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1" r:id="rId4"/>
  </p:sldMasterIdLst>
  <p:notesMasterIdLst>
    <p:notesMasterId r:id="rId14"/>
  </p:notesMasterIdLst>
  <p:sldIdLst>
    <p:sldId id="258" r:id="rId5"/>
    <p:sldId id="636" r:id="rId6"/>
    <p:sldId id="643" r:id="rId7"/>
    <p:sldId id="639" r:id="rId8"/>
    <p:sldId id="645" r:id="rId9"/>
    <p:sldId id="624" r:id="rId10"/>
    <p:sldId id="637" r:id="rId11"/>
    <p:sldId id="627" r:id="rId12"/>
    <p:sldId id="59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B016A37-7695-4FB3-8327-A5EE624775F7}">
          <p14:sldIdLst>
            <p14:sldId id="258"/>
            <p14:sldId id="636"/>
            <p14:sldId id="643"/>
            <p14:sldId id="639"/>
            <p14:sldId id="645"/>
            <p14:sldId id="624"/>
            <p14:sldId id="637"/>
            <p14:sldId id="627"/>
            <p14:sldId id="59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65F8947-54D3-9AB5-9509-59696583D054}" name="Atwell, Aaron (DCS)" initials="AA(" userId="S::Aaron.Atwell@dcs.IN.gov::eb3c2816-b217-499a-a234-9b0547ba11ff" providerId="AD"/>
  <p188:author id="{C752E683-A39A-C86B-DB46-779C96A9FD5F}" name="Heinemann, Brian" initials="HB" userId="S::Brian.Heinemann@dcs.IN.gov::158deaef-cc66-4389-ad36-470fd9b8d706" providerId="AD"/>
  <p188:author id="{6CFE5084-728C-EA06-3A44-CB06C7415ADA}" name="Miller, Eric A (DCS)" initials="M(" userId="S::eric.miller@dcs.in.gov::5ae7c92f-7489-48d8-b7bf-b69392bd048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990"/>
    <a:srgbClr val="FFC529"/>
    <a:srgbClr val="FDB747"/>
    <a:srgbClr val="FDB727"/>
    <a:srgbClr val="1DB0D3"/>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AF86C4-DB02-40E2-B14B-D9CF95165E0D}" v="48" dt="2026-09-01T13:38:51.4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76625" autoAdjust="0"/>
  </p:normalViewPr>
  <p:slideViewPr>
    <p:cSldViewPr snapToGrid="0">
      <p:cViewPr varScale="1">
        <p:scale>
          <a:sx n="86" d="100"/>
          <a:sy n="86" d="100"/>
        </p:scale>
        <p:origin x="84" y="82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nson, Trevor" userId="da278df6-98aa-4ec5-ac4d-fc6c2fe65a78" providerId="ADAL" clId="{442E63E9-F61D-4901-8C8A-762E52CF52FB}"/>
    <pc:docChg chg="undo custSel modSld">
      <pc:chgData name="Vinson, Trevor" userId="da278df6-98aa-4ec5-ac4d-fc6c2fe65a78" providerId="ADAL" clId="{442E63E9-F61D-4901-8C8A-762E52CF52FB}" dt="2026-09-01T13:39:19.266" v="178" actId="2"/>
      <pc:docMkLst>
        <pc:docMk/>
      </pc:docMkLst>
      <pc:sldChg chg="modSp mod modTransition modAnim">
        <pc:chgData name="Vinson, Trevor" userId="da278df6-98aa-4ec5-ac4d-fc6c2fe65a78" providerId="ADAL" clId="{442E63E9-F61D-4901-8C8A-762E52CF52FB}" dt="2026-08-25T16:58:30.730" v="136" actId="255"/>
        <pc:sldMkLst>
          <pc:docMk/>
          <pc:sldMk cId="2184855612" sldId="596"/>
        </pc:sldMkLst>
        <pc:spChg chg="mod">
          <ac:chgData name="Vinson, Trevor" userId="da278df6-98aa-4ec5-ac4d-fc6c2fe65a78" providerId="ADAL" clId="{442E63E9-F61D-4901-8C8A-762E52CF52FB}" dt="2026-08-25T16:58:13.853" v="132" actId="255"/>
          <ac:spMkLst>
            <pc:docMk/>
            <pc:sldMk cId="2184855612" sldId="596"/>
            <ac:spMk id="2" creationId="{FECE85D7-3F32-3EE7-5AE9-07D3041D6CC3}"/>
          </ac:spMkLst>
        </pc:spChg>
        <pc:spChg chg="mod">
          <ac:chgData name="Vinson, Trevor" userId="da278df6-98aa-4ec5-ac4d-fc6c2fe65a78" providerId="ADAL" clId="{442E63E9-F61D-4901-8C8A-762E52CF52FB}" dt="2026-08-25T16:56:24.576" v="125" actId="20577"/>
          <ac:spMkLst>
            <pc:docMk/>
            <pc:sldMk cId="2184855612" sldId="596"/>
            <ac:spMk id="4" creationId="{C91FDC20-E612-3B6E-E59B-96CD52A3EE88}"/>
          </ac:spMkLst>
        </pc:spChg>
        <pc:spChg chg="mod">
          <ac:chgData name="Vinson, Trevor" userId="da278df6-98aa-4ec5-ac4d-fc6c2fe65a78" providerId="ADAL" clId="{442E63E9-F61D-4901-8C8A-762E52CF52FB}" dt="2026-08-25T16:58:30.730" v="136" actId="255"/>
          <ac:spMkLst>
            <pc:docMk/>
            <pc:sldMk cId="2184855612" sldId="596"/>
            <ac:spMk id="5" creationId="{1E4828BD-791B-B96F-2502-59C4100F389F}"/>
          </ac:spMkLst>
        </pc:spChg>
        <pc:spChg chg="mod">
          <ac:chgData name="Vinson, Trevor" userId="da278df6-98aa-4ec5-ac4d-fc6c2fe65a78" providerId="ADAL" clId="{442E63E9-F61D-4901-8C8A-762E52CF52FB}" dt="2026-08-25T16:56:26.872" v="126" actId="20577"/>
          <ac:spMkLst>
            <pc:docMk/>
            <pc:sldMk cId="2184855612" sldId="596"/>
            <ac:spMk id="7" creationId="{8C1A3DA1-7A96-32AE-46C7-F016DFBF6246}"/>
          </ac:spMkLst>
        </pc:spChg>
        <pc:spChg chg="mod">
          <ac:chgData name="Vinson, Trevor" userId="da278df6-98aa-4ec5-ac4d-fc6c2fe65a78" providerId="ADAL" clId="{442E63E9-F61D-4901-8C8A-762E52CF52FB}" dt="2026-08-25T16:56:29.035" v="127" actId="20577"/>
          <ac:spMkLst>
            <pc:docMk/>
            <pc:sldMk cId="2184855612" sldId="596"/>
            <ac:spMk id="9" creationId="{72571F71-6ACD-97C4-E533-22E14CE272D2}"/>
          </ac:spMkLst>
        </pc:spChg>
      </pc:sldChg>
      <pc:sldChg chg="modSp mod modTransition modAnim">
        <pc:chgData name="Vinson, Trevor" userId="da278df6-98aa-4ec5-ac4d-fc6c2fe65a78" providerId="ADAL" clId="{442E63E9-F61D-4901-8C8A-762E52CF52FB}" dt="2026-08-25T16:55:23.704" v="121" actId="20577"/>
        <pc:sldMkLst>
          <pc:docMk/>
          <pc:sldMk cId="3157297754" sldId="624"/>
        </pc:sldMkLst>
        <pc:spChg chg="mod">
          <ac:chgData name="Vinson, Trevor" userId="da278df6-98aa-4ec5-ac4d-fc6c2fe65a78" providerId="ADAL" clId="{442E63E9-F61D-4901-8C8A-762E52CF52FB}" dt="2026-08-25T16:55:23.704" v="121" actId="20577"/>
          <ac:spMkLst>
            <pc:docMk/>
            <pc:sldMk cId="3157297754" sldId="624"/>
            <ac:spMk id="6" creationId="{661A83D9-EFB1-90EB-D948-5D324911CB7E}"/>
          </ac:spMkLst>
        </pc:spChg>
      </pc:sldChg>
      <pc:sldChg chg="modSp mod modTransition modAnim">
        <pc:chgData name="Vinson, Trevor" userId="da278df6-98aa-4ec5-ac4d-fc6c2fe65a78" providerId="ADAL" clId="{442E63E9-F61D-4901-8C8A-762E52CF52FB}" dt="2026-08-25T16:57:55.273" v="129" actId="255"/>
        <pc:sldMkLst>
          <pc:docMk/>
          <pc:sldMk cId="1648448553" sldId="627"/>
        </pc:sldMkLst>
        <pc:spChg chg="mod">
          <ac:chgData name="Vinson, Trevor" userId="da278df6-98aa-4ec5-ac4d-fc6c2fe65a78" providerId="ADAL" clId="{442E63E9-F61D-4901-8C8A-762E52CF52FB}" dt="2026-08-25T16:57:55.273" v="129" actId="255"/>
          <ac:spMkLst>
            <pc:docMk/>
            <pc:sldMk cId="1648448553" sldId="627"/>
            <ac:spMk id="2" creationId="{3E3F67F8-B545-27E0-EAAE-3B6D32E84F20}"/>
          </ac:spMkLst>
        </pc:spChg>
        <pc:spChg chg="mod">
          <ac:chgData name="Vinson, Trevor" userId="da278df6-98aa-4ec5-ac4d-fc6c2fe65a78" providerId="ADAL" clId="{442E63E9-F61D-4901-8C8A-762E52CF52FB}" dt="2026-08-25T16:56:03.843" v="124" actId="15"/>
          <ac:spMkLst>
            <pc:docMk/>
            <pc:sldMk cId="1648448553" sldId="627"/>
            <ac:spMk id="5" creationId="{F2CDFD6A-82CE-66FB-309C-96277DA1C364}"/>
          </ac:spMkLst>
        </pc:spChg>
      </pc:sldChg>
      <pc:sldChg chg="modSp mod modTransition modAnim">
        <pc:chgData name="Vinson, Trevor" userId="da278df6-98aa-4ec5-ac4d-fc6c2fe65a78" providerId="ADAL" clId="{442E63E9-F61D-4901-8C8A-762E52CF52FB}" dt="2026-08-25T16:59:34.688" v="141" actId="255"/>
        <pc:sldMkLst>
          <pc:docMk/>
          <pc:sldMk cId="4207110744" sldId="636"/>
        </pc:sldMkLst>
        <pc:spChg chg="mod">
          <ac:chgData name="Vinson, Trevor" userId="da278df6-98aa-4ec5-ac4d-fc6c2fe65a78" providerId="ADAL" clId="{442E63E9-F61D-4901-8C8A-762E52CF52FB}" dt="2026-08-25T16:59:34.688" v="141" actId="255"/>
          <ac:spMkLst>
            <pc:docMk/>
            <pc:sldMk cId="4207110744" sldId="636"/>
            <ac:spMk id="2" creationId="{01DEAC9D-290F-F9D0-9B35-0F14B86D03BC}"/>
          </ac:spMkLst>
        </pc:spChg>
        <pc:spChg chg="mod">
          <ac:chgData name="Vinson, Trevor" userId="da278df6-98aa-4ec5-ac4d-fc6c2fe65a78" providerId="ADAL" clId="{442E63E9-F61D-4901-8C8A-762E52CF52FB}" dt="2026-08-25T16:56:55.548" v="128" actId="15"/>
          <ac:spMkLst>
            <pc:docMk/>
            <pc:sldMk cId="4207110744" sldId="636"/>
            <ac:spMk id="5" creationId="{7BB2E4CC-9DD9-82FA-8ABC-55F74D7BCB27}"/>
          </ac:spMkLst>
        </pc:spChg>
      </pc:sldChg>
      <pc:sldChg chg="modSp mod modTransition modAnim">
        <pc:chgData name="Vinson, Trevor" userId="da278df6-98aa-4ec5-ac4d-fc6c2fe65a78" providerId="ADAL" clId="{442E63E9-F61D-4901-8C8A-762E52CF52FB}" dt="2026-09-01T13:39:19.266" v="178" actId="2"/>
        <pc:sldMkLst>
          <pc:docMk/>
          <pc:sldMk cId="1715695269" sldId="637"/>
        </pc:sldMkLst>
        <pc:spChg chg="mod">
          <ac:chgData name="Vinson, Trevor" userId="da278df6-98aa-4ec5-ac4d-fc6c2fe65a78" providerId="ADAL" clId="{442E63E9-F61D-4901-8C8A-762E52CF52FB}" dt="2026-09-01T13:39:19.266" v="178" actId="2"/>
          <ac:spMkLst>
            <pc:docMk/>
            <pc:sldMk cId="1715695269" sldId="637"/>
            <ac:spMk id="5" creationId="{6BD018B8-6C14-394B-8D38-4C560ACA75FC}"/>
          </ac:spMkLst>
        </pc:spChg>
      </pc:sldChg>
      <pc:sldChg chg="modSp mod modTransition modAnim">
        <pc:chgData name="Vinson, Trevor" userId="da278df6-98aa-4ec5-ac4d-fc6c2fe65a78" providerId="ADAL" clId="{442E63E9-F61D-4901-8C8A-762E52CF52FB}" dt="2026-08-25T16:59:14.592" v="139" actId="255"/>
        <pc:sldMkLst>
          <pc:docMk/>
          <pc:sldMk cId="3024600790" sldId="639"/>
        </pc:sldMkLst>
        <pc:spChg chg="mod">
          <ac:chgData name="Vinson, Trevor" userId="da278df6-98aa-4ec5-ac4d-fc6c2fe65a78" providerId="ADAL" clId="{442E63E9-F61D-4901-8C8A-762E52CF52FB}" dt="2026-08-25T16:58:58.790" v="138" actId="255"/>
          <ac:spMkLst>
            <pc:docMk/>
            <pc:sldMk cId="3024600790" sldId="639"/>
            <ac:spMk id="4" creationId="{EF3F04FF-A101-7D79-F306-1CB0EDCA645C}"/>
          </ac:spMkLst>
        </pc:spChg>
        <pc:spChg chg="mod">
          <ac:chgData name="Vinson, Trevor" userId="da278df6-98aa-4ec5-ac4d-fc6c2fe65a78" providerId="ADAL" clId="{442E63E9-F61D-4901-8C8A-762E52CF52FB}" dt="2026-08-25T16:59:14.592" v="139" actId="255"/>
          <ac:spMkLst>
            <pc:docMk/>
            <pc:sldMk cId="3024600790" sldId="639"/>
            <ac:spMk id="5" creationId="{133E8721-A12F-9F1B-7099-5E549906054E}"/>
          </ac:spMkLst>
        </pc:spChg>
      </pc:sldChg>
      <pc:sldChg chg="modSp mod modTransition">
        <pc:chgData name="Vinson, Trevor" userId="da278df6-98aa-4ec5-ac4d-fc6c2fe65a78" providerId="ADAL" clId="{442E63E9-F61D-4901-8C8A-762E52CF52FB}" dt="2026-08-25T16:51:44.321" v="49" actId="20577"/>
        <pc:sldMkLst>
          <pc:docMk/>
          <pc:sldMk cId="3648165351" sldId="643"/>
        </pc:sldMkLst>
        <pc:spChg chg="mod">
          <ac:chgData name="Vinson, Trevor" userId="da278df6-98aa-4ec5-ac4d-fc6c2fe65a78" providerId="ADAL" clId="{442E63E9-F61D-4901-8C8A-762E52CF52FB}" dt="2026-08-25T16:51:42.176" v="48" actId="20577"/>
          <ac:spMkLst>
            <pc:docMk/>
            <pc:sldMk cId="3648165351" sldId="643"/>
            <ac:spMk id="8" creationId="{97896BA4-9E0C-2123-2394-E12EAA926DEE}"/>
          </ac:spMkLst>
        </pc:spChg>
        <pc:spChg chg="mod">
          <ac:chgData name="Vinson, Trevor" userId="da278df6-98aa-4ec5-ac4d-fc6c2fe65a78" providerId="ADAL" clId="{442E63E9-F61D-4901-8C8A-762E52CF52FB}" dt="2026-08-25T16:51:44.321" v="49" actId="20577"/>
          <ac:spMkLst>
            <pc:docMk/>
            <pc:sldMk cId="3648165351" sldId="643"/>
            <ac:spMk id="9" creationId="{FD1C67A2-77EA-4D3C-A5DD-FC00DF942A5D}"/>
          </ac:spMkLst>
        </pc:spChg>
        <pc:spChg chg="mod">
          <ac:chgData name="Vinson, Trevor" userId="da278df6-98aa-4ec5-ac4d-fc6c2fe65a78" providerId="ADAL" clId="{442E63E9-F61D-4901-8C8A-762E52CF52FB}" dt="2026-08-25T16:51:39.710" v="47" actId="20577"/>
          <ac:spMkLst>
            <pc:docMk/>
            <pc:sldMk cId="3648165351" sldId="643"/>
            <ac:spMk id="11" creationId="{19E390FD-2A19-A4D3-A667-669AB352F8D0}"/>
          </ac:spMkLst>
        </pc:spChg>
      </pc:sldChg>
      <pc:sldChg chg="addSp delSp modSp mod modTransition">
        <pc:chgData name="Vinson, Trevor" userId="da278df6-98aa-4ec5-ac4d-fc6c2fe65a78" providerId="ADAL" clId="{442E63E9-F61D-4901-8C8A-762E52CF52FB}" dt="2026-08-25T16:49:51.807" v="34"/>
        <pc:sldMkLst>
          <pc:docMk/>
          <pc:sldMk cId="3973592627" sldId="645"/>
        </pc:sldMkLst>
        <pc:picChg chg="add mod">
          <ac:chgData name="Vinson, Trevor" userId="da278df6-98aa-4ec5-ac4d-fc6c2fe65a78" providerId="ADAL" clId="{442E63E9-F61D-4901-8C8A-762E52CF52FB}" dt="2026-08-25T16:42:03.101" v="3" actId="1076"/>
          <ac:picMkLst>
            <pc:docMk/>
            <pc:sldMk cId="3973592627" sldId="645"/>
            <ac:picMk id="3" creationId="{50FEC6B0-C824-9317-4E03-56AD4A47120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545FAF-C6F2-490D-AAC4-F33C8F02DCD6}" type="datetimeFigureOut">
              <a:rPr lang="en-US" smtClean="0"/>
              <a:t>9/1/2026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520A61-F4C3-4AFB-BF42-AC4C5D2E3A31}" type="slidenum">
              <a:rPr lang="en-US" smtClean="0"/>
              <a:t>‹#›</a:t>
            </a:fld>
            <a:endParaRPr lang="en-US" dirty="0"/>
          </a:p>
        </p:txBody>
      </p:sp>
    </p:spTree>
    <p:extLst>
      <p:ext uri="{BB962C8B-B14F-4D97-AF65-F5344CB8AC3E}">
        <p14:creationId xmlns:p14="http://schemas.microsoft.com/office/powerpoint/2010/main" val="1297514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520A61-F4C3-4AFB-BF42-AC4C5D2E3A31}" type="slidenum">
              <a:rPr lang="en-US" smtClean="0"/>
              <a:t>1</a:t>
            </a:fld>
            <a:endParaRPr lang="en-US" dirty="0"/>
          </a:p>
        </p:txBody>
      </p:sp>
    </p:spTree>
    <p:extLst>
      <p:ext uri="{BB962C8B-B14F-4D97-AF65-F5344CB8AC3E}">
        <p14:creationId xmlns:p14="http://schemas.microsoft.com/office/powerpoint/2010/main" val="2384815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63BD2-69A1-4470-B710-63EE7CAD8B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8B3C17-D1E2-31EC-6658-51B157E7D4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7CB6B7-F2AB-D855-701D-31C6284DE952}"/>
              </a:ext>
            </a:extLst>
          </p:cNvPr>
          <p:cNvSpPr>
            <a:spLocks noGrp="1"/>
          </p:cNvSpPr>
          <p:nvPr>
            <p:ph type="body" idx="1"/>
          </p:nvPr>
        </p:nvSpPr>
        <p:spPr/>
        <p:txBody>
          <a:bodyPr/>
          <a:lstStyle/>
          <a:p>
            <a:r>
              <a:rPr lang="en-US" dirty="0"/>
              <a:t>During this training, we’ll cover these topics: We’ll give you some background of the IV-D program and how it came about as well as background of our computer tracking system, ISETS, what it is and why we have it. We’ll provide you with the child support duties that Indiana’s Clerk’s Offices are responsible for performing. Of course, we’ll talk about IV-D claims for reimbursement of IV-D related expenses and also how Indiana’s incentive funds for performance are distributed and can be used. We’ll also tell you about confidentiality and security duties, including performing employee background checks, which is overseen in each office by a County Systems Administrator. </a:t>
            </a:r>
          </a:p>
        </p:txBody>
      </p:sp>
      <p:sp>
        <p:nvSpPr>
          <p:cNvPr id="4" name="Slide Number Placeholder 3">
            <a:extLst>
              <a:ext uri="{FF2B5EF4-FFF2-40B4-BE49-F238E27FC236}">
                <a16:creationId xmlns:a16="http://schemas.microsoft.com/office/drawing/2014/main" id="{75F50C28-6B3A-6FF4-215A-9A79653DAEEB}"/>
              </a:ext>
            </a:extLst>
          </p:cNvPr>
          <p:cNvSpPr>
            <a:spLocks noGrp="1"/>
          </p:cNvSpPr>
          <p:nvPr>
            <p:ph type="sldNum" sz="quarter" idx="5"/>
          </p:nvPr>
        </p:nvSpPr>
        <p:spPr/>
        <p:txBody>
          <a:bodyPr/>
          <a:lstStyle/>
          <a:p>
            <a:fld id="{41520A61-F4C3-4AFB-BF42-AC4C5D2E3A31}" type="slidenum">
              <a:rPr lang="en-US" smtClean="0"/>
              <a:t>2</a:t>
            </a:fld>
            <a:endParaRPr lang="en-US" dirty="0"/>
          </a:p>
        </p:txBody>
      </p:sp>
    </p:spTree>
    <p:extLst>
      <p:ext uri="{BB962C8B-B14F-4D97-AF65-F5344CB8AC3E}">
        <p14:creationId xmlns:p14="http://schemas.microsoft.com/office/powerpoint/2010/main" val="1207798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520A61-F4C3-4AFB-BF42-AC4C5D2E3A31}" type="slidenum">
              <a:rPr lang="en-US" smtClean="0"/>
              <a:t>3</a:t>
            </a:fld>
            <a:endParaRPr lang="en-US" dirty="0"/>
          </a:p>
        </p:txBody>
      </p:sp>
    </p:spTree>
    <p:extLst>
      <p:ext uri="{BB962C8B-B14F-4D97-AF65-F5344CB8AC3E}">
        <p14:creationId xmlns:p14="http://schemas.microsoft.com/office/powerpoint/2010/main" val="2811437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A96FC-90CE-E057-DC8E-EBFD8D8CBC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BCD594-3EB4-39FE-512E-0EDA4E0AA4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A4BAB3-4D1A-D60A-FCBC-DB5E81555D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406968-10C4-129D-AA7C-2CC20C770EF0}"/>
              </a:ext>
            </a:extLst>
          </p:cNvPr>
          <p:cNvSpPr>
            <a:spLocks noGrp="1"/>
          </p:cNvSpPr>
          <p:nvPr>
            <p:ph type="sldNum" sz="quarter" idx="5"/>
          </p:nvPr>
        </p:nvSpPr>
        <p:spPr/>
        <p:txBody>
          <a:bodyPr/>
          <a:lstStyle/>
          <a:p>
            <a:fld id="{41520A61-F4C3-4AFB-BF42-AC4C5D2E3A31}" type="slidenum">
              <a:rPr lang="en-US" smtClean="0"/>
              <a:t>4</a:t>
            </a:fld>
            <a:endParaRPr lang="en-US" dirty="0"/>
          </a:p>
        </p:txBody>
      </p:sp>
    </p:spTree>
    <p:extLst>
      <p:ext uri="{BB962C8B-B14F-4D97-AF65-F5344CB8AC3E}">
        <p14:creationId xmlns:p14="http://schemas.microsoft.com/office/powerpoint/2010/main" val="139412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520A61-F4C3-4AFB-BF42-AC4C5D2E3A31}" type="slidenum">
              <a:rPr lang="en-US" smtClean="0"/>
              <a:t>6</a:t>
            </a:fld>
            <a:endParaRPr lang="en-US" dirty="0"/>
          </a:p>
        </p:txBody>
      </p:sp>
    </p:spTree>
    <p:extLst>
      <p:ext uri="{BB962C8B-B14F-4D97-AF65-F5344CB8AC3E}">
        <p14:creationId xmlns:p14="http://schemas.microsoft.com/office/powerpoint/2010/main" val="1588971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0264F-865A-FE66-5BA2-D7F0856801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4EC940-BE4D-B3C5-3B88-9DD6030A29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D350C1-DEF0-55BE-15F8-D15DBDA8C1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BD98B6-8B05-F167-7807-07DC440567F0}"/>
              </a:ext>
            </a:extLst>
          </p:cNvPr>
          <p:cNvSpPr>
            <a:spLocks noGrp="1"/>
          </p:cNvSpPr>
          <p:nvPr>
            <p:ph type="sldNum" sz="quarter" idx="5"/>
          </p:nvPr>
        </p:nvSpPr>
        <p:spPr/>
        <p:txBody>
          <a:bodyPr/>
          <a:lstStyle/>
          <a:p>
            <a:fld id="{41520A61-F4C3-4AFB-BF42-AC4C5D2E3A31}" type="slidenum">
              <a:rPr lang="en-US" smtClean="0"/>
              <a:t>7</a:t>
            </a:fld>
            <a:endParaRPr lang="en-US" dirty="0"/>
          </a:p>
        </p:txBody>
      </p:sp>
    </p:spTree>
    <p:extLst>
      <p:ext uri="{BB962C8B-B14F-4D97-AF65-F5344CB8AC3E}">
        <p14:creationId xmlns:p14="http://schemas.microsoft.com/office/powerpoint/2010/main" val="19478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DCAC5-AFD2-7DF3-259C-AF249F81DE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231FCF-EA07-861C-C621-0CBA717CA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40E632-C390-FEEC-A823-BC5D35944D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98A693-F78F-6527-00B2-83BCF9825F5F}"/>
              </a:ext>
            </a:extLst>
          </p:cNvPr>
          <p:cNvSpPr>
            <a:spLocks noGrp="1"/>
          </p:cNvSpPr>
          <p:nvPr>
            <p:ph type="sldNum" sz="quarter" idx="5"/>
          </p:nvPr>
        </p:nvSpPr>
        <p:spPr/>
        <p:txBody>
          <a:bodyPr/>
          <a:lstStyle/>
          <a:p>
            <a:fld id="{41520A61-F4C3-4AFB-BF42-AC4C5D2E3A31}" type="slidenum">
              <a:rPr lang="en-US" smtClean="0"/>
              <a:t>8</a:t>
            </a:fld>
            <a:endParaRPr lang="en-US" dirty="0"/>
          </a:p>
        </p:txBody>
      </p:sp>
    </p:spTree>
    <p:extLst>
      <p:ext uri="{BB962C8B-B14F-4D97-AF65-F5344CB8AC3E}">
        <p14:creationId xmlns:p14="http://schemas.microsoft.com/office/powerpoint/2010/main" val="9698997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what exactly the Cooperative Agreement is. </a:t>
            </a:r>
          </a:p>
        </p:txBody>
      </p:sp>
      <p:sp>
        <p:nvSpPr>
          <p:cNvPr id="4" name="Slide Number Placeholder 3"/>
          <p:cNvSpPr>
            <a:spLocks noGrp="1"/>
          </p:cNvSpPr>
          <p:nvPr>
            <p:ph type="sldNum" sz="quarter" idx="5"/>
          </p:nvPr>
        </p:nvSpPr>
        <p:spPr/>
        <p:txBody>
          <a:bodyPr/>
          <a:lstStyle/>
          <a:p>
            <a:fld id="{41520A61-F4C3-4AFB-BF42-AC4C5D2E3A31}" type="slidenum">
              <a:rPr lang="en-US" smtClean="0"/>
              <a:t>9</a:t>
            </a:fld>
            <a:endParaRPr lang="en-US" dirty="0"/>
          </a:p>
        </p:txBody>
      </p:sp>
    </p:spTree>
    <p:extLst>
      <p:ext uri="{BB962C8B-B14F-4D97-AF65-F5344CB8AC3E}">
        <p14:creationId xmlns:p14="http://schemas.microsoft.com/office/powerpoint/2010/main" val="10563216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43.jpeg"/><Relationship Id="rId4" Type="http://schemas.openxmlformats.org/officeDocument/2006/relationships/image" Target="../media/image42.jpe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8.png"/><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AD850D-CC58-CBC6-89C9-B68819DFD9AB}"/>
              </a:ext>
            </a:extLst>
          </p:cNvPr>
          <p:cNvPicPr/>
          <p:nvPr userDrawn="1"/>
        </p:nvPicPr>
        <p:blipFill rotWithShape="1">
          <a:blip r:embed="rId2">
            <a:alphaModFix amt="85000"/>
            <a:extLst>
              <a:ext uri="{28A0092B-C50C-407E-A947-70E740481C1C}">
                <a14:useLocalDpi xmlns:a14="http://schemas.microsoft.com/office/drawing/2010/main" val="0"/>
              </a:ext>
            </a:extLst>
          </a:blip>
          <a:srcRect t="1568" r="4948" b="12475"/>
          <a:stretch/>
        </p:blipFill>
        <p:spPr>
          <a:xfrm>
            <a:off x="1" y="0"/>
            <a:ext cx="3994608" cy="5414212"/>
          </a:xfrm>
          <a:prstGeom prst="rect">
            <a:avLst/>
          </a:prstGeom>
        </p:spPr>
      </p:pic>
      <p:pic>
        <p:nvPicPr>
          <p:cNvPr id="3" name="Picture 2">
            <a:extLst>
              <a:ext uri="{FF2B5EF4-FFF2-40B4-BE49-F238E27FC236}">
                <a16:creationId xmlns:a16="http://schemas.microsoft.com/office/drawing/2014/main" id="{DC02F375-5956-2C9A-11CA-8633DB196D8D}"/>
              </a:ext>
            </a:extLst>
          </p:cNvPr>
          <p:cNvPicPr/>
          <p:nvPr userDrawn="1"/>
        </p:nvPicPr>
        <p:blipFill rotWithShape="1">
          <a:blip r:embed="rId3">
            <a:alphaModFix amt="85000"/>
            <a:extLst>
              <a:ext uri="{28A0092B-C50C-407E-A947-70E740481C1C}">
                <a14:useLocalDpi xmlns:a14="http://schemas.microsoft.com/office/drawing/2010/main" val="0"/>
              </a:ext>
            </a:extLst>
          </a:blip>
          <a:srcRect l="12830" t="4927" r="9612" b="23905"/>
          <a:stretch/>
        </p:blipFill>
        <p:spPr>
          <a:xfrm>
            <a:off x="4105275" y="0"/>
            <a:ext cx="3990062" cy="5414212"/>
          </a:xfrm>
          <a:prstGeom prst="rect">
            <a:avLst/>
          </a:prstGeom>
        </p:spPr>
      </p:pic>
      <p:pic>
        <p:nvPicPr>
          <p:cNvPr id="4" name="Picture 3">
            <a:extLst>
              <a:ext uri="{FF2B5EF4-FFF2-40B4-BE49-F238E27FC236}">
                <a16:creationId xmlns:a16="http://schemas.microsoft.com/office/drawing/2014/main" id="{BC362FAB-E8CC-26A9-0B4A-B534E1ADD71E}"/>
              </a:ext>
            </a:extLst>
          </p:cNvPr>
          <p:cNvPicPr/>
          <p:nvPr userDrawn="1"/>
        </p:nvPicPr>
        <p:blipFill rotWithShape="1">
          <a:blip r:embed="rId4">
            <a:alphaModFix amt="85000"/>
            <a:extLst>
              <a:ext uri="{28A0092B-C50C-407E-A947-70E740481C1C}">
                <a14:useLocalDpi xmlns:a14="http://schemas.microsoft.com/office/drawing/2010/main" val="0"/>
              </a:ext>
            </a:extLst>
          </a:blip>
          <a:srcRect l="228" t="2171" r="5344" b="12410"/>
          <a:stretch/>
        </p:blipFill>
        <p:spPr>
          <a:xfrm>
            <a:off x="8201939" y="-832"/>
            <a:ext cx="3990062" cy="5414212"/>
          </a:xfrm>
          <a:prstGeom prst="rect">
            <a:avLst/>
          </a:prstGeom>
        </p:spPr>
      </p:pic>
      <p:sp>
        <p:nvSpPr>
          <p:cNvPr id="16" name="Rectangle 15">
            <a:extLst>
              <a:ext uri="{FF2B5EF4-FFF2-40B4-BE49-F238E27FC236}">
                <a16:creationId xmlns:a16="http://schemas.microsoft.com/office/drawing/2014/main" id="{5A33BA9C-276B-FBF0-0F8A-FBA000BEBEDD}"/>
              </a:ext>
            </a:extLst>
          </p:cNvPr>
          <p:cNvSpPr/>
          <p:nvPr userDrawn="1"/>
        </p:nvSpPr>
        <p:spPr>
          <a:xfrm>
            <a:off x="-1" y="5201728"/>
            <a:ext cx="12192000" cy="1136237"/>
          </a:xfrm>
          <a:prstGeom prst="rect">
            <a:avLst/>
          </a:pr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a:extLst>
              <a:ext uri="{FF2B5EF4-FFF2-40B4-BE49-F238E27FC236}">
                <a16:creationId xmlns:a16="http://schemas.microsoft.com/office/drawing/2014/main" id="{23394519-AABB-7581-22E5-A11532ED356F}"/>
              </a:ext>
            </a:extLst>
          </p:cNvPr>
          <p:cNvPicPr/>
          <p:nvPr userDrawn="1"/>
        </p:nvPicPr>
        <p:blipFill>
          <a:blip r:embed="rId5">
            <a:extLst>
              <a:ext uri="{28A0092B-C50C-407E-A947-70E740481C1C}">
                <a14:useLocalDpi xmlns:a14="http://schemas.microsoft.com/office/drawing/2010/main" val="0"/>
              </a:ext>
            </a:extLst>
          </a:blip>
          <a:srcRect/>
          <a:stretch/>
        </p:blipFill>
        <p:spPr>
          <a:xfrm>
            <a:off x="244751" y="4826859"/>
            <a:ext cx="985407" cy="181967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44450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50" fill="hold"/>
                                        <p:tgtEl>
                                          <p:spTgt spid="16"/>
                                        </p:tgtEl>
                                        <p:attrNameLst>
                                          <p:attrName>ppt_x</p:attrName>
                                        </p:attrNameLst>
                                      </p:cBhvr>
                                      <p:tavLst>
                                        <p:tav tm="0">
                                          <p:val>
                                            <p:strVal val="0-#ppt_w/2"/>
                                          </p:val>
                                        </p:tav>
                                        <p:tav tm="100000">
                                          <p:val>
                                            <p:strVal val="#ppt_x"/>
                                          </p:val>
                                        </p:tav>
                                      </p:tavLst>
                                    </p:anim>
                                    <p:anim calcmode="lin" valueType="num">
                                      <p:cBhvr additive="base">
                                        <p:cTn id="8" dur="25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250"/>
                            </p:stCondLst>
                            <p:childTnLst>
                              <p:par>
                                <p:cTn id="10" presetID="10" presetClass="entr" presetSubtype="0"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42"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anim calcmode="lin" valueType="num">
                                      <p:cBhvr>
                                        <p:cTn id="16" dur="500" fill="hold"/>
                                        <p:tgtEl>
                                          <p:spTgt spid="2"/>
                                        </p:tgtEl>
                                        <p:attrNameLst>
                                          <p:attrName>ppt_x</p:attrName>
                                        </p:attrNameLst>
                                      </p:cBhvr>
                                      <p:tavLst>
                                        <p:tav tm="0">
                                          <p:val>
                                            <p:strVal val="#ppt_x"/>
                                          </p:val>
                                        </p:tav>
                                        <p:tav tm="100000">
                                          <p:val>
                                            <p:strVal val="#ppt_x"/>
                                          </p:val>
                                        </p:tav>
                                      </p:tavLst>
                                    </p:anim>
                                    <p:anim calcmode="lin" valueType="num">
                                      <p:cBhvr>
                                        <p:cTn id="17" dur="5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42"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anim calcmode="lin" valueType="num">
                                      <p:cBhvr>
                                        <p:cTn id="22" dur="500" fill="hold"/>
                                        <p:tgtEl>
                                          <p:spTgt spid="3"/>
                                        </p:tgtEl>
                                        <p:attrNameLst>
                                          <p:attrName>ppt_x</p:attrName>
                                        </p:attrNameLst>
                                      </p:cBhvr>
                                      <p:tavLst>
                                        <p:tav tm="0">
                                          <p:val>
                                            <p:strVal val="#ppt_x"/>
                                          </p:val>
                                        </p:tav>
                                        <p:tav tm="100000">
                                          <p:val>
                                            <p:strVal val="#ppt_x"/>
                                          </p:val>
                                        </p:tav>
                                      </p:tavLst>
                                    </p:anim>
                                    <p:anim calcmode="lin" valueType="num">
                                      <p:cBhvr>
                                        <p:cTn id="23" dur="500" fill="hold"/>
                                        <p:tgtEl>
                                          <p:spTgt spid="3"/>
                                        </p:tgtEl>
                                        <p:attrNameLst>
                                          <p:attrName>ppt_y</p:attrName>
                                        </p:attrNameLst>
                                      </p:cBhvr>
                                      <p:tavLst>
                                        <p:tav tm="0">
                                          <p:val>
                                            <p:strVal val="#ppt_y+.1"/>
                                          </p:val>
                                        </p:tav>
                                        <p:tav tm="100000">
                                          <p:val>
                                            <p:strVal val="#ppt_y"/>
                                          </p:val>
                                        </p:tav>
                                      </p:tavLst>
                                    </p:anim>
                                  </p:childTnLst>
                                </p:cTn>
                              </p:par>
                            </p:childTnLst>
                          </p:cTn>
                        </p:par>
                        <p:par>
                          <p:cTn id="24" fill="hold">
                            <p:stCondLst>
                              <p:cond delay="1250"/>
                            </p:stCondLst>
                            <p:childTnLst>
                              <p:par>
                                <p:cTn id="25" presetID="42" presetClass="entr" presetSubtype="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anim calcmode="lin" valueType="num">
                                      <p:cBhvr>
                                        <p:cTn id="28" dur="500" fill="hold"/>
                                        <p:tgtEl>
                                          <p:spTgt spid="4"/>
                                        </p:tgtEl>
                                        <p:attrNameLst>
                                          <p:attrName>ppt_x</p:attrName>
                                        </p:attrNameLst>
                                      </p:cBhvr>
                                      <p:tavLst>
                                        <p:tav tm="0">
                                          <p:val>
                                            <p:strVal val="#ppt_x"/>
                                          </p:val>
                                        </p:tav>
                                        <p:tav tm="100000">
                                          <p:val>
                                            <p:strVal val="#ppt_x"/>
                                          </p:val>
                                        </p:tav>
                                      </p:tavLst>
                                    </p:anim>
                                    <p:anim calcmode="lin" valueType="num">
                                      <p:cBhvr>
                                        <p:cTn id="2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bark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6E3010F-7488-E7CE-D948-5F03CB6074F3}"/>
              </a:ext>
            </a:extLst>
          </p:cNvPr>
          <p:cNvSpPr/>
          <p:nvPr userDrawn="1"/>
        </p:nvSpPr>
        <p:spPr>
          <a:xfrm>
            <a:off x="0" y="0"/>
            <a:ext cx="3686174" cy="6858000"/>
          </a:xfrm>
          <a:prstGeom prst="rect">
            <a:avLst/>
          </a:prstGeom>
          <a:solidFill>
            <a:srgbClr val="004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blue sign with white text&#10;&#10;Description automatically generated">
            <a:extLst>
              <a:ext uri="{FF2B5EF4-FFF2-40B4-BE49-F238E27FC236}">
                <a16:creationId xmlns:a16="http://schemas.microsoft.com/office/drawing/2014/main" id="{1EC997B2-6C46-B151-D338-1F6F0338B5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501" y="4445000"/>
            <a:ext cx="1232593" cy="2229538"/>
          </a:xfrm>
          <a:prstGeom prst="rect">
            <a:avLst/>
          </a:prstGeom>
        </p:spPr>
      </p:pic>
      <p:sp>
        <p:nvSpPr>
          <p:cNvPr id="11" name="Rectangle 1">
            <a:extLst>
              <a:ext uri="{FF2B5EF4-FFF2-40B4-BE49-F238E27FC236}">
                <a16:creationId xmlns:a16="http://schemas.microsoft.com/office/drawing/2014/main" id="{29A31907-0255-186C-0138-1E4A547ADF6F}"/>
              </a:ext>
            </a:extLst>
          </p:cNvPr>
          <p:cNvSpPr>
            <a:spLocks noChangeArrowheads="1"/>
          </p:cNvSpPr>
          <p:nvPr userDrawn="1"/>
        </p:nvSpPr>
        <p:spPr bwMode="auto">
          <a:xfrm>
            <a:off x="1933575" y="21590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155264513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07C6654A-6295-4D64-AC00-2DE4176C9150}"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pic>
        <p:nvPicPr>
          <p:cNvPr id="2" name="Picture 1">
            <a:extLst>
              <a:ext uri="{FF2B5EF4-FFF2-40B4-BE49-F238E27FC236}">
                <a16:creationId xmlns:a16="http://schemas.microsoft.com/office/drawing/2014/main" id="{6087485B-4BFE-C805-E4C4-4CAF9A6E7F5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7730" t="-4727" r="-4396" b="4727"/>
          <a:stretch/>
        </p:blipFill>
        <p:spPr>
          <a:xfrm>
            <a:off x="9488193" y="-604713"/>
            <a:ext cx="3435039" cy="3435039"/>
          </a:xfrm>
          <a:prstGeom prst="ellipse">
            <a:avLst/>
          </a:prstGeom>
        </p:spPr>
      </p:pic>
    </p:spTree>
    <p:extLst>
      <p:ext uri="{BB962C8B-B14F-4D97-AF65-F5344CB8AC3E}">
        <p14:creationId xmlns:p14="http://schemas.microsoft.com/office/powerpoint/2010/main" val="1209553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D26E6163-9367-4160-8D15-715BBC4B8EAA}"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pic>
        <p:nvPicPr>
          <p:cNvPr id="2" name="Picture 1">
            <a:extLst>
              <a:ext uri="{FF2B5EF4-FFF2-40B4-BE49-F238E27FC236}">
                <a16:creationId xmlns:a16="http://schemas.microsoft.com/office/drawing/2014/main" id="{FD83BDC6-E6F7-F7A2-9279-3CBC467E89D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7758" t="-6757" r="25520" b="6757"/>
          <a:stretch/>
        </p:blipFill>
        <p:spPr>
          <a:xfrm>
            <a:off x="9488193" y="-604713"/>
            <a:ext cx="3435039" cy="3435039"/>
          </a:xfrm>
          <a:prstGeom prst="ellipse">
            <a:avLst/>
          </a:prstGeom>
        </p:spPr>
      </p:pic>
    </p:spTree>
    <p:extLst>
      <p:ext uri="{BB962C8B-B14F-4D97-AF65-F5344CB8AC3E}">
        <p14:creationId xmlns:p14="http://schemas.microsoft.com/office/powerpoint/2010/main" val="1744851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07C6654A-6295-4D64-AC00-2DE4176C9150}"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pic>
        <p:nvPicPr>
          <p:cNvPr id="2" name="Picture 1">
            <a:extLst>
              <a:ext uri="{FF2B5EF4-FFF2-40B4-BE49-F238E27FC236}">
                <a16:creationId xmlns:a16="http://schemas.microsoft.com/office/drawing/2014/main" id="{DBE1351F-DAD8-2869-6997-5134669F405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884" t="-7277" r="-1856" b="45348"/>
          <a:stretch/>
        </p:blipFill>
        <p:spPr>
          <a:xfrm>
            <a:off x="9488193" y="-604713"/>
            <a:ext cx="3435039" cy="3435039"/>
          </a:xfrm>
          <a:prstGeom prst="ellipse">
            <a:avLst/>
          </a:prstGeom>
        </p:spPr>
      </p:pic>
    </p:spTree>
    <p:extLst>
      <p:ext uri="{BB962C8B-B14F-4D97-AF65-F5344CB8AC3E}">
        <p14:creationId xmlns:p14="http://schemas.microsoft.com/office/powerpoint/2010/main" val="131118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D26E6163-9367-4160-8D15-715BBC4B8EAA}"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pic>
        <p:nvPicPr>
          <p:cNvPr id="2" name="Picture 1">
            <a:extLst>
              <a:ext uri="{FF2B5EF4-FFF2-40B4-BE49-F238E27FC236}">
                <a16:creationId xmlns:a16="http://schemas.microsoft.com/office/drawing/2014/main" id="{09F81020-3AAA-6815-BF79-F73A519FB5F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3558" t="-7531" r="7278" b="3870"/>
          <a:stretch/>
        </p:blipFill>
        <p:spPr>
          <a:xfrm>
            <a:off x="9488193" y="-604713"/>
            <a:ext cx="3435039" cy="3435039"/>
          </a:xfrm>
          <a:prstGeom prst="ellipse">
            <a:avLst/>
          </a:prstGeom>
        </p:spPr>
      </p:pic>
    </p:spTree>
    <p:extLst>
      <p:ext uri="{BB962C8B-B14F-4D97-AF65-F5344CB8AC3E}">
        <p14:creationId xmlns:p14="http://schemas.microsoft.com/office/powerpoint/2010/main" val="72997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B0F60B5A-1627-16AB-9E96-4AAD2B9F1A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80" t="11025" r="-6511" b="18830"/>
          <a:stretch/>
        </p:blipFill>
        <p:spPr>
          <a:xfrm>
            <a:off x="9488193" y="-604713"/>
            <a:ext cx="3435039" cy="3435039"/>
          </a:xfrm>
          <a:prstGeom prst="ellipse">
            <a:avLst/>
          </a:prstGeom>
        </p:spPr>
      </p:pic>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07C6654A-6295-4D64-AC00-2DE4176C9150}"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spTree>
    <p:extLst>
      <p:ext uri="{BB962C8B-B14F-4D97-AF65-F5344CB8AC3E}">
        <p14:creationId xmlns:p14="http://schemas.microsoft.com/office/powerpoint/2010/main" val="67831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6" presetClass="entr" presetSubtype="32"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out)">
                                      <p:cBhvr>
                                        <p:cTn id="19" dur="500"/>
                                        <p:tgtEl>
                                          <p:spTgt spid="12"/>
                                        </p:tgtEl>
                                      </p:cBhvr>
                                    </p:animEffect>
                                  </p:childTnLst>
                                </p:cTn>
                              </p:par>
                              <p:par>
                                <p:cTn id="20" presetID="2" presetClass="entr" presetSubtype="4"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D26E6163-9367-4160-8D15-715BBC4B8EAA}"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pic>
        <p:nvPicPr>
          <p:cNvPr id="2" name="Picture 1">
            <a:extLst>
              <a:ext uri="{FF2B5EF4-FFF2-40B4-BE49-F238E27FC236}">
                <a16:creationId xmlns:a16="http://schemas.microsoft.com/office/drawing/2014/main" id="{F55116A9-C7A4-797A-56C8-70C65BE35D9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162" t="13921" r="-6234" b="19309"/>
          <a:stretch/>
        </p:blipFill>
        <p:spPr>
          <a:xfrm>
            <a:off x="9488193" y="-604713"/>
            <a:ext cx="3435039" cy="3435039"/>
          </a:xfrm>
          <a:prstGeom prst="ellipse">
            <a:avLst/>
          </a:prstGeom>
        </p:spPr>
      </p:pic>
    </p:spTree>
    <p:extLst>
      <p:ext uri="{BB962C8B-B14F-4D97-AF65-F5344CB8AC3E}">
        <p14:creationId xmlns:p14="http://schemas.microsoft.com/office/powerpoint/2010/main" val="316209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B0F60B5A-1627-16AB-9E96-4AAD2B9F1A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11" t="13983" r="-2511" b="19295"/>
          <a:stretch/>
        </p:blipFill>
        <p:spPr>
          <a:xfrm>
            <a:off x="9488193" y="-604713"/>
            <a:ext cx="3435039" cy="3435039"/>
          </a:xfrm>
          <a:prstGeom prst="ellipse">
            <a:avLst/>
          </a:prstGeom>
        </p:spPr>
      </p:pic>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07C6654A-6295-4D64-AC00-2DE4176C9150}"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spTree>
    <p:extLst>
      <p:ext uri="{BB962C8B-B14F-4D97-AF65-F5344CB8AC3E}">
        <p14:creationId xmlns:p14="http://schemas.microsoft.com/office/powerpoint/2010/main" val="80402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6" presetClass="entr" presetSubtype="32"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out)">
                                      <p:cBhvr>
                                        <p:cTn id="19" dur="500"/>
                                        <p:tgtEl>
                                          <p:spTgt spid="12"/>
                                        </p:tgtEl>
                                      </p:cBhvr>
                                    </p:animEffect>
                                  </p:childTnLst>
                                </p:cTn>
                              </p:par>
                              <p:par>
                                <p:cTn id="20" presetID="2" presetClass="entr" presetSubtype="4"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D26E6163-9367-4160-8D15-715BBC4B8EAA}"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pic>
        <p:nvPicPr>
          <p:cNvPr id="2" name="Picture 1">
            <a:extLst>
              <a:ext uri="{FF2B5EF4-FFF2-40B4-BE49-F238E27FC236}">
                <a16:creationId xmlns:a16="http://schemas.microsoft.com/office/drawing/2014/main" id="{79DEE4CA-606F-EB48-9A6D-9B397D4348A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2109" t="10387" r="2212" b="32446"/>
          <a:stretch/>
        </p:blipFill>
        <p:spPr>
          <a:xfrm>
            <a:off x="9488193" y="-604713"/>
            <a:ext cx="3435039" cy="3435039"/>
          </a:xfrm>
          <a:prstGeom prst="ellipse">
            <a:avLst/>
          </a:prstGeom>
        </p:spPr>
      </p:pic>
    </p:spTree>
    <p:extLst>
      <p:ext uri="{BB962C8B-B14F-4D97-AF65-F5344CB8AC3E}">
        <p14:creationId xmlns:p14="http://schemas.microsoft.com/office/powerpoint/2010/main" val="344975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B0F60B5A-1627-16AB-9E96-4AAD2B9F1A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493" t="-12541" r="12785" b="12541"/>
          <a:stretch/>
        </p:blipFill>
        <p:spPr>
          <a:xfrm>
            <a:off x="9488193" y="-604713"/>
            <a:ext cx="3435039" cy="3435039"/>
          </a:xfrm>
          <a:prstGeom prst="ellipse">
            <a:avLst/>
          </a:prstGeom>
        </p:spPr>
      </p:pic>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07C6654A-6295-4D64-AC00-2DE4176C9150}"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spTree>
    <p:extLst>
      <p:ext uri="{BB962C8B-B14F-4D97-AF65-F5344CB8AC3E}">
        <p14:creationId xmlns:p14="http://schemas.microsoft.com/office/powerpoint/2010/main" val="3601814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6" presetClass="entr" presetSubtype="32"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out)">
                                      <p:cBhvr>
                                        <p:cTn id="19" dur="500"/>
                                        <p:tgtEl>
                                          <p:spTgt spid="12"/>
                                        </p:tgtEl>
                                      </p:cBhvr>
                                    </p:animEffect>
                                  </p:childTnLst>
                                </p:cTn>
                              </p:par>
                              <p:par>
                                <p:cTn id="20" presetID="2" presetClass="entr" presetSubtype="4"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CS Practice Model">
    <p:spTree>
      <p:nvGrpSpPr>
        <p:cNvPr id="1" name=""/>
        <p:cNvGrpSpPr/>
        <p:nvPr/>
      </p:nvGrpSpPr>
      <p:grpSpPr>
        <a:xfrm>
          <a:off x="0" y="0"/>
          <a:ext cx="0" cy="0"/>
          <a:chOff x="0" y="0"/>
          <a:chExt cx="0" cy="0"/>
        </a:xfrm>
      </p:grpSpPr>
      <p:pic>
        <p:nvPicPr>
          <p:cNvPr id="22" name="Picture 21" descr="Background pattern&#10;&#10;Description automatically generated">
            <a:extLst>
              <a:ext uri="{FF2B5EF4-FFF2-40B4-BE49-F238E27FC236}">
                <a16:creationId xmlns:a16="http://schemas.microsoft.com/office/drawing/2014/main" id="{87A46738-B20F-5ED8-DDB3-9C3DDF5C353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0" y="-9144"/>
            <a:ext cx="12192000" cy="6867144"/>
          </a:xfrm>
          <a:prstGeom prst="rect">
            <a:avLst/>
          </a:prstGeom>
        </p:spPr>
      </p:pic>
      <p:pic>
        <p:nvPicPr>
          <p:cNvPr id="23" name="Picture 22" descr="A black and white sign&#10;&#10;Description automatically generated with low confidence">
            <a:extLst>
              <a:ext uri="{FF2B5EF4-FFF2-40B4-BE49-F238E27FC236}">
                <a16:creationId xmlns:a16="http://schemas.microsoft.com/office/drawing/2014/main" id="{859DC1FA-8A5E-2BDC-1BAD-42D17599970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88946" y="1087007"/>
            <a:ext cx="3093902" cy="1614999"/>
          </a:xfrm>
          <a:prstGeom prst="rect">
            <a:avLst/>
          </a:prstGeom>
          <a:effectLst>
            <a:outerShdw blurRad="177800" dist="114300" dir="3360000" sx="103000" sy="103000" algn="t" rotWithShape="0">
              <a:prstClr val="black">
                <a:alpha val="13000"/>
              </a:prstClr>
            </a:outerShdw>
          </a:effectLst>
        </p:spPr>
      </p:pic>
      <p:pic>
        <p:nvPicPr>
          <p:cNvPr id="24" name="Picture 23" descr="Icon&#10;&#10;Description automatically generated">
            <a:extLst>
              <a:ext uri="{FF2B5EF4-FFF2-40B4-BE49-F238E27FC236}">
                <a16:creationId xmlns:a16="http://schemas.microsoft.com/office/drawing/2014/main" id="{48B28A08-48B4-4DE6-A4AE-709724131D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437729" y="3436806"/>
            <a:ext cx="2307573" cy="1711777"/>
          </a:xfrm>
          <a:prstGeom prst="rect">
            <a:avLst/>
          </a:prstGeom>
          <a:effectLst>
            <a:outerShdw blurRad="177800" dist="114300" dir="3360000" sx="103000" sy="103000" algn="t" rotWithShape="0">
              <a:prstClr val="black">
                <a:alpha val="13000"/>
              </a:prstClr>
            </a:outerShdw>
          </a:effectLst>
        </p:spPr>
      </p:pic>
      <p:pic>
        <p:nvPicPr>
          <p:cNvPr id="25" name="Picture 24" descr="A picture containing text&#10;&#10;Description automatically generated">
            <a:extLst>
              <a:ext uri="{FF2B5EF4-FFF2-40B4-BE49-F238E27FC236}">
                <a16:creationId xmlns:a16="http://schemas.microsoft.com/office/drawing/2014/main" id="{38134D75-2EE6-CAF4-0A63-6E39426141F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006698" y="3370562"/>
            <a:ext cx="2658397" cy="2159380"/>
          </a:xfrm>
          <a:prstGeom prst="rect">
            <a:avLst/>
          </a:prstGeom>
          <a:effectLst>
            <a:outerShdw blurRad="177800" dist="114300" dir="3360000" sx="103000" sy="103000" algn="t" rotWithShape="0">
              <a:prstClr val="black">
                <a:alpha val="13000"/>
              </a:prstClr>
            </a:outerShdw>
          </a:effectLst>
        </p:spPr>
      </p:pic>
      <p:pic>
        <p:nvPicPr>
          <p:cNvPr id="26" name="Picture 25">
            <a:extLst>
              <a:ext uri="{FF2B5EF4-FFF2-40B4-BE49-F238E27FC236}">
                <a16:creationId xmlns:a16="http://schemas.microsoft.com/office/drawing/2014/main" id="{F3AFB205-0748-D957-6E59-469E93295AB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54532" y="981154"/>
            <a:ext cx="1259909" cy="1720852"/>
          </a:xfrm>
          <a:prstGeom prst="rect">
            <a:avLst/>
          </a:prstGeom>
          <a:effectLst>
            <a:outerShdw blurRad="177800" dist="114300" dir="3360000" sx="103000" sy="103000" algn="t" rotWithShape="0">
              <a:prstClr val="black">
                <a:alpha val="13000"/>
              </a:prstClr>
            </a:outerShdw>
          </a:effectLst>
        </p:spPr>
      </p:pic>
      <p:pic>
        <p:nvPicPr>
          <p:cNvPr id="27" name="Picture 26" descr="A picture containing text, balloon, aircraft, vector graphics&#10;&#10;Description automatically generated">
            <a:extLst>
              <a:ext uri="{FF2B5EF4-FFF2-40B4-BE49-F238E27FC236}">
                <a16:creationId xmlns:a16="http://schemas.microsoft.com/office/drawing/2014/main" id="{B160BB4D-644B-3836-FD72-FEF8E6C32E0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0859" y="0"/>
            <a:ext cx="4607042" cy="6858000"/>
          </a:xfrm>
          <a:prstGeom prst="rect">
            <a:avLst/>
          </a:prstGeom>
          <a:effectLst/>
        </p:spPr>
      </p:pic>
    </p:spTree>
    <p:extLst>
      <p:ext uri="{BB962C8B-B14F-4D97-AF65-F5344CB8AC3E}">
        <p14:creationId xmlns:p14="http://schemas.microsoft.com/office/powerpoint/2010/main" val="2604161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0.30482 0.93819 L -0.19987 0.71204 C -0.17748 0.66528 -0.14896 0.58958 -0.12162 0.50602 C -0.09206 0.41412 -0.07058 0.33611 -0.05886 0.27755 L -0.00052 0 " pathEditMode="relative" rAng="18000000" ptsTypes="AAAAA">
                                      <p:cBhvr>
                                        <p:cTn id="6" dur="1000" fill="hold"/>
                                        <p:tgtEl>
                                          <p:spTgt spid="27"/>
                                        </p:tgtEl>
                                        <p:attrNameLst>
                                          <p:attrName>ppt_x</p:attrName>
                                          <p:attrName>ppt_y</p:attrName>
                                        </p:attrNameLst>
                                      </p:cBhvr>
                                      <p:rCtr x="16823" y="-45255"/>
                                    </p:animMotion>
                                  </p:childTnLst>
                                </p:cTn>
                              </p:par>
                              <p:par>
                                <p:cTn id="7" presetID="53" presetClass="entr" presetSubtype="16" fill="hold" nodeType="withEffect">
                                  <p:stCondLst>
                                    <p:cond delay="500"/>
                                  </p:stCondLst>
                                  <p:childTnLst>
                                    <p:set>
                                      <p:cBhvr>
                                        <p:cTn id="8" dur="1" fill="hold">
                                          <p:stCondLst>
                                            <p:cond delay="0"/>
                                          </p:stCondLst>
                                        </p:cTn>
                                        <p:tgtEl>
                                          <p:spTgt spid="23"/>
                                        </p:tgtEl>
                                        <p:attrNameLst>
                                          <p:attrName>style.visibility</p:attrName>
                                        </p:attrNameLst>
                                      </p:cBhvr>
                                      <p:to>
                                        <p:strVal val="visible"/>
                                      </p:to>
                                    </p:set>
                                    <p:anim calcmode="lin" valueType="num">
                                      <p:cBhvr>
                                        <p:cTn id="9" dur="500" fill="hold"/>
                                        <p:tgtEl>
                                          <p:spTgt spid="23"/>
                                        </p:tgtEl>
                                        <p:attrNameLst>
                                          <p:attrName>ppt_w</p:attrName>
                                        </p:attrNameLst>
                                      </p:cBhvr>
                                      <p:tavLst>
                                        <p:tav tm="0">
                                          <p:val>
                                            <p:fltVal val="0"/>
                                          </p:val>
                                        </p:tav>
                                        <p:tav tm="100000">
                                          <p:val>
                                            <p:strVal val="#ppt_w"/>
                                          </p:val>
                                        </p:tav>
                                      </p:tavLst>
                                    </p:anim>
                                    <p:anim calcmode="lin" valueType="num">
                                      <p:cBhvr>
                                        <p:cTn id="10" dur="500" fill="hold"/>
                                        <p:tgtEl>
                                          <p:spTgt spid="23"/>
                                        </p:tgtEl>
                                        <p:attrNameLst>
                                          <p:attrName>ppt_h</p:attrName>
                                        </p:attrNameLst>
                                      </p:cBhvr>
                                      <p:tavLst>
                                        <p:tav tm="0">
                                          <p:val>
                                            <p:fltVal val="0"/>
                                          </p:val>
                                        </p:tav>
                                        <p:tav tm="100000">
                                          <p:val>
                                            <p:strVal val="#ppt_h"/>
                                          </p:val>
                                        </p:tav>
                                      </p:tavLst>
                                    </p:anim>
                                    <p:animEffect transition="in" filter="fade">
                                      <p:cBhvr>
                                        <p:cTn id="11" dur="500"/>
                                        <p:tgtEl>
                                          <p:spTgt spid="23"/>
                                        </p:tgtEl>
                                      </p:cBhvr>
                                    </p:animEffect>
                                  </p:childTnLst>
                                </p:cTn>
                              </p:par>
                              <p:par>
                                <p:cTn id="12" presetID="53" presetClass="entr" presetSubtype="16" fill="hold" nodeType="withEffect">
                                  <p:stCondLst>
                                    <p:cond delay="500"/>
                                  </p:stCondLst>
                                  <p:childTnLst>
                                    <p:set>
                                      <p:cBhvr>
                                        <p:cTn id="13" dur="1" fill="hold">
                                          <p:stCondLst>
                                            <p:cond delay="0"/>
                                          </p:stCondLst>
                                        </p:cTn>
                                        <p:tgtEl>
                                          <p:spTgt spid="26"/>
                                        </p:tgtEl>
                                        <p:attrNameLst>
                                          <p:attrName>style.visibility</p:attrName>
                                        </p:attrNameLst>
                                      </p:cBhvr>
                                      <p:to>
                                        <p:strVal val="visible"/>
                                      </p:to>
                                    </p:set>
                                    <p:anim calcmode="lin" valueType="num">
                                      <p:cBhvr>
                                        <p:cTn id="14" dur="500" fill="hold"/>
                                        <p:tgtEl>
                                          <p:spTgt spid="26"/>
                                        </p:tgtEl>
                                        <p:attrNameLst>
                                          <p:attrName>ppt_w</p:attrName>
                                        </p:attrNameLst>
                                      </p:cBhvr>
                                      <p:tavLst>
                                        <p:tav tm="0">
                                          <p:val>
                                            <p:fltVal val="0"/>
                                          </p:val>
                                        </p:tav>
                                        <p:tav tm="100000">
                                          <p:val>
                                            <p:strVal val="#ppt_w"/>
                                          </p:val>
                                        </p:tav>
                                      </p:tavLst>
                                    </p:anim>
                                    <p:anim calcmode="lin" valueType="num">
                                      <p:cBhvr>
                                        <p:cTn id="15" dur="500" fill="hold"/>
                                        <p:tgtEl>
                                          <p:spTgt spid="26"/>
                                        </p:tgtEl>
                                        <p:attrNameLst>
                                          <p:attrName>ppt_h</p:attrName>
                                        </p:attrNameLst>
                                      </p:cBhvr>
                                      <p:tavLst>
                                        <p:tav tm="0">
                                          <p:val>
                                            <p:fltVal val="0"/>
                                          </p:val>
                                        </p:tav>
                                        <p:tav tm="100000">
                                          <p:val>
                                            <p:strVal val="#ppt_h"/>
                                          </p:val>
                                        </p:tav>
                                      </p:tavLst>
                                    </p:anim>
                                    <p:animEffect transition="in" filter="fade">
                                      <p:cBhvr>
                                        <p:cTn id="16" dur="500"/>
                                        <p:tgtEl>
                                          <p:spTgt spid="26"/>
                                        </p:tgtEl>
                                      </p:cBhvr>
                                    </p:animEffect>
                                  </p:childTnLst>
                                </p:cTn>
                              </p:par>
                              <p:par>
                                <p:cTn id="17" presetID="53" presetClass="entr" presetSubtype="16" fill="hold" nodeType="withEffect">
                                  <p:stCondLst>
                                    <p:cond delay="500"/>
                                  </p:stCondLst>
                                  <p:childTnLst>
                                    <p:set>
                                      <p:cBhvr>
                                        <p:cTn id="18" dur="1" fill="hold">
                                          <p:stCondLst>
                                            <p:cond delay="0"/>
                                          </p:stCondLst>
                                        </p:cTn>
                                        <p:tgtEl>
                                          <p:spTgt spid="25"/>
                                        </p:tgtEl>
                                        <p:attrNameLst>
                                          <p:attrName>style.visibility</p:attrName>
                                        </p:attrNameLst>
                                      </p:cBhvr>
                                      <p:to>
                                        <p:strVal val="visible"/>
                                      </p:to>
                                    </p:set>
                                    <p:anim calcmode="lin" valueType="num">
                                      <p:cBhvr>
                                        <p:cTn id="19" dur="500" fill="hold"/>
                                        <p:tgtEl>
                                          <p:spTgt spid="25"/>
                                        </p:tgtEl>
                                        <p:attrNameLst>
                                          <p:attrName>ppt_w</p:attrName>
                                        </p:attrNameLst>
                                      </p:cBhvr>
                                      <p:tavLst>
                                        <p:tav tm="0">
                                          <p:val>
                                            <p:fltVal val="0"/>
                                          </p:val>
                                        </p:tav>
                                        <p:tav tm="100000">
                                          <p:val>
                                            <p:strVal val="#ppt_w"/>
                                          </p:val>
                                        </p:tav>
                                      </p:tavLst>
                                    </p:anim>
                                    <p:anim calcmode="lin" valueType="num">
                                      <p:cBhvr>
                                        <p:cTn id="20" dur="500" fill="hold"/>
                                        <p:tgtEl>
                                          <p:spTgt spid="25"/>
                                        </p:tgtEl>
                                        <p:attrNameLst>
                                          <p:attrName>ppt_h</p:attrName>
                                        </p:attrNameLst>
                                      </p:cBhvr>
                                      <p:tavLst>
                                        <p:tav tm="0">
                                          <p:val>
                                            <p:fltVal val="0"/>
                                          </p:val>
                                        </p:tav>
                                        <p:tav tm="100000">
                                          <p:val>
                                            <p:strVal val="#ppt_h"/>
                                          </p:val>
                                        </p:tav>
                                      </p:tavLst>
                                    </p:anim>
                                    <p:animEffect transition="in" filter="fade">
                                      <p:cBhvr>
                                        <p:cTn id="21" dur="500"/>
                                        <p:tgtEl>
                                          <p:spTgt spid="25"/>
                                        </p:tgtEl>
                                      </p:cBhvr>
                                    </p:animEffect>
                                  </p:childTnLst>
                                </p:cTn>
                              </p:par>
                              <p:par>
                                <p:cTn id="22" presetID="53" presetClass="entr" presetSubtype="16" fill="hold" nodeType="withEffect">
                                  <p:stCondLst>
                                    <p:cond delay="50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animEffect transition="in" filter="fade">
                                      <p:cBhvr>
                                        <p:cTn id="2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D26E6163-9367-4160-8D15-715BBC4B8EAA}"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pic>
        <p:nvPicPr>
          <p:cNvPr id="2" name="Picture 1">
            <a:extLst>
              <a:ext uri="{FF2B5EF4-FFF2-40B4-BE49-F238E27FC236}">
                <a16:creationId xmlns:a16="http://schemas.microsoft.com/office/drawing/2014/main" id="{73416592-6F9D-9F00-577A-C4CE270F5B9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289" t="1025" r="14550" b="45888"/>
          <a:stretch/>
        </p:blipFill>
        <p:spPr>
          <a:xfrm flipH="1">
            <a:off x="9488193" y="-604713"/>
            <a:ext cx="3435039" cy="3435039"/>
          </a:xfrm>
          <a:prstGeom prst="ellipse">
            <a:avLst/>
          </a:prstGeom>
        </p:spPr>
      </p:pic>
    </p:spTree>
    <p:extLst>
      <p:ext uri="{BB962C8B-B14F-4D97-AF65-F5344CB8AC3E}">
        <p14:creationId xmlns:p14="http://schemas.microsoft.com/office/powerpoint/2010/main" val="458459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07C6654A-6295-4D64-AC00-2DE4176C9150}"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pic>
        <p:nvPicPr>
          <p:cNvPr id="2" name="Picture 1">
            <a:extLst>
              <a:ext uri="{FF2B5EF4-FFF2-40B4-BE49-F238E27FC236}">
                <a16:creationId xmlns:a16="http://schemas.microsoft.com/office/drawing/2014/main" id="{725CF7B1-FFCA-DA19-E07F-3CA7B051A0C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6404" t="3232" r="9131" b="189"/>
          <a:stretch/>
        </p:blipFill>
        <p:spPr>
          <a:xfrm>
            <a:off x="9488193" y="-604713"/>
            <a:ext cx="3435039" cy="3435039"/>
          </a:xfrm>
          <a:prstGeom prst="ellipse">
            <a:avLst/>
          </a:prstGeom>
        </p:spPr>
      </p:pic>
    </p:spTree>
    <p:extLst>
      <p:ext uri="{BB962C8B-B14F-4D97-AF65-F5344CB8AC3E}">
        <p14:creationId xmlns:p14="http://schemas.microsoft.com/office/powerpoint/2010/main" val="1348917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D26E6163-9367-4160-8D15-715BBC4B8EAA}"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pic>
        <p:nvPicPr>
          <p:cNvPr id="2" name="Picture 1">
            <a:extLst>
              <a:ext uri="{FF2B5EF4-FFF2-40B4-BE49-F238E27FC236}">
                <a16:creationId xmlns:a16="http://schemas.microsoft.com/office/drawing/2014/main" id="{C7A55092-0C21-4516-36FD-3DCDCEC7F38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4286" t="-8142" r="14286" b="8142"/>
          <a:stretch/>
        </p:blipFill>
        <p:spPr>
          <a:xfrm>
            <a:off x="9488193" y="-604713"/>
            <a:ext cx="3435039" cy="3435039"/>
          </a:xfrm>
          <a:prstGeom prst="ellipse">
            <a:avLst/>
          </a:prstGeom>
        </p:spPr>
      </p:pic>
    </p:spTree>
    <p:extLst>
      <p:ext uri="{BB962C8B-B14F-4D97-AF65-F5344CB8AC3E}">
        <p14:creationId xmlns:p14="http://schemas.microsoft.com/office/powerpoint/2010/main" val="3176971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9" name="Graphic 45">
            <a:extLst>
              <a:ext uri="{FF2B5EF4-FFF2-40B4-BE49-F238E27FC236}">
                <a16:creationId xmlns:a16="http://schemas.microsoft.com/office/drawing/2014/main" id="{92ABFDAB-8E2B-39DA-B0D0-4B6B223BF735}"/>
              </a:ext>
            </a:extLst>
          </p:cNvPr>
          <p:cNvSpPr/>
          <p:nvPr/>
        </p:nvSpPr>
        <p:spPr>
          <a:xfrm>
            <a:off x="6744189" y="4102182"/>
            <a:ext cx="4988316" cy="1982732"/>
          </a:xfrm>
          <a:custGeom>
            <a:avLst/>
            <a:gdLst>
              <a:gd name="connsiteX0" fmla="*/ 5132200 w 5132199"/>
              <a:gd name="connsiteY0" fmla="*/ 1286210 h 2039922"/>
              <a:gd name="connsiteX1" fmla="*/ 5132200 w 5132199"/>
              <a:gd name="connsiteY1" fmla="*/ 0 h 2039922"/>
              <a:gd name="connsiteX2" fmla="*/ 0 w 5132199"/>
              <a:gd name="connsiteY2" fmla="*/ 0 h 2039922"/>
              <a:gd name="connsiteX3" fmla="*/ 0 w 5132199"/>
              <a:gd name="connsiteY3" fmla="*/ 1286210 h 2039922"/>
              <a:gd name="connsiteX4" fmla="*/ 2338564 w 5132199"/>
              <a:gd name="connsiteY4" fmla="*/ 1286210 h 2039922"/>
              <a:gd name="connsiteX5" fmla="*/ 2338564 w 5132199"/>
              <a:gd name="connsiteY5" fmla="*/ 1584851 h 2039922"/>
              <a:gd name="connsiteX6" fmla="*/ 2111028 w 5132199"/>
              <a:gd name="connsiteY6" fmla="*/ 1584851 h 2039922"/>
              <a:gd name="connsiteX7" fmla="*/ 2566100 w 5132199"/>
              <a:gd name="connsiteY7" fmla="*/ 2039923 h 2039922"/>
              <a:gd name="connsiteX8" fmla="*/ 3021172 w 5132199"/>
              <a:gd name="connsiteY8" fmla="*/ 1584851 h 2039922"/>
              <a:gd name="connsiteX9" fmla="*/ 2793636 w 5132199"/>
              <a:gd name="connsiteY9" fmla="*/ 1584851 h 2039922"/>
              <a:gd name="connsiteX10" fmla="*/ 2793636 w 5132199"/>
              <a:gd name="connsiteY10" fmla="*/ 1286210 h 2039922"/>
              <a:gd name="connsiteX11" fmla="*/ 5132200 w 5132199"/>
              <a:gd name="connsiteY11" fmla="*/ 1286210 h 20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32199" h="2039922">
                <a:moveTo>
                  <a:pt x="5132200" y="1286210"/>
                </a:moveTo>
                <a:lnTo>
                  <a:pt x="5132200" y="0"/>
                </a:lnTo>
                <a:lnTo>
                  <a:pt x="0" y="0"/>
                </a:lnTo>
                <a:lnTo>
                  <a:pt x="0" y="1286210"/>
                </a:lnTo>
                <a:lnTo>
                  <a:pt x="2338564" y="1286210"/>
                </a:lnTo>
                <a:lnTo>
                  <a:pt x="2338564" y="1584851"/>
                </a:lnTo>
                <a:lnTo>
                  <a:pt x="2111028" y="1584851"/>
                </a:lnTo>
                <a:lnTo>
                  <a:pt x="2566100" y="2039923"/>
                </a:lnTo>
                <a:lnTo>
                  <a:pt x="3021172" y="1584851"/>
                </a:lnTo>
                <a:lnTo>
                  <a:pt x="2793636" y="1584851"/>
                </a:lnTo>
                <a:lnTo>
                  <a:pt x="2793636" y="1286210"/>
                </a:lnTo>
                <a:lnTo>
                  <a:pt x="5132200" y="1286210"/>
                </a:lnTo>
                <a:close/>
              </a:path>
            </a:pathLst>
          </a:custGeom>
          <a:solidFill>
            <a:schemeClr val="bg1">
              <a:lumMod val="65000"/>
            </a:schemeClr>
          </a:solidFill>
          <a:ln w="57150" cap="flat">
            <a:solidFill>
              <a:schemeClr val="bg1"/>
            </a:solidFill>
            <a:prstDash val="solid"/>
            <a:miter/>
          </a:ln>
        </p:spPr>
        <p:txBody>
          <a:bodyPr rtlCol="0" anchor="ctr"/>
          <a:lstStyle/>
          <a:p>
            <a:endParaRPr lang="en-US" dirty="0"/>
          </a:p>
        </p:txBody>
      </p:sp>
      <p:sp>
        <p:nvSpPr>
          <p:cNvPr id="47" name="Graphic 44">
            <a:extLst>
              <a:ext uri="{FF2B5EF4-FFF2-40B4-BE49-F238E27FC236}">
                <a16:creationId xmlns:a16="http://schemas.microsoft.com/office/drawing/2014/main" id="{F1E9930F-DCBD-7098-038B-C775753389F0}"/>
              </a:ext>
            </a:extLst>
          </p:cNvPr>
          <p:cNvSpPr/>
          <p:nvPr/>
        </p:nvSpPr>
        <p:spPr>
          <a:xfrm>
            <a:off x="6744189" y="2308786"/>
            <a:ext cx="4988316" cy="1982732"/>
          </a:xfrm>
          <a:custGeom>
            <a:avLst/>
            <a:gdLst>
              <a:gd name="connsiteX0" fmla="*/ 5132200 w 5132199"/>
              <a:gd name="connsiteY0" fmla="*/ 1286210 h 2039922"/>
              <a:gd name="connsiteX1" fmla="*/ 5132200 w 5132199"/>
              <a:gd name="connsiteY1" fmla="*/ 0 h 2039922"/>
              <a:gd name="connsiteX2" fmla="*/ 0 w 5132199"/>
              <a:gd name="connsiteY2" fmla="*/ 0 h 2039922"/>
              <a:gd name="connsiteX3" fmla="*/ 0 w 5132199"/>
              <a:gd name="connsiteY3" fmla="*/ 1286210 h 2039922"/>
              <a:gd name="connsiteX4" fmla="*/ 2338564 w 5132199"/>
              <a:gd name="connsiteY4" fmla="*/ 1286210 h 2039922"/>
              <a:gd name="connsiteX5" fmla="*/ 2338564 w 5132199"/>
              <a:gd name="connsiteY5" fmla="*/ 1584851 h 2039922"/>
              <a:gd name="connsiteX6" fmla="*/ 2111028 w 5132199"/>
              <a:gd name="connsiteY6" fmla="*/ 1584851 h 2039922"/>
              <a:gd name="connsiteX7" fmla="*/ 2566100 w 5132199"/>
              <a:gd name="connsiteY7" fmla="*/ 2039923 h 2039922"/>
              <a:gd name="connsiteX8" fmla="*/ 3021172 w 5132199"/>
              <a:gd name="connsiteY8" fmla="*/ 1584851 h 2039922"/>
              <a:gd name="connsiteX9" fmla="*/ 2793636 w 5132199"/>
              <a:gd name="connsiteY9" fmla="*/ 1584851 h 2039922"/>
              <a:gd name="connsiteX10" fmla="*/ 2793636 w 5132199"/>
              <a:gd name="connsiteY10" fmla="*/ 1286210 h 2039922"/>
              <a:gd name="connsiteX11" fmla="*/ 5132200 w 5132199"/>
              <a:gd name="connsiteY11" fmla="*/ 1286210 h 20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32199" h="2039922">
                <a:moveTo>
                  <a:pt x="5132200" y="1286210"/>
                </a:moveTo>
                <a:lnTo>
                  <a:pt x="5132200" y="0"/>
                </a:lnTo>
                <a:lnTo>
                  <a:pt x="0" y="0"/>
                </a:lnTo>
                <a:lnTo>
                  <a:pt x="0" y="1286210"/>
                </a:lnTo>
                <a:lnTo>
                  <a:pt x="2338564" y="1286210"/>
                </a:lnTo>
                <a:lnTo>
                  <a:pt x="2338564" y="1584851"/>
                </a:lnTo>
                <a:lnTo>
                  <a:pt x="2111028" y="1584851"/>
                </a:lnTo>
                <a:lnTo>
                  <a:pt x="2566100" y="2039923"/>
                </a:lnTo>
                <a:lnTo>
                  <a:pt x="3021172" y="1584851"/>
                </a:lnTo>
                <a:lnTo>
                  <a:pt x="2793636" y="1584851"/>
                </a:lnTo>
                <a:lnTo>
                  <a:pt x="2793636" y="1286210"/>
                </a:lnTo>
                <a:lnTo>
                  <a:pt x="5132200" y="1286210"/>
                </a:lnTo>
                <a:close/>
              </a:path>
            </a:pathLst>
          </a:custGeom>
          <a:solidFill>
            <a:srgbClr val="FDB727"/>
          </a:solidFill>
          <a:ln w="57150" cap="flat">
            <a:solidFill>
              <a:schemeClr val="bg1"/>
            </a:solidFill>
            <a:prstDash val="solid"/>
            <a:miter/>
          </a:ln>
        </p:spPr>
        <p:txBody>
          <a:bodyPr rtlCol="0" anchor="ctr"/>
          <a:lstStyle/>
          <a:p>
            <a:endParaRPr lang="en-US" dirty="0"/>
          </a:p>
        </p:txBody>
      </p:sp>
      <p:sp>
        <p:nvSpPr>
          <p:cNvPr id="48" name="Graphic 43">
            <a:extLst>
              <a:ext uri="{FF2B5EF4-FFF2-40B4-BE49-F238E27FC236}">
                <a16:creationId xmlns:a16="http://schemas.microsoft.com/office/drawing/2014/main" id="{4173D978-3F16-FEE1-4D88-14C4A7E7B4B5}"/>
              </a:ext>
            </a:extLst>
          </p:cNvPr>
          <p:cNvSpPr/>
          <p:nvPr/>
        </p:nvSpPr>
        <p:spPr>
          <a:xfrm>
            <a:off x="6744189" y="515391"/>
            <a:ext cx="4988316" cy="1982732"/>
          </a:xfrm>
          <a:custGeom>
            <a:avLst/>
            <a:gdLst>
              <a:gd name="connsiteX0" fmla="*/ 5132200 w 5132199"/>
              <a:gd name="connsiteY0" fmla="*/ 1286210 h 2039922"/>
              <a:gd name="connsiteX1" fmla="*/ 5132200 w 5132199"/>
              <a:gd name="connsiteY1" fmla="*/ 0 h 2039922"/>
              <a:gd name="connsiteX2" fmla="*/ 0 w 5132199"/>
              <a:gd name="connsiteY2" fmla="*/ 0 h 2039922"/>
              <a:gd name="connsiteX3" fmla="*/ 0 w 5132199"/>
              <a:gd name="connsiteY3" fmla="*/ 1286210 h 2039922"/>
              <a:gd name="connsiteX4" fmla="*/ 2338564 w 5132199"/>
              <a:gd name="connsiteY4" fmla="*/ 1286210 h 2039922"/>
              <a:gd name="connsiteX5" fmla="*/ 2338564 w 5132199"/>
              <a:gd name="connsiteY5" fmla="*/ 1584851 h 2039922"/>
              <a:gd name="connsiteX6" fmla="*/ 2111028 w 5132199"/>
              <a:gd name="connsiteY6" fmla="*/ 1584851 h 2039922"/>
              <a:gd name="connsiteX7" fmla="*/ 2566100 w 5132199"/>
              <a:gd name="connsiteY7" fmla="*/ 2039923 h 2039922"/>
              <a:gd name="connsiteX8" fmla="*/ 3021172 w 5132199"/>
              <a:gd name="connsiteY8" fmla="*/ 1584851 h 2039922"/>
              <a:gd name="connsiteX9" fmla="*/ 2793636 w 5132199"/>
              <a:gd name="connsiteY9" fmla="*/ 1584851 h 2039922"/>
              <a:gd name="connsiteX10" fmla="*/ 2793636 w 5132199"/>
              <a:gd name="connsiteY10" fmla="*/ 1286210 h 2039922"/>
              <a:gd name="connsiteX11" fmla="*/ 5132200 w 5132199"/>
              <a:gd name="connsiteY11" fmla="*/ 1286210 h 20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32199" h="2039922">
                <a:moveTo>
                  <a:pt x="5132200" y="1286210"/>
                </a:moveTo>
                <a:lnTo>
                  <a:pt x="5132200" y="0"/>
                </a:lnTo>
                <a:lnTo>
                  <a:pt x="0" y="0"/>
                </a:lnTo>
                <a:lnTo>
                  <a:pt x="0" y="1286210"/>
                </a:lnTo>
                <a:lnTo>
                  <a:pt x="2338564" y="1286210"/>
                </a:lnTo>
                <a:lnTo>
                  <a:pt x="2338564" y="1584851"/>
                </a:lnTo>
                <a:lnTo>
                  <a:pt x="2111028" y="1584851"/>
                </a:lnTo>
                <a:lnTo>
                  <a:pt x="2566100" y="2039923"/>
                </a:lnTo>
                <a:lnTo>
                  <a:pt x="3021172" y="1584851"/>
                </a:lnTo>
                <a:lnTo>
                  <a:pt x="2793636" y="1584851"/>
                </a:lnTo>
                <a:lnTo>
                  <a:pt x="2793636" y="1286210"/>
                </a:lnTo>
                <a:lnTo>
                  <a:pt x="5132200" y="1286210"/>
                </a:lnTo>
                <a:close/>
              </a:path>
            </a:pathLst>
          </a:custGeom>
          <a:solidFill>
            <a:srgbClr val="134B8E"/>
          </a:solidFill>
          <a:ln w="57150" cap="flat">
            <a:solidFill>
              <a:schemeClr val="bg1"/>
            </a:solidFill>
            <a:prstDash val="solid"/>
            <a:miter/>
          </a:ln>
        </p:spPr>
        <p:txBody>
          <a:bodyPr rtlCol="0" anchor="ctr"/>
          <a:lstStyle/>
          <a:p>
            <a:endParaRPr lang="en-US" dirty="0"/>
          </a:p>
        </p:txBody>
      </p:sp>
      <p:pic>
        <p:nvPicPr>
          <p:cNvPr id="10" name="Picture 9">
            <a:extLst>
              <a:ext uri="{FF2B5EF4-FFF2-40B4-BE49-F238E27FC236}">
                <a16:creationId xmlns:a16="http://schemas.microsoft.com/office/drawing/2014/main" id="{C36B74C3-BA8F-B9CD-9643-2B7DA19BD810}"/>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65CD735D-9010-42C5-7641-76DCAC62A711}"/>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A19FE5-49BC-E1B6-3241-EE56E5D14532}"/>
              </a:ext>
            </a:extLst>
          </p:cNvPr>
          <p:cNvSpPr txBox="1"/>
          <p:nvPr userDrawn="1"/>
        </p:nvSpPr>
        <p:spPr>
          <a:xfrm>
            <a:off x="11478158" y="6350000"/>
            <a:ext cx="468319" cy="369332"/>
          </a:xfrm>
          <a:prstGeom prst="rect">
            <a:avLst/>
          </a:prstGeom>
          <a:noFill/>
        </p:spPr>
        <p:txBody>
          <a:bodyPr wrap="square" rtlCol="0">
            <a:spAutoFit/>
          </a:bodyPr>
          <a:lstStyle/>
          <a:p>
            <a:pPr algn="ctr"/>
            <a:fld id="{549C05F7-1C96-4EF1-8BC8-D385431A92CD}"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6AFEB5B9-88F5-38E3-318D-CA27D63AFB5C}"/>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Tree>
    <p:extLst>
      <p:ext uri="{BB962C8B-B14F-4D97-AF65-F5344CB8AC3E}">
        <p14:creationId xmlns:p14="http://schemas.microsoft.com/office/powerpoint/2010/main" val="3788120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anim calcmode="lin" valueType="num">
                                      <p:cBhvr>
                                        <p:cTn id="8" dur="500" fill="hold"/>
                                        <p:tgtEl>
                                          <p:spTgt spid="48"/>
                                        </p:tgtEl>
                                        <p:attrNameLst>
                                          <p:attrName>ppt_x</p:attrName>
                                        </p:attrNameLst>
                                      </p:cBhvr>
                                      <p:tavLst>
                                        <p:tav tm="0">
                                          <p:val>
                                            <p:strVal val="#ppt_x"/>
                                          </p:val>
                                        </p:tav>
                                        <p:tav tm="100000">
                                          <p:val>
                                            <p:strVal val="#ppt_x"/>
                                          </p:val>
                                        </p:tav>
                                      </p:tavLst>
                                    </p:anim>
                                    <p:anim calcmode="lin" valueType="num">
                                      <p:cBhvr>
                                        <p:cTn id="9" dur="500" fill="hold"/>
                                        <p:tgtEl>
                                          <p:spTgt spid="4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anim calcmode="lin" valueType="num">
                                      <p:cBhvr>
                                        <p:cTn id="14" dur="500" fill="hold"/>
                                        <p:tgtEl>
                                          <p:spTgt spid="47"/>
                                        </p:tgtEl>
                                        <p:attrNameLst>
                                          <p:attrName>ppt_x</p:attrName>
                                        </p:attrNameLst>
                                      </p:cBhvr>
                                      <p:tavLst>
                                        <p:tav tm="0">
                                          <p:val>
                                            <p:strVal val="#ppt_x"/>
                                          </p:val>
                                        </p:tav>
                                        <p:tav tm="100000">
                                          <p:val>
                                            <p:strVal val="#ppt_x"/>
                                          </p:val>
                                        </p:tav>
                                      </p:tavLst>
                                    </p:anim>
                                    <p:anim calcmode="lin" valueType="num">
                                      <p:cBhvr>
                                        <p:cTn id="15" dur="500" fill="hold"/>
                                        <p:tgtEl>
                                          <p:spTgt spid="47"/>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7" presetClass="entr" presetSubtype="0" fill="hold" grpId="0" nodeType="after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fade">
                                      <p:cBhvr>
                                        <p:cTn id="19" dur="500"/>
                                        <p:tgtEl>
                                          <p:spTgt spid="49"/>
                                        </p:tgtEl>
                                      </p:cBhvr>
                                    </p:animEffect>
                                    <p:anim calcmode="lin" valueType="num">
                                      <p:cBhvr>
                                        <p:cTn id="20" dur="500" fill="hold"/>
                                        <p:tgtEl>
                                          <p:spTgt spid="49"/>
                                        </p:tgtEl>
                                        <p:attrNameLst>
                                          <p:attrName>ppt_x</p:attrName>
                                        </p:attrNameLst>
                                      </p:cBhvr>
                                      <p:tavLst>
                                        <p:tav tm="0">
                                          <p:val>
                                            <p:strVal val="#ppt_x"/>
                                          </p:val>
                                        </p:tav>
                                        <p:tav tm="100000">
                                          <p:val>
                                            <p:strVal val="#ppt_x"/>
                                          </p:val>
                                        </p:tav>
                                      </p:tavLst>
                                    </p:anim>
                                    <p:anim calcmode="lin" valueType="num">
                                      <p:cBhvr>
                                        <p:cTn id="21" dur="5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47" grpId="0" animBg="1"/>
      <p:bldP spid="48"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Rows, short points">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36B74C3-BA8F-B9CD-9643-2B7DA19BD810}"/>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65CD735D-9010-42C5-7641-76DCAC62A711}"/>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A19FE5-49BC-E1B6-3241-EE56E5D14532}"/>
              </a:ext>
            </a:extLst>
          </p:cNvPr>
          <p:cNvSpPr txBox="1"/>
          <p:nvPr userDrawn="1"/>
        </p:nvSpPr>
        <p:spPr>
          <a:xfrm>
            <a:off x="11478158" y="6350000"/>
            <a:ext cx="468319" cy="369332"/>
          </a:xfrm>
          <a:prstGeom prst="rect">
            <a:avLst/>
          </a:prstGeom>
          <a:noFill/>
        </p:spPr>
        <p:txBody>
          <a:bodyPr wrap="square" rtlCol="0">
            <a:spAutoFit/>
          </a:bodyPr>
          <a:lstStyle/>
          <a:p>
            <a:pPr algn="ctr"/>
            <a:fld id="{549C05F7-1C96-4EF1-8BC8-D385431A92CD}"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6AFEB5B9-88F5-38E3-318D-CA27D63AFB5C}"/>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
        <p:nvSpPr>
          <p:cNvPr id="2" name="Rectangle 1">
            <a:extLst>
              <a:ext uri="{FF2B5EF4-FFF2-40B4-BE49-F238E27FC236}">
                <a16:creationId xmlns:a16="http://schemas.microsoft.com/office/drawing/2014/main" id="{3CCD3D4F-316F-446B-CEC3-38C5CA506CD8}"/>
              </a:ext>
            </a:extLst>
          </p:cNvPr>
          <p:cNvSpPr/>
          <p:nvPr userDrawn="1"/>
        </p:nvSpPr>
        <p:spPr>
          <a:xfrm>
            <a:off x="0" y="1742929"/>
            <a:ext cx="12192000" cy="92733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723B89B8-E7A6-B9EB-7FFE-B0429496DB9A}"/>
              </a:ext>
            </a:extLst>
          </p:cNvPr>
          <p:cNvSpPr/>
          <p:nvPr userDrawn="1"/>
        </p:nvSpPr>
        <p:spPr>
          <a:xfrm>
            <a:off x="0" y="2839519"/>
            <a:ext cx="12192000" cy="92733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E32093A3-7249-C5C0-876E-2089CA1C6838}"/>
              </a:ext>
            </a:extLst>
          </p:cNvPr>
          <p:cNvSpPr/>
          <p:nvPr userDrawn="1"/>
        </p:nvSpPr>
        <p:spPr>
          <a:xfrm>
            <a:off x="0" y="3936109"/>
            <a:ext cx="12192000" cy="92733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24F73F02-2154-D944-9209-EA507878AE05}"/>
              </a:ext>
            </a:extLst>
          </p:cNvPr>
          <p:cNvSpPr/>
          <p:nvPr userDrawn="1"/>
        </p:nvSpPr>
        <p:spPr>
          <a:xfrm>
            <a:off x="0" y="5031010"/>
            <a:ext cx="12192000" cy="92733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74026FD4-4D33-76E3-9C66-CEA23C1A8FE8}"/>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2052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box and photo">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36B74C3-BA8F-B9CD-9643-2B7DA19BD810}"/>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65CD735D-9010-42C5-7641-76DCAC62A711}"/>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A19FE5-49BC-E1B6-3241-EE56E5D14532}"/>
              </a:ext>
            </a:extLst>
          </p:cNvPr>
          <p:cNvSpPr txBox="1"/>
          <p:nvPr userDrawn="1"/>
        </p:nvSpPr>
        <p:spPr>
          <a:xfrm>
            <a:off x="11478158" y="6350000"/>
            <a:ext cx="468319" cy="369332"/>
          </a:xfrm>
          <a:prstGeom prst="rect">
            <a:avLst/>
          </a:prstGeom>
          <a:noFill/>
        </p:spPr>
        <p:txBody>
          <a:bodyPr wrap="square" rtlCol="0">
            <a:spAutoFit/>
          </a:bodyPr>
          <a:lstStyle/>
          <a:p>
            <a:pPr algn="ctr"/>
            <a:fld id="{549C05F7-1C96-4EF1-8BC8-D385431A92CD}"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6AFEB5B9-88F5-38E3-318D-CA27D63AFB5C}"/>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
        <p:nvSpPr>
          <p:cNvPr id="2" name="Rectangle 1">
            <a:extLst>
              <a:ext uri="{FF2B5EF4-FFF2-40B4-BE49-F238E27FC236}">
                <a16:creationId xmlns:a16="http://schemas.microsoft.com/office/drawing/2014/main" id="{3CCD3D4F-316F-446B-CEC3-38C5CA506CD8}"/>
              </a:ext>
            </a:extLst>
          </p:cNvPr>
          <p:cNvSpPr/>
          <p:nvPr userDrawn="1"/>
        </p:nvSpPr>
        <p:spPr>
          <a:xfrm>
            <a:off x="0" y="1645920"/>
            <a:ext cx="7797338" cy="4391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AC7EA38F-FF3A-5569-0B25-02E822CEDDE6}"/>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E66F9D12-91F3-FAF3-3E0E-233CBE1E2CF1}"/>
              </a:ext>
            </a:extLst>
          </p:cNvPr>
          <p:cNvPicPr>
            <a:picLocks noChangeAspect="1"/>
          </p:cNvPicPr>
          <p:nvPr userDrawn="1"/>
        </p:nvPicPr>
        <p:blipFill>
          <a:blip r:embed="rId3">
            <a:extLst>
              <a:ext uri="{28A0092B-C50C-407E-A947-70E740481C1C}">
                <a14:useLocalDpi xmlns:a14="http://schemas.microsoft.com/office/drawing/2010/main" val="0"/>
              </a:ext>
            </a:extLst>
          </a:blip>
          <a:srcRect t="42" b="42"/>
          <a:stretch/>
        </p:blipFill>
        <p:spPr>
          <a:xfrm>
            <a:off x="7797338" y="1645916"/>
            <a:ext cx="4394663" cy="4391015"/>
          </a:xfrm>
          <a:prstGeom prst="rect">
            <a:avLst/>
          </a:prstGeom>
        </p:spPr>
      </p:pic>
    </p:spTree>
    <p:extLst>
      <p:ext uri="{BB962C8B-B14F-4D97-AF65-F5344CB8AC3E}">
        <p14:creationId xmlns:p14="http://schemas.microsoft.com/office/powerpoint/2010/main" val="29181246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 box and photo2">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36B74C3-BA8F-B9CD-9643-2B7DA19BD810}"/>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65CD735D-9010-42C5-7641-76DCAC62A711}"/>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A19FE5-49BC-E1B6-3241-EE56E5D14532}"/>
              </a:ext>
            </a:extLst>
          </p:cNvPr>
          <p:cNvSpPr txBox="1"/>
          <p:nvPr userDrawn="1"/>
        </p:nvSpPr>
        <p:spPr>
          <a:xfrm>
            <a:off x="11478158" y="6350000"/>
            <a:ext cx="468319" cy="369332"/>
          </a:xfrm>
          <a:prstGeom prst="rect">
            <a:avLst/>
          </a:prstGeom>
          <a:noFill/>
        </p:spPr>
        <p:txBody>
          <a:bodyPr wrap="square" rtlCol="0">
            <a:spAutoFit/>
          </a:bodyPr>
          <a:lstStyle/>
          <a:p>
            <a:pPr algn="ctr"/>
            <a:fld id="{549C05F7-1C96-4EF1-8BC8-D385431A92CD}"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6AFEB5B9-88F5-38E3-318D-CA27D63AFB5C}"/>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
        <p:nvSpPr>
          <p:cNvPr id="2" name="Rectangle 1">
            <a:extLst>
              <a:ext uri="{FF2B5EF4-FFF2-40B4-BE49-F238E27FC236}">
                <a16:creationId xmlns:a16="http://schemas.microsoft.com/office/drawing/2014/main" id="{3CCD3D4F-316F-446B-CEC3-38C5CA506CD8}"/>
              </a:ext>
            </a:extLst>
          </p:cNvPr>
          <p:cNvSpPr/>
          <p:nvPr userDrawn="1"/>
        </p:nvSpPr>
        <p:spPr>
          <a:xfrm>
            <a:off x="0" y="1645920"/>
            <a:ext cx="7797338" cy="4391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F6812ACF-408B-BF5A-C623-2DADE5600D9A}"/>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5E4F5DB-678C-AB79-7A2F-64AF7C1B5A9C}"/>
              </a:ext>
            </a:extLst>
          </p:cNvPr>
          <p:cNvPicPr>
            <a:picLocks noChangeAspect="1"/>
          </p:cNvPicPr>
          <p:nvPr userDrawn="1"/>
        </p:nvPicPr>
        <p:blipFill>
          <a:blip r:embed="rId3">
            <a:extLst>
              <a:ext uri="{28A0092B-C50C-407E-A947-70E740481C1C}">
                <a14:useLocalDpi xmlns:a14="http://schemas.microsoft.com/office/drawing/2010/main" val="0"/>
              </a:ext>
            </a:extLst>
          </a:blip>
          <a:srcRect t="42" b="42"/>
          <a:stretch/>
        </p:blipFill>
        <p:spPr>
          <a:xfrm>
            <a:off x="7797338" y="1645916"/>
            <a:ext cx="4394663" cy="4391015"/>
          </a:xfrm>
          <a:prstGeom prst="rect">
            <a:avLst/>
          </a:prstGeom>
        </p:spPr>
      </p:pic>
    </p:spTree>
    <p:extLst>
      <p:ext uri="{BB962C8B-B14F-4D97-AF65-F5344CB8AC3E}">
        <p14:creationId xmlns:p14="http://schemas.microsoft.com/office/powerpoint/2010/main" val="35180515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box and photo3">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36B74C3-BA8F-B9CD-9643-2B7DA19BD810}"/>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65CD735D-9010-42C5-7641-76DCAC62A711}"/>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A19FE5-49BC-E1B6-3241-EE56E5D14532}"/>
              </a:ext>
            </a:extLst>
          </p:cNvPr>
          <p:cNvSpPr txBox="1"/>
          <p:nvPr userDrawn="1"/>
        </p:nvSpPr>
        <p:spPr>
          <a:xfrm>
            <a:off x="11478158" y="6350000"/>
            <a:ext cx="468319" cy="369332"/>
          </a:xfrm>
          <a:prstGeom prst="rect">
            <a:avLst/>
          </a:prstGeom>
          <a:noFill/>
        </p:spPr>
        <p:txBody>
          <a:bodyPr wrap="square" rtlCol="0">
            <a:spAutoFit/>
          </a:bodyPr>
          <a:lstStyle/>
          <a:p>
            <a:pPr algn="ctr"/>
            <a:fld id="{549C05F7-1C96-4EF1-8BC8-D385431A92CD}"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6AFEB5B9-88F5-38E3-318D-CA27D63AFB5C}"/>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
        <p:nvSpPr>
          <p:cNvPr id="2" name="Rectangle 1">
            <a:extLst>
              <a:ext uri="{FF2B5EF4-FFF2-40B4-BE49-F238E27FC236}">
                <a16:creationId xmlns:a16="http://schemas.microsoft.com/office/drawing/2014/main" id="{3CCD3D4F-316F-446B-CEC3-38C5CA506CD8}"/>
              </a:ext>
            </a:extLst>
          </p:cNvPr>
          <p:cNvSpPr/>
          <p:nvPr userDrawn="1"/>
        </p:nvSpPr>
        <p:spPr>
          <a:xfrm>
            <a:off x="0" y="1645920"/>
            <a:ext cx="7797338" cy="4391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05C5C9FC-0E0D-4F07-D192-D4515635DA9E}"/>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136B072-C939-B1B7-93A6-4BC959162DC9}"/>
              </a:ext>
            </a:extLst>
          </p:cNvPr>
          <p:cNvPicPr>
            <a:picLocks noChangeAspect="1"/>
          </p:cNvPicPr>
          <p:nvPr userDrawn="1"/>
        </p:nvPicPr>
        <p:blipFill>
          <a:blip r:embed="rId3">
            <a:extLst>
              <a:ext uri="{28A0092B-C50C-407E-A947-70E740481C1C}">
                <a14:useLocalDpi xmlns:a14="http://schemas.microsoft.com/office/drawing/2010/main" val="0"/>
              </a:ext>
            </a:extLst>
          </a:blip>
          <a:srcRect t="42" b="42"/>
          <a:stretch/>
        </p:blipFill>
        <p:spPr>
          <a:xfrm>
            <a:off x="7797338" y="1645916"/>
            <a:ext cx="4394663" cy="4391015"/>
          </a:xfrm>
          <a:prstGeom prst="rect">
            <a:avLst/>
          </a:prstGeom>
        </p:spPr>
      </p:pic>
    </p:spTree>
    <p:extLst>
      <p:ext uri="{BB962C8B-B14F-4D97-AF65-F5344CB8AC3E}">
        <p14:creationId xmlns:p14="http://schemas.microsoft.com/office/powerpoint/2010/main" val="15541308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 box and photo4">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36B74C3-BA8F-B9CD-9643-2B7DA19BD810}"/>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65CD735D-9010-42C5-7641-76DCAC62A711}"/>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A19FE5-49BC-E1B6-3241-EE56E5D14532}"/>
              </a:ext>
            </a:extLst>
          </p:cNvPr>
          <p:cNvSpPr txBox="1"/>
          <p:nvPr userDrawn="1"/>
        </p:nvSpPr>
        <p:spPr>
          <a:xfrm>
            <a:off x="11478158" y="6350000"/>
            <a:ext cx="468319" cy="369332"/>
          </a:xfrm>
          <a:prstGeom prst="rect">
            <a:avLst/>
          </a:prstGeom>
          <a:noFill/>
        </p:spPr>
        <p:txBody>
          <a:bodyPr wrap="square" rtlCol="0">
            <a:spAutoFit/>
          </a:bodyPr>
          <a:lstStyle/>
          <a:p>
            <a:pPr algn="ctr"/>
            <a:fld id="{549C05F7-1C96-4EF1-8BC8-D385431A92CD}"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6AFEB5B9-88F5-38E3-318D-CA27D63AFB5C}"/>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
        <p:nvSpPr>
          <p:cNvPr id="2" name="Rectangle 1">
            <a:extLst>
              <a:ext uri="{FF2B5EF4-FFF2-40B4-BE49-F238E27FC236}">
                <a16:creationId xmlns:a16="http://schemas.microsoft.com/office/drawing/2014/main" id="{3CCD3D4F-316F-446B-CEC3-38C5CA506CD8}"/>
              </a:ext>
            </a:extLst>
          </p:cNvPr>
          <p:cNvSpPr/>
          <p:nvPr userDrawn="1"/>
        </p:nvSpPr>
        <p:spPr>
          <a:xfrm>
            <a:off x="0" y="1645920"/>
            <a:ext cx="7797338" cy="4391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9A72EDAB-0ACF-25C8-DBB7-6B5DCD2956A6}"/>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95F2830-82CB-BE7F-F681-532ED3F7C19E}"/>
              </a:ext>
            </a:extLst>
          </p:cNvPr>
          <p:cNvPicPr>
            <a:picLocks noChangeAspect="1"/>
          </p:cNvPicPr>
          <p:nvPr userDrawn="1"/>
        </p:nvPicPr>
        <p:blipFill>
          <a:blip r:embed="rId3">
            <a:extLst>
              <a:ext uri="{28A0092B-C50C-407E-A947-70E740481C1C}">
                <a14:useLocalDpi xmlns:a14="http://schemas.microsoft.com/office/drawing/2010/main" val="0"/>
              </a:ext>
            </a:extLst>
          </a:blip>
          <a:srcRect t="42" b="42"/>
          <a:stretch/>
        </p:blipFill>
        <p:spPr>
          <a:xfrm>
            <a:off x="7797338" y="1645916"/>
            <a:ext cx="4394663" cy="4391015"/>
          </a:xfrm>
          <a:prstGeom prst="rect">
            <a:avLst/>
          </a:prstGeom>
        </p:spPr>
      </p:pic>
    </p:spTree>
    <p:extLst>
      <p:ext uri="{BB962C8B-B14F-4D97-AF65-F5344CB8AC3E}">
        <p14:creationId xmlns:p14="http://schemas.microsoft.com/office/powerpoint/2010/main" val="27638404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3C5285FF-573F-CFD7-6B50-26F0C6B3C7B3}"/>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25" name="Straight Connector 24">
            <a:extLst>
              <a:ext uri="{FF2B5EF4-FFF2-40B4-BE49-F238E27FC236}">
                <a16:creationId xmlns:a16="http://schemas.microsoft.com/office/drawing/2014/main" id="{212C51B7-EA67-D5CB-7881-F9AB4169A73A}"/>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660AB7B-C682-6113-CC12-E8B03561BDB4}"/>
              </a:ext>
            </a:extLst>
          </p:cNvPr>
          <p:cNvSpPr txBox="1"/>
          <p:nvPr userDrawn="1"/>
        </p:nvSpPr>
        <p:spPr>
          <a:xfrm>
            <a:off x="11478158" y="6350000"/>
            <a:ext cx="468319" cy="369332"/>
          </a:xfrm>
          <a:prstGeom prst="rect">
            <a:avLst/>
          </a:prstGeom>
          <a:noFill/>
        </p:spPr>
        <p:txBody>
          <a:bodyPr wrap="square" rtlCol="0">
            <a:spAutoFit/>
          </a:bodyPr>
          <a:lstStyle/>
          <a:p>
            <a:pPr algn="ctr"/>
            <a:fld id="{60CB3D33-BDC5-4B12-8FD4-CFB857723B63}" type="slidenum">
              <a:rPr lang="en-US" smtClean="0">
                <a:solidFill>
                  <a:schemeClr val="bg1">
                    <a:lumMod val="50000"/>
                  </a:schemeClr>
                </a:solidFill>
              </a:rPr>
              <a:t>‹#›</a:t>
            </a:fld>
            <a:endParaRPr lang="en-US" dirty="0">
              <a:solidFill>
                <a:schemeClr val="bg1">
                  <a:lumMod val="50000"/>
                </a:schemeClr>
              </a:solidFill>
            </a:endParaRPr>
          </a:p>
        </p:txBody>
      </p:sp>
      <p:sp>
        <p:nvSpPr>
          <p:cNvPr id="28" name="TextBox 27">
            <a:extLst>
              <a:ext uri="{FF2B5EF4-FFF2-40B4-BE49-F238E27FC236}">
                <a16:creationId xmlns:a16="http://schemas.microsoft.com/office/drawing/2014/main" id="{E506A619-7078-A7B3-972A-FD2DD546C186}"/>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grpSp>
        <p:nvGrpSpPr>
          <p:cNvPr id="47" name="Group 46">
            <a:extLst>
              <a:ext uri="{FF2B5EF4-FFF2-40B4-BE49-F238E27FC236}">
                <a16:creationId xmlns:a16="http://schemas.microsoft.com/office/drawing/2014/main" id="{DDD2747D-3071-EFCC-3257-3E9128B4337C}"/>
              </a:ext>
            </a:extLst>
          </p:cNvPr>
          <p:cNvGrpSpPr/>
          <p:nvPr userDrawn="1"/>
        </p:nvGrpSpPr>
        <p:grpSpPr>
          <a:xfrm>
            <a:off x="1252678" y="4171217"/>
            <a:ext cx="3568703" cy="1080924"/>
            <a:chOff x="1045126" y="4115212"/>
            <a:chExt cx="3859383" cy="1168968"/>
          </a:xfrm>
        </p:grpSpPr>
        <p:cxnSp>
          <p:nvCxnSpPr>
            <p:cNvPr id="43" name="Straight Connector 42">
              <a:extLst>
                <a:ext uri="{FF2B5EF4-FFF2-40B4-BE49-F238E27FC236}">
                  <a16:creationId xmlns:a16="http://schemas.microsoft.com/office/drawing/2014/main" id="{9663AB39-D4C3-B639-DBB2-AA3F0AE071AB}"/>
                </a:ext>
              </a:extLst>
            </p:cNvPr>
            <p:cNvCxnSpPr>
              <a:stCxn id="46" idx="1"/>
            </p:cNvCxnSpPr>
            <p:nvPr userDrawn="1"/>
          </p:nvCxnSpPr>
          <p:spPr>
            <a:xfrm flipH="1">
              <a:off x="2826327" y="4747307"/>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8" name="Group 17">
              <a:extLst>
                <a:ext uri="{FF2B5EF4-FFF2-40B4-BE49-F238E27FC236}">
                  <a16:creationId xmlns:a16="http://schemas.microsoft.com/office/drawing/2014/main" id="{4B599F42-CF71-FC35-21B0-28A05294F3CA}"/>
                </a:ext>
              </a:extLst>
            </p:cNvPr>
            <p:cNvGrpSpPr/>
            <p:nvPr userDrawn="1"/>
          </p:nvGrpSpPr>
          <p:grpSpPr>
            <a:xfrm>
              <a:off x="4414983" y="4502544"/>
              <a:ext cx="489526" cy="489526"/>
              <a:chOff x="4414983" y="4502544"/>
              <a:chExt cx="489526" cy="489526"/>
            </a:xfrm>
          </p:grpSpPr>
          <p:sp>
            <p:nvSpPr>
              <p:cNvPr id="45" name="Oval 44">
                <a:extLst>
                  <a:ext uri="{FF2B5EF4-FFF2-40B4-BE49-F238E27FC236}">
                    <a16:creationId xmlns:a16="http://schemas.microsoft.com/office/drawing/2014/main" id="{2B46081A-F42C-E674-E996-D683C4DAC8E6}"/>
                  </a:ext>
                </a:extLst>
              </p:cNvPr>
              <p:cNvSpPr/>
              <p:nvPr userDrawn="1"/>
            </p:nvSpPr>
            <p:spPr>
              <a:xfrm>
                <a:off x="4414983" y="4502544"/>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D83D98BE-C3E2-464B-3D9B-BD36CF06E82F}"/>
                  </a:ext>
                </a:extLst>
              </p:cNvPr>
              <p:cNvSpPr txBox="1"/>
              <p:nvPr userDrawn="1"/>
            </p:nvSpPr>
            <p:spPr>
              <a:xfrm>
                <a:off x="4414983" y="4562641"/>
                <a:ext cx="489526" cy="369332"/>
              </a:xfrm>
              <a:prstGeom prst="rect">
                <a:avLst/>
              </a:prstGeom>
              <a:noFill/>
            </p:spPr>
            <p:txBody>
              <a:bodyPr wrap="square" rtlCol="0" anchor="ctr">
                <a:spAutoFit/>
              </a:bodyPr>
              <a:lstStyle/>
              <a:p>
                <a:pPr algn="ctr"/>
                <a:r>
                  <a:rPr lang="en-US" dirty="0">
                    <a:solidFill>
                      <a:schemeClr val="bg1"/>
                    </a:solidFill>
                  </a:rPr>
                  <a:t>4</a:t>
                </a:r>
              </a:p>
            </p:txBody>
          </p:sp>
        </p:grpSp>
        <p:sp>
          <p:nvSpPr>
            <p:cNvPr id="10" name="Freeform: Shape 9">
              <a:extLst>
                <a:ext uri="{FF2B5EF4-FFF2-40B4-BE49-F238E27FC236}">
                  <a16:creationId xmlns:a16="http://schemas.microsoft.com/office/drawing/2014/main" id="{6BE7991F-11FF-8480-FC3D-6767989136F4}"/>
                </a:ext>
              </a:extLst>
            </p:cNvPr>
            <p:cNvSpPr/>
            <p:nvPr/>
          </p:nvSpPr>
          <p:spPr>
            <a:xfrm>
              <a:off x="1045126" y="4115212"/>
              <a:ext cx="2362501" cy="1168968"/>
            </a:xfrm>
            <a:custGeom>
              <a:avLst/>
              <a:gdLst>
                <a:gd name="connsiteX0" fmla="*/ 2362501 w 2362501"/>
                <a:gd name="connsiteY0" fmla="*/ 0 h 1168968"/>
                <a:gd name="connsiteX1" fmla="*/ 2335409 w 2362501"/>
                <a:gd name="connsiteY1" fmla="*/ 48586 h 1168968"/>
                <a:gd name="connsiteX2" fmla="*/ 2124806 w 2362501"/>
                <a:gd name="connsiteY2" fmla="*/ 874920 h 1168968"/>
                <a:gd name="connsiteX3" fmla="*/ 2006139 w 2362501"/>
                <a:gd name="connsiteY3" fmla="*/ 1168968 h 1168968"/>
                <a:gd name="connsiteX4" fmla="*/ 349498 w 2362501"/>
                <a:gd name="connsiteY4" fmla="*/ 1168968 h 1168968"/>
                <a:gd name="connsiteX5" fmla="*/ 232457 w 2362501"/>
                <a:gd name="connsiteY5" fmla="*/ 849633 h 1168968"/>
                <a:gd name="connsiteX6" fmla="*/ 0 w 2362501"/>
                <a:gd name="connsiteY6" fmla="*/ 0 h 1168968"/>
                <a:gd name="connsiteX7" fmla="*/ 2362501 w 2362501"/>
                <a:gd name="connsiteY7" fmla="*/ 0 h 1168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2501" h="1168968">
                  <a:moveTo>
                    <a:pt x="2362501" y="0"/>
                  </a:moveTo>
                  <a:cubicBezTo>
                    <a:pt x="2353470" y="16075"/>
                    <a:pt x="2344440" y="32331"/>
                    <a:pt x="2335409" y="48586"/>
                  </a:cubicBezTo>
                  <a:cubicBezTo>
                    <a:pt x="2194706" y="303802"/>
                    <a:pt x="2126071" y="583039"/>
                    <a:pt x="2124806" y="874920"/>
                  </a:cubicBezTo>
                  <a:cubicBezTo>
                    <a:pt x="2124264" y="988349"/>
                    <a:pt x="2098255" y="1083716"/>
                    <a:pt x="2006139" y="1168968"/>
                  </a:cubicBezTo>
                  <a:lnTo>
                    <a:pt x="349498" y="1168968"/>
                  </a:lnTo>
                  <a:cubicBezTo>
                    <a:pt x="253770" y="1086606"/>
                    <a:pt x="234805" y="975706"/>
                    <a:pt x="232457" y="849633"/>
                  </a:cubicBezTo>
                  <a:cubicBezTo>
                    <a:pt x="226677" y="543664"/>
                    <a:pt x="139077" y="262982"/>
                    <a:pt x="0" y="0"/>
                  </a:cubicBezTo>
                  <a:lnTo>
                    <a:pt x="2362501" y="0"/>
                  </a:lnTo>
                  <a:close/>
                </a:path>
              </a:pathLst>
            </a:custGeom>
            <a:solidFill>
              <a:srgbClr val="808285"/>
            </a:solidFill>
            <a:ln w="18023" cap="flat">
              <a:noFill/>
              <a:prstDash val="solid"/>
              <a:miter/>
            </a:ln>
          </p:spPr>
          <p:txBody>
            <a:bodyPr rtlCol="0" anchor="ctr"/>
            <a:lstStyle/>
            <a:p>
              <a:endParaRPr lang="en-US" dirty="0"/>
            </a:p>
          </p:txBody>
        </p:sp>
      </p:grpSp>
      <p:grpSp>
        <p:nvGrpSpPr>
          <p:cNvPr id="21" name="Group 20">
            <a:extLst>
              <a:ext uri="{FF2B5EF4-FFF2-40B4-BE49-F238E27FC236}">
                <a16:creationId xmlns:a16="http://schemas.microsoft.com/office/drawing/2014/main" id="{7087205B-1CF7-D787-3562-E12547445902}"/>
              </a:ext>
            </a:extLst>
          </p:cNvPr>
          <p:cNvGrpSpPr/>
          <p:nvPr userDrawn="1"/>
        </p:nvGrpSpPr>
        <p:grpSpPr>
          <a:xfrm>
            <a:off x="695850" y="3075094"/>
            <a:ext cx="4125531" cy="1029317"/>
            <a:chOff x="442942" y="2929807"/>
            <a:chExt cx="4461567" cy="1113157"/>
          </a:xfrm>
        </p:grpSpPr>
        <p:cxnSp>
          <p:nvCxnSpPr>
            <p:cNvPr id="30" name="Straight Connector 29">
              <a:extLst>
                <a:ext uri="{FF2B5EF4-FFF2-40B4-BE49-F238E27FC236}">
                  <a16:creationId xmlns:a16="http://schemas.microsoft.com/office/drawing/2014/main" id="{D2C6C878-513A-FE30-4189-FF911F13A90B}"/>
                </a:ext>
              </a:extLst>
            </p:cNvPr>
            <p:cNvCxnSpPr>
              <a:stCxn id="42" idx="1"/>
            </p:cNvCxnSpPr>
            <p:nvPr userDrawn="1"/>
          </p:nvCxnSpPr>
          <p:spPr>
            <a:xfrm flipH="1">
              <a:off x="2826327" y="3516652"/>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7" name="Group 16">
              <a:extLst>
                <a:ext uri="{FF2B5EF4-FFF2-40B4-BE49-F238E27FC236}">
                  <a16:creationId xmlns:a16="http://schemas.microsoft.com/office/drawing/2014/main" id="{2A96672E-A6C1-6F36-F623-2165A9D0452E}"/>
                </a:ext>
              </a:extLst>
            </p:cNvPr>
            <p:cNvGrpSpPr/>
            <p:nvPr userDrawn="1"/>
          </p:nvGrpSpPr>
          <p:grpSpPr>
            <a:xfrm>
              <a:off x="4414983" y="3271889"/>
              <a:ext cx="489526" cy="489526"/>
              <a:chOff x="4414983" y="3271889"/>
              <a:chExt cx="489526" cy="489526"/>
            </a:xfrm>
          </p:grpSpPr>
          <p:sp>
            <p:nvSpPr>
              <p:cNvPr id="41" name="Oval 40">
                <a:extLst>
                  <a:ext uri="{FF2B5EF4-FFF2-40B4-BE49-F238E27FC236}">
                    <a16:creationId xmlns:a16="http://schemas.microsoft.com/office/drawing/2014/main" id="{6016D822-1828-E3A2-7836-09A0FD2635BC}"/>
                  </a:ext>
                </a:extLst>
              </p:cNvPr>
              <p:cNvSpPr/>
              <p:nvPr userDrawn="1"/>
            </p:nvSpPr>
            <p:spPr>
              <a:xfrm>
                <a:off x="4414983" y="327188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a:extLst>
                  <a:ext uri="{FF2B5EF4-FFF2-40B4-BE49-F238E27FC236}">
                    <a16:creationId xmlns:a16="http://schemas.microsoft.com/office/drawing/2014/main" id="{59B76953-3C2E-1B02-D419-7D4C2AA919B0}"/>
                  </a:ext>
                </a:extLst>
              </p:cNvPr>
              <p:cNvSpPr txBox="1"/>
              <p:nvPr userDrawn="1"/>
            </p:nvSpPr>
            <p:spPr>
              <a:xfrm>
                <a:off x="4414983" y="3331986"/>
                <a:ext cx="489526" cy="369332"/>
              </a:xfrm>
              <a:prstGeom prst="rect">
                <a:avLst/>
              </a:prstGeom>
              <a:noFill/>
            </p:spPr>
            <p:txBody>
              <a:bodyPr wrap="square" rtlCol="0" anchor="ctr">
                <a:spAutoFit/>
              </a:bodyPr>
              <a:lstStyle/>
              <a:p>
                <a:pPr algn="ctr"/>
                <a:r>
                  <a:rPr lang="en-US" dirty="0">
                    <a:solidFill>
                      <a:schemeClr val="bg1"/>
                    </a:solidFill>
                  </a:rPr>
                  <a:t>3</a:t>
                </a:r>
              </a:p>
            </p:txBody>
          </p:sp>
        </p:grpSp>
        <p:sp>
          <p:nvSpPr>
            <p:cNvPr id="11" name="Freeform: Shape 10">
              <a:extLst>
                <a:ext uri="{FF2B5EF4-FFF2-40B4-BE49-F238E27FC236}">
                  <a16:creationId xmlns:a16="http://schemas.microsoft.com/office/drawing/2014/main" id="{B223A8C3-0DAD-B0F8-1ADF-204F30DD21C5}"/>
                </a:ext>
              </a:extLst>
            </p:cNvPr>
            <p:cNvSpPr/>
            <p:nvPr/>
          </p:nvSpPr>
          <p:spPr>
            <a:xfrm>
              <a:off x="442942" y="2929807"/>
              <a:ext cx="3562897" cy="1113157"/>
            </a:xfrm>
            <a:custGeom>
              <a:avLst/>
              <a:gdLst>
                <a:gd name="connsiteX0" fmla="*/ 3562898 w 3562897"/>
                <a:gd name="connsiteY0" fmla="*/ 0 h 1113157"/>
                <a:gd name="connsiteX1" fmla="*/ 3317797 w 3562897"/>
                <a:gd name="connsiteY1" fmla="*/ 544567 h 1113157"/>
                <a:gd name="connsiteX2" fmla="*/ 2964686 w 3562897"/>
                <a:gd name="connsiteY2" fmla="*/ 1113157 h 1113157"/>
                <a:gd name="connsiteX3" fmla="*/ 602185 w 3562897"/>
                <a:gd name="connsiteY3" fmla="*/ 1113157 h 1113157"/>
                <a:gd name="connsiteX4" fmla="*/ 478461 w 3562897"/>
                <a:gd name="connsiteY4" fmla="*/ 903277 h 1113157"/>
                <a:gd name="connsiteX5" fmla="*/ 165086 w 3562897"/>
                <a:gd name="connsiteY5" fmla="*/ 404226 h 1113157"/>
                <a:gd name="connsiteX6" fmla="*/ 0 w 3562897"/>
                <a:gd name="connsiteY6" fmla="*/ 0 h 1113157"/>
                <a:gd name="connsiteX7" fmla="*/ 3562898 w 3562897"/>
                <a:gd name="connsiteY7" fmla="*/ 0 h 111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2897" h="1113157">
                  <a:moveTo>
                    <a:pt x="3562898" y="0"/>
                  </a:moveTo>
                  <a:cubicBezTo>
                    <a:pt x="3511963" y="188386"/>
                    <a:pt x="3429962" y="369908"/>
                    <a:pt x="3317797" y="544567"/>
                  </a:cubicBezTo>
                  <a:cubicBezTo>
                    <a:pt x="3197324" y="732231"/>
                    <a:pt x="3074684" y="919352"/>
                    <a:pt x="2964686" y="1113157"/>
                  </a:cubicBezTo>
                  <a:lnTo>
                    <a:pt x="602185" y="1113157"/>
                  </a:lnTo>
                  <a:cubicBezTo>
                    <a:pt x="564436" y="1041993"/>
                    <a:pt x="523074" y="972093"/>
                    <a:pt x="478461" y="903277"/>
                  </a:cubicBezTo>
                  <a:cubicBezTo>
                    <a:pt x="371534" y="738372"/>
                    <a:pt x="260092" y="575815"/>
                    <a:pt x="165086" y="404226"/>
                  </a:cubicBezTo>
                  <a:cubicBezTo>
                    <a:pt x="92116" y="272735"/>
                    <a:pt x="37388" y="137090"/>
                    <a:pt x="0" y="0"/>
                  </a:cubicBezTo>
                  <a:lnTo>
                    <a:pt x="3562898" y="0"/>
                  </a:lnTo>
                  <a:close/>
                </a:path>
              </a:pathLst>
            </a:custGeom>
            <a:solidFill>
              <a:srgbClr val="1DB0D3"/>
            </a:solidFill>
            <a:ln w="18023" cap="flat">
              <a:noFill/>
              <a:prstDash val="solid"/>
              <a:miter/>
            </a:ln>
          </p:spPr>
          <p:txBody>
            <a:bodyPr rtlCol="0" anchor="ctr"/>
            <a:lstStyle/>
            <a:p>
              <a:endParaRPr lang="en-US" dirty="0"/>
            </a:p>
          </p:txBody>
        </p:sp>
      </p:grpSp>
      <p:grpSp>
        <p:nvGrpSpPr>
          <p:cNvPr id="20" name="Group 19">
            <a:extLst>
              <a:ext uri="{FF2B5EF4-FFF2-40B4-BE49-F238E27FC236}">
                <a16:creationId xmlns:a16="http://schemas.microsoft.com/office/drawing/2014/main" id="{717DBDCF-60E7-51CD-B180-B6B52416253C}"/>
              </a:ext>
            </a:extLst>
          </p:cNvPr>
          <p:cNvGrpSpPr/>
          <p:nvPr userDrawn="1"/>
        </p:nvGrpSpPr>
        <p:grpSpPr>
          <a:xfrm>
            <a:off x="637086" y="1978972"/>
            <a:ext cx="4184295" cy="1029316"/>
            <a:chOff x="379392" y="1744403"/>
            <a:chExt cx="4525117" cy="1113156"/>
          </a:xfrm>
        </p:grpSpPr>
        <p:cxnSp>
          <p:nvCxnSpPr>
            <p:cNvPr id="22" name="Straight Connector 21">
              <a:extLst>
                <a:ext uri="{FF2B5EF4-FFF2-40B4-BE49-F238E27FC236}">
                  <a16:creationId xmlns:a16="http://schemas.microsoft.com/office/drawing/2014/main" id="{EFE503FA-CC3C-CA94-36B8-F9540F7CD906}"/>
                </a:ext>
              </a:extLst>
            </p:cNvPr>
            <p:cNvCxnSpPr>
              <a:stCxn id="29" idx="1"/>
            </p:cNvCxnSpPr>
            <p:nvPr userDrawn="1"/>
          </p:nvCxnSpPr>
          <p:spPr>
            <a:xfrm flipH="1">
              <a:off x="2826327" y="2297602"/>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6" name="Group 15">
              <a:extLst>
                <a:ext uri="{FF2B5EF4-FFF2-40B4-BE49-F238E27FC236}">
                  <a16:creationId xmlns:a16="http://schemas.microsoft.com/office/drawing/2014/main" id="{2A313B81-E6B1-0746-13FC-924817B87A27}"/>
                </a:ext>
              </a:extLst>
            </p:cNvPr>
            <p:cNvGrpSpPr/>
            <p:nvPr userDrawn="1"/>
          </p:nvGrpSpPr>
          <p:grpSpPr>
            <a:xfrm>
              <a:off x="4414983" y="2052839"/>
              <a:ext cx="489526" cy="489526"/>
              <a:chOff x="4414983" y="2052839"/>
              <a:chExt cx="489526" cy="489526"/>
            </a:xfrm>
          </p:grpSpPr>
          <p:sp>
            <p:nvSpPr>
              <p:cNvPr id="27" name="Oval 26">
                <a:extLst>
                  <a:ext uri="{FF2B5EF4-FFF2-40B4-BE49-F238E27FC236}">
                    <a16:creationId xmlns:a16="http://schemas.microsoft.com/office/drawing/2014/main" id="{FA77E9AE-7191-0B76-2FAF-259102B95FC1}"/>
                  </a:ext>
                </a:extLst>
              </p:cNvPr>
              <p:cNvSpPr/>
              <p:nvPr userDrawn="1"/>
            </p:nvSpPr>
            <p:spPr>
              <a:xfrm>
                <a:off x="4414983" y="205283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C85C229E-FD80-26B3-EB8C-DDB5954A2717}"/>
                  </a:ext>
                </a:extLst>
              </p:cNvPr>
              <p:cNvSpPr txBox="1"/>
              <p:nvPr userDrawn="1"/>
            </p:nvSpPr>
            <p:spPr>
              <a:xfrm>
                <a:off x="4414983" y="2112936"/>
                <a:ext cx="489526" cy="369332"/>
              </a:xfrm>
              <a:prstGeom prst="rect">
                <a:avLst/>
              </a:prstGeom>
              <a:noFill/>
            </p:spPr>
            <p:txBody>
              <a:bodyPr wrap="square" rtlCol="0" anchor="ctr">
                <a:spAutoFit/>
              </a:bodyPr>
              <a:lstStyle/>
              <a:p>
                <a:pPr algn="ctr"/>
                <a:r>
                  <a:rPr lang="en-US" dirty="0">
                    <a:solidFill>
                      <a:schemeClr val="bg1"/>
                    </a:solidFill>
                  </a:rPr>
                  <a:t>2</a:t>
                </a:r>
              </a:p>
            </p:txBody>
          </p:sp>
        </p:grpSp>
        <p:sp>
          <p:nvSpPr>
            <p:cNvPr id="12" name="Freeform: Shape 11">
              <a:extLst>
                <a:ext uri="{FF2B5EF4-FFF2-40B4-BE49-F238E27FC236}">
                  <a16:creationId xmlns:a16="http://schemas.microsoft.com/office/drawing/2014/main" id="{CAB7F442-8AC7-0D49-106E-F7B0A73C50CA}"/>
                </a:ext>
              </a:extLst>
            </p:cNvPr>
            <p:cNvSpPr/>
            <p:nvPr/>
          </p:nvSpPr>
          <p:spPr>
            <a:xfrm>
              <a:off x="379392" y="1744403"/>
              <a:ext cx="3688788" cy="1113156"/>
            </a:xfrm>
            <a:custGeom>
              <a:avLst/>
              <a:gdLst>
                <a:gd name="connsiteX0" fmla="*/ 3626447 w 3688788"/>
                <a:gd name="connsiteY0" fmla="*/ 1113157 h 1113156"/>
                <a:gd name="connsiteX1" fmla="*/ 63550 w 3688788"/>
                <a:gd name="connsiteY1" fmla="*/ 1113157 h 1113156"/>
                <a:gd name="connsiteX2" fmla="*/ 115387 w 3688788"/>
                <a:gd name="connsiteY2" fmla="*/ 0 h 1113156"/>
                <a:gd name="connsiteX3" fmla="*/ 3577319 w 3688788"/>
                <a:gd name="connsiteY3" fmla="*/ 0 h 1113156"/>
                <a:gd name="connsiteX4" fmla="*/ 3671241 w 3688788"/>
                <a:gd name="connsiteY4" fmla="*/ 381829 h 1113156"/>
                <a:gd name="connsiteX5" fmla="*/ 3626447 w 3688788"/>
                <a:gd name="connsiteY5" fmla="*/ 1113157 h 111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88788" h="1113156">
                  <a:moveTo>
                    <a:pt x="3626447" y="1113157"/>
                  </a:moveTo>
                  <a:lnTo>
                    <a:pt x="63550" y="1113157"/>
                  </a:lnTo>
                  <a:cubicBezTo>
                    <a:pt x="-39584" y="736566"/>
                    <a:pt x="-13575" y="348415"/>
                    <a:pt x="115387" y="0"/>
                  </a:cubicBezTo>
                  <a:lnTo>
                    <a:pt x="3577319" y="0"/>
                  </a:lnTo>
                  <a:cubicBezTo>
                    <a:pt x="3621751" y="121376"/>
                    <a:pt x="3653540" y="249074"/>
                    <a:pt x="3671241" y="381829"/>
                  </a:cubicBezTo>
                  <a:cubicBezTo>
                    <a:pt x="3705197" y="636322"/>
                    <a:pt x="3689664" y="880158"/>
                    <a:pt x="3626447" y="1113157"/>
                  </a:cubicBezTo>
                  <a:close/>
                </a:path>
              </a:pathLst>
            </a:custGeom>
            <a:solidFill>
              <a:srgbClr val="FDB723"/>
            </a:solidFill>
            <a:ln w="18023" cap="flat">
              <a:noFill/>
              <a:prstDash val="solid"/>
              <a:miter/>
            </a:ln>
          </p:spPr>
          <p:txBody>
            <a:bodyPr rtlCol="0" anchor="ctr"/>
            <a:lstStyle/>
            <a:p>
              <a:endParaRPr lang="en-US" dirty="0"/>
            </a:p>
          </p:txBody>
        </p:sp>
      </p:grpSp>
      <p:grpSp>
        <p:nvGrpSpPr>
          <p:cNvPr id="19" name="Group 18">
            <a:extLst>
              <a:ext uri="{FF2B5EF4-FFF2-40B4-BE49-F238E27FC236}">
                <a16:creationId xmlns:a16="http://schemas.microsoft.com/office/drawing/2014/main" id="{F7348874-3B4A-9FD1-4438-70579989E41E}"/>
              </a:ext>
            </a:extLst>
          </p:cNvPr>
          <p:cNvGrpSpPr/>
          <p:nvPr userDrawn="1"/>
        </p:nvGrpSpPr>
        <p:grpSpPr>
          <a:xfrm>
            <a:off x="743782" y="793467"/>
            <a:ext cx="4077599" cy="1118698"/>
            <a:chOff x="494779" y="462336"/>
            <a:chExt cx="4409730" cy="1209819"/>
          </a:xfrm>
        </p:grpSpPr>
        <p:cxnSp>
          <p:nvCxnSpPr>
            <p:cNvPr id="8" name="Straight Connector 7">
              <a:extLst>
                <a:ext uri="{FF2B5EF4-FFF2-40B4-BE49-F238E27FC236}">
                  <a16:creationId xmlns:a16="http://schemas.microsoft.com/office/drawing/2014/main" id="{6C3C8833-9A8B-D2D8-33D7-F6E7778AD574}"/>
                </a:ext>
              </a:extLst>
            </p:cNvPr>
            <p:cNvCxnSpPr>
              <a:stCxn id="5" idx="1"/>
            </p:cNvCxnSpPr>
            <p:nvPr userDrawn="1"/>
          </p:nvCxnSpPr>
          <p:spPr>
            <a:xfrm flipH="1">
              <a:off x="2826327" y="1186872"/>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5" name="Group 14">
              <a:extLst>
                <a:ext uri="{FF2B5EF4-FFF2-40B4-BE49-F238E27FC236}">
                  <a16:creationId xmlns:a16="http://schemas.microsoft.com/office/drawing/2014/main" id="{4D92D874-253F-D2DB-8C97-41765710E3DB}"/>
                </a:ext>
              </a:extLst>
            </p:cNvPr>
            <p:cNvGrpSpPr/>
            <p:nvPr userDrawn="1"/>
          </p:nvGrpSpPr>
          <p:grpSpPr>
            <a:xfrm>
              <a:off x="4414983" y="942109"/>
              <a:ext cx="489526" cy="489526"/>
              <a:chOff x="4414983" y="942109"/>
              <a:chExt cx="489526" cy="489526"/>
            </a:xfrm>
          </p:grpSpPr>
          <p:sp>
            <p:nvSpPr>
              <p:cNvPr id="4" name="Oval 3">
                <a:extLst>
                  <a:ext uri="{FF2B5EF4-FFF2-40B4-BE49-F238E27FC236}">
                    <a16:creationId xmlns:a16="http://schemas.microsoft.com/office/drawing/2014/main" id="{A844E665-A434-4F20-6DD0-E698554E4A8D}"/>
                  </a:ext>
                </a:extLst>
              </p:cNvPr>
              <p:cNvSpPr/>
              <p:nvPr userDrawn="1"/>
            </p:nvSpPr>
            <p:spPr>
              <a:xfrm>
                <a:off x="4414983" y="94210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F82BD84F-3E8D-8A78-E084-55CF73630CED}"/>
                  </a:ext>
                </a:extLst>
              </p:cNvPr>
              <p:cNvSpPr txBox="1"/>
              <p:nvPr userDrawn="1"/>
            </p:nvSpPr>
            <p:spPr>
              <a:xfrm>
                <a:off x="4414983" y="1002206"/>
                <a:ext cx="489526" cy="369332"/>
              </a:xfrm>
              <a:prstGeom prst="rect">
                <a:avLst/>
              </a:prstGeom>
              <a:noFill/>
            </p:spPr>
            <p:txBody>
              <a:bodyPr wrap="square" rtlCol="0" anchor="ctr">
                <a:spAutoFit/>
              </a:bodyPr>
              <a:lstStyle/>
              <a:p>
                <a:pPr algn="ctr"/>
                <a:r>
                  <a:rPr lang="en-US" dirty="0">
                    <a:solidFill>
                      <a:schemeClr val="bg1"/>
                    </a:solidFill>
                  </a:rPr>
                  <a:t>1</a:t>
                </a:r>
              </a:p>
            </p:txBody>
          </p:sp>
        </p:grpSp>
        <p:sp>
          <p:nvSpPr>
            <p:cNvPr id="13" name="Freeform: Shape 12">
              <a:extLst>
                <a:ext uri="{FF2B5EF4-FFF2-40B4-BE49-F238E27FC236}">
                  <a16:creationId xmlns:a16="http://schemas.microsoft.com/office/drawing/2014/main" id="{170BC1B3-9ADA-835C-4E44-1E4895AEEF37}"/>
                </a:ext>
              </a:extLst>
            </p:cNvPr>
            <p:cNvSpPr/>
            <p:nvPr/>
          </p:nvSpPr>
          <p:spPr>
            <a:xfrm>
              <a:off x="494779" y="462336"/>
              <a:ext cx="3461931" cy="1209819"/>
            </a:xfrm>
            <a:custGeom>
              <a:avLst/>
              <a:gdLst>
                <a:gd name="connsiteX0" fmla="*/ 3461931 w 3461931"/>
                <a:gd name="connsiteY0" fmla="*/ 1209819 h 1209819"/>
                <a:gd name="connsiteX1" fmla="*/ 0 w 3461931"/>
                <a:gd name="connsiteY1" fmla="*/ 1209819 h 1209819"/>
                <a:gd name="connsiteX2" fmla="*/ 1492638 w 3461931"/>
                <a:gd name="connsiteY2" fmla="*/ 14842 h 1209819"/>
                <a:gd name="connsiteX3" fmla="*/ 3461931 w 3461931"/>
                <a:gd name="connsiteY3" fmla="*/ 1209819 h 1209819"/>
              </a:gdLst>
              <a:ahLst/>
              <a:cxnLst>
                <a:cxn ang="0">
                  <a:pos x="connsiteX0" y="connsiteY0"/>
                </a:cxn>
                <a:cxn ang="0">
                  <a:pos x="connsiteX1" y="connsiteY1"/>
                </a:cxn>
                <a:cxn ang="0">
                  <a:pos x="connsiteX2" y="connsiteY2"/>
                </a:cxn>
                <a:cxn ang="0">
                  <a:pos x="connsiteX3" y="connsiteY3"/>
                </a:cxn>
              </a:cxnLst>
              <a:rect l="l" t="t" r="r" b="b"/>
              <a:pathLst>
                <a:path w="3461931" h="1209819">
                  <a:moveTo>
                    <a:pt x="3461931" y="1209819"/>
                  </a:moveTo>
                  <a:lnTo>
                    <a:pt x="0" y="1209819"/>
                  </a:lnTo>
                  <a:cubicBezTo>
                    <a:pt x="226497" y="597158"/>
                    <a:pt x="771245" y="106777"/>
                    <a:pt x="1492638" y="14842"/>
                  </a:cubicBezTo>
                  <a:cubicBezTo>
                    <a:pt x="2360334" y="-95697"/>
                    <a:pt x="3174024" y="421958"/>
                    <a:pt x="3461931" y="1209819"/>
                  </a:cubicBezTo>
                  <a:close/>
                </a:path>
              </a:pathLst>
            </a:custGeom>
            <a:solidFill>
              <a:srgbClr val="134B8E"/>
            </a:solidFill>
            <a:ln w="18023" cap="flat">
              <a:noFill/>
              <a:prstDash val="solid"/>
              <a:miter/>
            </a:ln>
          </p:spPr>
          <p:txBody>
            <a:bodyPr rtlCol="0" anchor="ctr"/>
            <a:lstStyle/>
            <a:p>
              <a:endParaRPr lang="en-US" dirty="0"/>
            </a:p>
          </p:txBody>
        </p:sp>
      </p:grpSp>
      <p:sp>
        <p:nvSpPr>
          <p:cNvPr id="14" name="Freeform: Shape 13">
            <a:extLst>
              <a:ext uri="{FF2B5EF4-FFF2-40B4-BE49-F238E27FC236}">
                <a16:creationId xmlns:a16="http://schemas.microsoft.com/office/drawing/2014/main" id="{29045CDD-2585-64B8-A9CA-2D91EB711AC4}"/>
              </a:ext>
            </a:extLst>
          </p:cNvPr>
          <p:cNvSpPr/>
          <p:nvPr userDrawn="1"/>
        </p:nvSpPr>
        <p:spPr>
          <a:xfrm>
            <a:off x="1608255" y="5318947"/>
            <a:ext cx="1468734" cy="745586"/>
          </a:xfrm>
          <a:custGeom>
            <a:avLst/>
            <a:gdLst>
              <a:gd name="connsiteX0" fmla="*/ 794003 w 1588366"/>
              <a:gd name="connsiteY0" fmla="*/ 0 h 806316"/>
              <a:gd name="connsiteX1" fmla="*/ 0 w 1588366"/>
              <a:gd name="connsiteY1" fmla="*/ 0 h 806316"/>
              <a:gd name="connsiteX2" fmla="*/ 190734 w 1588366"/>
              <a:gd name="connsiteY2" fmla="*/ 466720 h 806316"/>
              <a:gd name="connsiteX3" fmla="*/ 489298 w 1588366"/>
              <a:gd name="connsiteY3" fmla="*/ 669014 h 806316"/>
              <a:gd name="connsiteX4" fmla="*/ 618441 w 1588366"/>
              <a:gd name="connsiteY4" fmla="*/ 799602 h 806316"/>
              <a:gd name="connsiteX5" fmla="*/ 965049 w 1588366"/>
              <a:gd name="connsiteY5" fmla="*/ 800144 h 806316"/>
              <a:gd name="connsiteX6" fmla="*/ 1097624 w 1588366"/>
              <a:gd name="connsiteY6" fmla="*/ 669375 h 806316"/>
              <a:gd name="connsiteX7" fmla="*/ 1397633 w 1588366"/>
              <a:gd name="connsiteY7" fmla="*/ 466720 h 806316"/>
              <a:gd name="connsiteX8" fmla="*/ 1588367 w 1588366"/>
              <a:gd name="connsiteY8" fmla="*/ 0 h 806316"/>
              <a:gd name="connsiteX9" fmla="*/ 794183 w 1588366"/>
              <a:gd name="connsiteY9" fmla="*/ 0 h 80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8366" h="806316">
                <a:moveTo>
                  <a:pt x="794003" y="0"/>
                </a:moveTo>
                <a:lnTo>
                  <a:pt x="0" y="0"/>
                </a:lnTo>
                <a:cubicBezTo>
                  <a:pt x="0" y="0"/>
                  <a:pt x="138535" y="352208"/>
                  <a:pt x="190734" y="466720"/>
                </a:cubicBezTo>
                <a:cubicBezTo>
                  <a:pt x="234083" y="562087"/>
                  <a:pt x="378398" y="644992"/>
                  <a:pt x="489298" y="669014"/>
                </a:cubicBezTo>
                <a:cubicBezTo>
                  <a:pt x="503747" y="751016"/>
                  <a:pt x="542581" y="794003"/>
                  <a:pt x="618441" y="799602"/>
                </a:cubicBezTo>
                <a:cubicBezTo>
                  <a:pt x="733495" y="808091"/>
                  <a:pt x="849995" y="808813"/>
                  <a:pt x="965049" y="800144"/>
                </a:cubicBezTo>
                <a:cubicBezTo>
                  <a:pt x="1043619" y="794364"/>
                  <a:pt x="1079743" y="756073"/>
                  <a:pt x="1097624" y="669375"/>
                </a:cubicBezTo>
                <a:cubicBezTo>
                  <a:pt x="1208705" y="645714"/>
                  <a:pt x="1354103" y="562629"/>
                  <a:pt x="1397633" y="466720"/>
                </a:cubicBezTo>
                <a:cubicBezTo>
                  <a:pt x="1449651" y="352027"/>
                  <a:pt x="1588367" y="0"/>
                  <a:pt x="1588367" y="0"/>
                </a:cubicBezTo>
                <a:lnTo>
                  <a:pt x="794183" y="0"/>
                </a:lnTo>
                <a:close/>
              </a:path>
            </a:pathLst>
          </a:custGeom>
          <a:solidFill>
            <a:srgbClr val="BCBEC0"/>
          </a:solidFill>
          <a:ln w="18023" cap="flat">
            <a:noFill/>
            <a:prstDash val="solid"/>
            <a:miter/>
          </a:ln>
        </p:spPr>
        <p:txBody>
          <a:bodyPr rtlCol="0" anchor="ctr"/>
          <a:lstStyle/>
          <a:p>
            <a:endParaRPr lang="en-US" dirty="0"/>
          </a:p>
        </p:txBody>
      </p:sp>
    </p:spTree>
    <p:extLst>
      <p:ext uri="{BB962C8B-B14F-4D97-AF65-F5344CB8AC3E}">
        <p14:creationId xmlns:p14="http://schemas.microsoft.com/office/powerpoint/2010/main" val="3447665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0-#ppt_w/2"/>
                                          </p:val>
                                        </p:tav>
                                        <p:tav tm="100000">
                                          <p:val>
                                            <p:strVal val="#ppt_x"/>
                                          </p:val>
                                        </p:tav>
                                      </p:tavLst>
                                    </p:anim>
                                    <p:anim calcmode="lin" valueType="num">
                                      <p:cBhvr additive="base">
                                        <p:cTn id="13" dur="50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0-#ppt_w/2"/>
                                          </p:val>
                                        </p:tav>
                                        <p:tav tm="100000">
                                          <p:val>
                                            <p:strVal val="#ppt_x"/>
                                          </p:val>
                                        </p:tav>
                                      </p:tavLst>
                                    </p:anim>
                                    <p:anim calcmode="lin" valueType="num">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0-#ppt_w/2"/>
                                          </p:val>
                                        </p:tav>
                                        <p:tav tm="100000">
                                          <p:val>
                                            <p:strVal val="#ppt_x"/>
                                          </p:val>
                                        </p:tav>
                                      </p:tavLst>
                                    </p:anim>
                                    <p:anim calcmode="lin" valueType="num">
                                      <p:cBhvr additive="base">
                                        <p:cTn id="23" dur="500" fill="hold"/>
                                        <p:tgtEl>
                                          <p:spTgt spid="47"/>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0-#ppt_w/2"/>
                                          </p:val>
                                        </p:tav>
                                        <p:tav tm="100000">
                                          <p:val>
                                            <p:strVal val="#ppt_x"/>
                                          </p:val>
                                        </p:tav>
                                      </p:tavLst>
                                    </p:anim>
                                    <p:anim calcmode="lin" valueType="num">
                                      <p:cBhvr additive="base">
                                        <p:cTn id="2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CS Prioritie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C27D4F9-C222-B067-AE41-505584C8BE9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63" b="9063"/>
          <a:stretch/>
        </p:blipFill>
        <p:spPr>
          <a:xfrm>
            <a:off x="-92364" y="-71020"/>
            <a:ext cx="12408132" cy="6929022"/>
          </a:xfrm>
          <a:prstGeom prst="rect">
            <a:avLst/>
          </a:prstGeom>
        </p:spPr>
      </p:pic>
      <p:pic>
        <p:nvPicPr>
          <p:cNvPr id="7" name="Picture 6">
            <a:extLst>
              <a:ext uri="{FF2B5EF4-FFF2-40B4-BE49-F238E27FC236}">
                <a16:creationId xmlns:a16="http://schemas.microsoft.com/office/drawing/2014/main" id="{6706322A-AE87-5652-6161-8403BE6D549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635672" y="185629"/>
            <a:ext cx="7235944" cy="6072326"/>
          </a:xfrm>
          <a:prstGeom prst="rect">
            <a:avLst/>
          </a:prstGeom>
        </p:spPr>
      </p:pic>
      <p:sp>
        <p:nvSpPr>
          <p:cNvPr id="8" name="TextBox 7">
            <a:extLst>
              <a:ext uri="{FF2B5EF4-FFF2-40B4-BE49-F238E27FC236}">
                <a16:creationId xmlns:a16="http://schemas.microsoft.com/office/drawing/2014/main" id="{BF92078E-3AE0-8528-ED2C-FB36F4E2E4D6}"/>
              </a:ext>
            </a:extLst>
          </p:cNvPr>
          <p:cNvSpPr txBox="1"/>
          <p:nvPr userDrawn="1"/>
        </p:nvSpPr>
        <p:spPr>
          <a:xfrm>
            <a:off x="518596" y="389418"/>
            <a:ext cx="4080951" cy="923330"/>
          </a:xfrm>
          <a:prstGeom prst="rect">
            <a:avLst/>
          </a:prstGeom>
          <a:noFill/>
        </p:spPr>
        <p:txBody>
          <a:bodyPr wrap="square" rtlCol="0">
            <a:spAutoFit/>
          </a:bodyPr>
          <a:lstStyle/>
          <a:p>
            <a:r>
              <a:rPr lang="en-US" sz="5400" b="1" dirty="0">
                <a:solidFill>
                  <a:schemeClr val="bg1"/>
                </a:solidFill>
              </a:rPr>
              <a:t>DCS Priorities</a:t>
            </a:r>
          </a:p>
        </p:txBody>
      </p:sp>
      <p:grpSp>
        <p:nvGrpSpPr>
          <p:cNvPr id="9" name="Group 8">
            <a:extLst>
              <a:ext uri="{FF2B5EF4-FFF2-40B4-BE49-F238E27FC236}">
                <a16:creationId xmlns:a16="http://schemas.microsoft.com/office/drawing/2014/main" id="{503ACD3E-94DB-64A4-70B8-107866E2F618}"/>
              </a:ext>
            </a:extLst>
          </p:cNvPr>
          <p:cNvGrpSpPr/>
          <p:nvPr userDrawn="1"/>
        </p:nvGrpSpPr>
        <p:grpSpPr>
          <a:xfrm>
            <a:off x="5946817" y="1093720"/>
            <a:ext cx="4226993" cy="1014505"/>
            <a:chOff x="5946817" y="1093720"/>
            <a:chExt cx="4226993" cy="1014505"/>
          </a:xfrm>
        </p:grpSpPr>
        <p:sp>
          <p:nvSpPr>
            <p:cNvPr id="10" name="TextBox 9">
              <a:extLst>
                <a:ext uri="{FF2B5EF4-FFF2-40B4-BE49-F238E27FC236}">
                  <a16:creationId xmlns:a16="http://schemas.microsoft.com/office/drawing/2014/main" id="{3314AA7B-1E38-CD1A-98A4-311C7D68E015}"/>
                </a:ext>
              </a:extLst>
            </p:cNvPr>
            <p:cNvSpPr txBox="1"/>
            <p:nvPr/>
          </p:nvSpPr>
          <p:spPr>
            <a:xfrm>
              <a:off x="7002640" y="1323973"/>
              <a:ext cx="3171170" cy="646331"/>
            </a:xfrm>
            <a:prstGeom prst="rect">
              <a:avLst/>
            </a:prstGeom>
            <a:noFill/>
          </p:spPr>
          <p:txBody>
            <a:bodyPr wrap="square" rtlCol="0">
              <a:spAutoFit/>
            </a:bodyPr>
            <a:lstStyle/>
            <a:p>
              <a:pPr>
                <a:buSzPct val="115000"/>
              </a:pPr>
              <a:r>
                <a:rPr lang="en-US" sz="3600" dirty="0">
                  <a:solidFill>
                    <a:schemeClr val="bg1"/>
                  </a:solidFill>
                </a:rPr>
                <a:t>Child safety</a:t>
              </a:r>
            </a:p>
          </p:txBody>
        </p:sp>
        <p:pic>
          <p:nvPicPr>
            <p:cNvPr id="11" name="Graphic 10" descr="Shield Tick outline">
              <a:extLst>
                <a:ext uri="{FF2B5EF4-FFF2-40B4-BE49-F238E27FC236}">
                  <a16:creationId xmlns:a16="http://schemas.microsoft.com/office/drawing/2014/main" id="{D305640B-EDB7-4237-8498-96A41F05603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46817" y="1093720"/>
              <a:ext cx="1014505" cy="1014505"/>
            </a:xfrm>
            <a:prstGeom prst="rect">
              <a:avLst/>
            </a:prstGeom>
          </p:spPr>
        </p:pic>
      </p:grpSp>
      <p:grpSp>
        <p:nvGrpSpPr>
          <p:cNvPr id="12" name="Group 11">
            <a:extLst>
              <a:ext uri="{FF2B5EF4-FFF2-40B4-BE49-F238E27FC236}">
                <a16:creationId xmlns:a16="http://schemas.microsoft.com/office/drawing/2014/main" id="{1028BF02-5FB0-346C-A116-2A887B01D650}"/>
              </a:ext>
            </a:extLst>
          </p:cNvPr>
          <p:cNvGrpSpPr/>
          <p:nvPr userDrawn="1"/>
        </p:nvGrpSpPr>
        <p:grpSpPr>
          <a:xfrm>
            <a:off x="5946816" y="2322902"/>
            <a:ext cx="5008063" cy="1014505"/>
            <a:chOff x="5946816" y="2322902"/>
            <a:chExt cx="5008063" cy="1014505"/>
          </a:xfrm>
        </p:grpSpPr>
        <p:sp>
          <p:nvSpPr>
            <p:cNvPr id="13" name="TextBox 12">
              <a:extLst>
                <a:ext uri="{FF2B5EF4-FFF2-40B4-BE49-F238E27FC236}">
                  <a16:creationId xmlns:a16="http://schemas.microsoft.com/office/drawing/2014/main" id="{0E903A08-CABF-1D73-F04C-D6E820A7F1E1}"/>
                </a:ext>
              </a:extLst>
            </p:cNvPr>
            <p:cNvSpPr txBox="1"/>
            <p:nvPr/>
          </p:nvSpPr>
          <p:spPr>
            <a:xfrm>
              <a:off x="7002640" y="2513315"/>
              <a:ext cx="3952239" cy="646331"/>
            </a:xfrm>
            <a:prstGeom prst="rect">
              <a:avLst/>
            </a:prstGeom>
            <a:noFill/>
          </p:spPr>
          <p:txBody>
            <a:bodyPr wrap="square" rtlCol="0">
              <a:spAutoFit/>
            </a:bodyPr>
            <a:lstStyle/>
            <a:p>
              <a:pPr>
                <a:buSzPct val="115000"/>
              </a:pPr>
              <a:r>
                <a:rPr lang="en-US" sz="3600" dirty="0">
                  <a:solidFill>
                    <a:schemeClr val="bg1"/>
                  </a:solidFill>
                </a:rPr>
                <a:t>Child permanency</a:t>
              </a:r>
            </a:p>
          </p:txBody>
        </p:sp>
        <p:pic>
          <p:nvPicPr>
            <p:cNvPr id="14" name="Graphic 13" descr="Home1 outline">
              <a:extLst>
                <a:ext uri="{FF2B5EF4-FFF2-40B4-BE49-F238E27FC236}">
                  <a16:creationId xmlns:a16="http://schemas.microsoft.com/office/drawing/2014/main" id="{ED32DF72-AF4C-B6AB-0AAF-BF18151BBB4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46816" y="2322902"/>
              <a:ext cx="1014505" cy="1014505"/>
            </a:xfrm>
            <a:prstGeom prst="rect">
              <a:avLst/>
            </a:prstGeom>
          </p:spPr>
        </p:pic>
      </p:grpSp>
      <p:grpSp>
        <p:nvGrpSpPr>
          <p:cNvPr id="15" name="Group 14">
            <a:extLst>
              <a:ext uri="{FF2B5EF4-FFF2-40B4-BE49-F238E27FC236}">
                <a16:creationId xmlns:a16="http://schemas.microsoft.com/office/drawing/2014/main" id="{C4FAD530-8757-4E14-182A-E28D59D0A874}"/>
              </a:ext>
            </a:extLst>
          </p:cNvPr>
          <p:cNvGrpSpPr/>
          <p:nvPr userDrawn="1"/>
        </p:nvGrpSpPr>
        <p:grpSpPr>
          <a:xfrm>
            <a:off x="5946815" y="3570890"/>
            <a:ext cx="5918004" cy="1118255"/>
            <a:chOff x="5946815" y="3570890"/>
            <a:chExt cx="5918004" cy="1118255"/>
          </a:xfrm>
        </p:grpSpPr>
        <p:sp>
          <p:nvSpPr>
            <p:cNvPr id="16" name="TextBox 15">
              <a:extLst>
                <a:ext uri="{FF2B5EF4-FFF2-40B4-BE49-F238E27FC236}">
                  <a16:creationId xmlns:a16="http://schemas.microsoft.com/office/drawing/2014/main" id="{8AE41A97-0709-819B-E72A-9E5F3BA53090}"/>
                </a:ext>
              </a:extLst>
            </p:cNvPr>
            <p:cNvSpPr txBox="1"/>
            <p:nvPr/>
          </p:nvSpPr>
          <p:spPr>
            <a:xfrm>
              <a:off x="7011043" y="3570890"/>
              <a:ext cx="4853776" cy="1118255"/>
            </a:xfrm>
            <a:prstGeom prst="rect">
              <a:avLst/>
            </a:prstGeom>
            <a:noFill/>
          </p:spPr>
          <p:txBody>
            <a:bodyPr wrap="square" lIns="91440" tIns="45720" rIns="91440" bIns="45720" rtlCol="0" anchor="t">
              <a:spAutoFit/>
            </a:bodyPr>
            <a:lstStyle/>
            <a:p>
              <a:pPr>
                <a:lnSpc>
                  <a:spcPts val="4000"/>
                </a:lnSpc>
                <a:buSzPct val="115000"/>
              </a:pPr>
              <a:r>
                <a:rPr lang="en-US" sz="3600" dirty="0">
                  <a:solidFill>
                    <a:schemeClr val="bg1"/>
                  </a:solidFill>
                </a:rPr>
                <a:t>Foster and adoptive family support</a:t>
              </a:r>
              <a:endParaRPr lang="en-US" sz="3600" dirty="0">
                <a:solidFill>
                  <a:schemeClr val="bg1"/>
                </a:solidFill>
                <a:cs typeface="Calibri Light"/>
              </a:endParaRPr>
            </a:p>
          </p:txBody>
        </p:sp>
        <p:pic>
          <p:nvPicPr>
            <p:cNvPr id="17" name="Graphic 16" descr="Cheers outline">
              <a:extLst>
                <a:ext uri="{FF2B5EF4-FFF2-40B4-BE49-F238E27FC236}">
                  <a16:creationId xmlns:a16="http://schemas.microsoft.com/office/drawing/2014/main" id="{2E54157D-9A5A-10AB-BBC8-54F83EA2964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46815" y="3663803"/>
              <a:ext cx="1014505" cy="1014505"/>
            </a:xfrm>
            <a:prstGeom prst="rect">
              <a:avLst/>
            </a:prstGeom>
          </p:spPr>
        </p:pic>
      </p:grpSp>
      <p:grpSp>
        <p:nvGrpSpPr>
          <p:cNvPr id="18" name="Group 17">
            <a:extLst>
              <a:ext uri="{FF2B5EF4-FFF2-40B4-BE49-F238E27FC236}">
                <a16:creationId xmlns:a16="http://schemas.microsoft.com/office/drawing/2014/main" id="{D7BB06E6-5EA8-6799-C3B8-A42A0C68D1E1}"/>
              </a:ext>
            </a:extLst>
          </p:cNvPr>
          <p:cNvGrpSpPr/>
          <p:nvPr userDrawn="1"/>
        </p:nvGrpSpPr>
        <p:grpSpPr>
          <a:xfrm>
            <a:off x="5954240" y="5009202"/>
            <a:ext cx="5908973" cy="1118255"/>
            <a:chOff x="5954240" y="5009202"/>
            <a:chExt cx="5908973" cy="1118255"/>
          </a:xfrm>
        </p:grpSpPr>
        <p:sp>
          <p:nvSpPr>
            <p:cNvPr id="19" name="TextBox 18">
              <a:extLst>
                <a:ext uri="{FF2B5EF4-FFF2-40B4-BE49-F238E27FC236}">
                  <a16:creationId xmlns:a16="http://schemas.microsoft.com/office/drawing/2014/main" id="{2890EF3D-44D9-77E3-E7ED-00F0CA928917}"/>
                </a:ext>
              </a:extLst>
            </p:cNvPr>
            <p:cNvSpPr txBox="1"/>
            <p:nvPr/>
          </p:nvSpPr>
          <p:spPr>
            <a:xfrm>
              <a:off x="7002640" y="5009202"/>
              <a:ext cx="4860573" cy="1118255"/>
            </a:xfrm>
            <a:prstGeom prst="rect">
              <a:avLst/>
            </a:prstGeom>
            <a:noFill/>
          </p:spPr>
          <p:txBody>
            <a:bodyPr wrap="square" lIns="91440" tIns="45720" rIns="91440" bIns="45720" rtlCol="0" anchor="t">
              <a:spAutoFit/>
            </a:bodyPr>
            <a:lstStyle/>
            <a:p>
              <a:pPr>
                <a:lnSpc>
                  <a:spcPts val="4000"/>
                </a:lnSpc>
                <a:buSzPct val="115000"/>
              </a:pPr>
              <a:r>
                <a:rPr lang="en-US" sz="3600" dirty="0">
                  <a:solidFill>
                    <a:schemeClr val="bg1"/>
                  </a:solidFill>
                </a:rPr>
                <a:t>Great government service</a:t>
              </a:r>
            </a:p>
          </p:txBody>
        </p:sp>
        <p:pic>
          <p:nvPicPr>
            <p:cNvPr id="20" name="Graphic 19" descr="Call center outline">
              <a:extLst>
                <a:ext uri="{FF2B5EF4-FFF2-40B4-BE49-F238E27FC236}">
                  <a16:creationId xmlns:a16="http://schemas.microsoft.com/office/drawing/2014/main" id="{D7E1E5E3-3964-55EC-CD01-21E81D697E3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54240" y="5009202"/>
              <a:ext cx="1014505" cy="1014505"/>
            </a:xfrm>
            <a:prstGeom prst="rect">
              <a:avLst/>
            </a:prstGeom>
          </p:spPr>
        </p:pic>
      </p:grpSp>
      <p:pic>
        <p:nvPicPr>
          <p:cNvPr id="21" name="Picture 20" descr="Icon&#10;&#10;Description automatically generated">
            <a:extLst>
              <a:ext uri="{FF2B5EF4-FFF2-40B4-BE49-F238E27FC236}">
                <a16:creationId xmlns:a16="http://schemas.microsoft.com/office/drawing/2014/main" id="{5445CECB-5E4B-E7B4-A55E-708A362D74FC}"/>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518596" y="1647138"/>
            <a:ext cx="4719974" cy="4224017"/>
          </a:xfrm>
          <a:prstGeom prst="rect">
            <a:avLst/>
          </a:prstGeom>
          <a:effectLst>
            <a:outerShdw blurRad="152400" dist="50800" dir="5400000" sx="103000" sy="103000" algn="ctr" rotWithShape="0">
              <a:srgbClr val="000000">
                <a:alpha val="15000"/>
              </a:srgbClr>
            </a:outerShdw>
          </a:effectLst>
        </p:spPr>
      </p:pic>
    </p:spTree>
    <p:extLst>
      <p:ext uri="{BB962C8B-B14F-4D97-AF65-F5344CB8AC3E}">
        <p14:creationId xmlns:p14="http://schemas.microsoft.com/office/powerpoint/2010/main" val="47337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par>
                                <p:cTn id="10" presetID="31"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 calcmode="lin" valueType="num">
                                      <p:cBhvr>
                                        <p:cTn id="14" dur="500" fill="hold"/>
                                        <p:tgtEl>
                                          <p:spTgt spid="21"/>
                                        </p:tgtEl>
                                        <p:attrNameLst>
                                          <p:attrName>style.rotation</p:attrName>
                                        </p:attrNameLst>
                                      </p:cBhvr>
                                      <p:tavLst>
                                        <p:tav tm="0">
                                          <p:val>
                                            <p:fltVal val="90"/>
                                          </p:val>
                                        </p:tav>
                                        <p:tav tm="100000">
                                          <p:val>
                                            <p:fltVal val="0"/>
                                          </p:val>
                                        </p:tav>
                                      </p:tavLst>
                                    </p:anim>
                                    <p:animEffect transition="in" filter="fade">
                                      <p:cBhvr>
                                        <p:cTn id="15" dur="500"/>
                                        <p:tgtEl>
                                          <p:spTgt spid="21"/>
                                        </p:tgtEl>
                                      </p:cBhvr>
                                    </p:animEffect>
                                  </p:childTnLst>
                                </p:cTn>
                              </p:par>
                              <p:par>
                                <p:cTn id="16" presetID="42"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750"/>
                                        <p:tgtEl>
                                          <p:spTgt spid="9"/>
                                        </p:tgtEl>
                                      </p:cBhvr>
                                    </p:animEffect>
                                    <p:anim calcmode="lin" valueType="num">
                                      <p:cBhvr>
                                        <p:cTn id="19" dur="750" fill="hold"/>
                                        <p:tgtEl>
                                          <p:spTgt spid="9"/>
                                        </p:tgtEl>
                                        <p:attrNameLst>
                                          <p:attrName>ppt_x</p:attrName>
                                        </p:attrNameLst>
                                      </p:cBhvr>
                                      <p:tavLst>
                                        <p:tav tm="0">
                                          <p:val>
                                            <p:strVal val="#ppt_x"/>
                                          </p:val>
                                        </p:tav>
                                        <p:tav tm="100000">
                                          <p:val>
                                            <p:strVal val="#ppt_x"/>
                                          </p:val>
                                        </p:tav>
                                      </p:tavLst>
                                    </p:anim>
                                    <p:anim calcmode="lin" valueType="num">
                                      <p:cBhvr>
                                        <p:cTn id="20" dur="750" fill="hold"/>
                                        <p:tgtEl>
                                          <p:spTgt spid="9"/>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750"/>
                                        <p:tgtEl>
                                          <p:spTgt spid="12"/>
                                        </p:tgtEl>
                                      </p:cBhvr>
                                    </p:animEffect>
                                    <p:anim calcmode="lin" valueType="num">
                                      <p:cBhvr>
                                        <p:cTn id="24" dur="750" fill="hold"/>
                                        <p:tgtEl>
                                          <p:spTgt spid="12"/>
                                        </p:tgtEl>
                                        <p:attrNameLst>
                                          <p:attrName>ppt_x</p:attrName>
                                        </p:attrNameLst>
                                      </p:cBhvr>
                                      <p:tavLst>
                                        <p:tav tm="0">
                                          <p:val>
                                            <p:strVal val="#ppt_x"/>
                                          </p:val>
                                        </p:tav>
                                        <p:tav tm="100000">
                                          <p:val>
                                            <p:strVal val="#ppt_x"/>
                                          </p:val>
                                        </p:tav>
                                      </p:tavLst>
                                    </p:anim>
                                    <p:anim calcmode="lin" valueType="num">
                                      <p:cBhvr>
                                        <p:cTn id="25" dur="75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750"/>
                                        <p:tgtEl>
                                          <p:spTgt spid="15"/>
                                        </p:tgtEl>
                                      </p:cBhvr>
                                    </p:animEffect>
                                    <p:anim calcmode="lin" valueType="num">
                                      <p:cBhvr>
                                        <p:cTn id="29" dur="750" fill="hold"/>
                                        <p:tgtEl>
                                          <p:spTgt spid="15"/>
                                        </p:tgtEl>
                                        <p:attrNameLst>
                                          <p:attrName>ppt_x</p:attrName>
                                        </p:attrNameLst>
                                      </p:cBhvr>
                                      <p:tavLst>
                                        <p:tav tm="0">
                                          <p:val>
                                            <p:strVal val="#ppt_x"/>
                                          </p:val>
                                        </p:tav>
                                        <p:tav tm="100000">
                                          <p:val>
                                            <p:strVal val="#ppt_x"/>
                                          </p:val>
                                        </p:tav>
                                      </p:tavLst>
                                    </p:anim>
                                    <p:anim calcmode="lin" valueType="num">
                                      <p:cBhvr>
                                        <p:cTn id="30" dur="750" fill="hold"/>
                                        <p:tgtEl>
                                          <p:spTgt spid="15"/>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750"/>
                                        <p:tgtEl>
                                          <p:spTgt spid="18"/>
                                        </p:tgtEl>
                                      </p:cBhvr>
                                    </p:animEffect>
                                    <p:anim calcmode="lin" valueType="num">
                                      <p:cBhvr>
                                        <p:cTn id="34" dur="750" fill="hold"/>
                                        <p:tgtEl>
                                          <p:spTgt spid="18"/>
                                        </p:tgtEl>
                                        <p:attrNameLst>
                                          <p:attrName>ppt_x</p:attrName>
                                        </p:attrNameLst>
                                      </p:cBhvr>
                                      <p:tavLst>
                                        <p:tav tm="0">
                                          <p:val>
                                            <p:strVal val="#ppt_x"/>
                                          </p:val>
                                        </p:tav>
                                        <p:tav tm="100000">
                                          <p:val>
                                            <p:strVal val="#ppt_x"/>
                                          </p:val>
                                        </p:tav>
                                      </p:tavLst>
                                    </p:anim>
                                    <p:anim calcmode="lin" valueType="num">
                                      <p:cBhvr>
                                        <p:cTn id="35" dur="750" fill="hold"/>
                                        <p:tgtEl>
                                          <p:spTgt spid="18"/>
                                        </p:tgtEl>
                                        <p:attrNameLst>
                                          <p:attrName>ppt_y</p:attrName>
                                        </p:attrNameLst>
                                      </p:cBhvr>
                                      <p:tavLst>
                                        <p:tav tm="0">
                                          <p:val>
                                            <p:strVal val="#ppt_y+.1"/>
                                          </p:val>
                                        </p:tav>
                                        <p:tav tm="100000">
                                          <p:val>
                                            <p:strVal val="#ppt_y"/>
                                          </p:val>
                                        </p:tav>
                                      </p:tavLst>
                                    </p:anim>
                                  </p:childTnLst>
                                </p:cTn>
                              </p:par>
                              <p:par>
                                <p:cTn id="36" presetID="1" presetClass="entr" presetSubtype="0" fill="hold" nodeType="withEffect">
                                  <p:stCondLst>
                                    <p:cond delay="0"/>
                                  </p:stCondLst>
                                  <p:childTnLst>
                                    <p:set>
                                      <p:cBhvr>
                                        <p:cTn id="3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3C5285FF-573F-CFD7-6B50-26F0C6B3C7B3}"/>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25" name="Straight Connector 24">
            <a:extLst>
              <a:ext uri="{FF2B5EF4-FFF2-40B4-BE49-F238E27FC236}">
                <a16:creationId xmlns:a16="http://schemas.microsoft.com/office/drawing/2014/main" id="{212C51B7-EA67-D5CB-7881-F9AB4169A73A}"/>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660AB7B-C682-6113-CC12-E8B03561BDB4}"/>
              </a:ext>
            </a:extLst>
          </p:cNvPr>
          <p:cNvSpPr txBox="1"/>
          <p:nvPr userDrawn="1"/>
        </p:nvSpPr>
        <p:spPr>
          <a:xfrm>
            <a:off x="11478158" y="6350000"/>
            <a:ext cx="468319" cy="369332"/>
          </a:xfrm>
          <a:prstGeom prst="rect">
            <a:avLst/>
          </a:prstGeom>
          <a:noFill/>
        </p:spPr>
        <p:txBody>
          <a:bodyPr wrap="square" rtlCol="0">
            <a:spAutoFit/>
          </a:bodyPr>
          <a:lstStyle/>
          <a:p>
            <a:pPr algn="ctr"/>
            <a:fld id="{60CB3D33-BDC5-4B12-8FD4-CFB857723B63}" type="slidenum">
              <a:rPr lang="en-US" smtClean="0">
                <a:solidFill>
                  <a:schemeClr val="bg1">
                    <a:lumMod val="50000"/>
                  </a:schemeClr>
                </a:solidFill>
              </a:rPr>
              <a:t>‹#›</a:t>
            </a:fld>
            <a:endParaRPr lang="en-US" dirty="0">
              <a:solidFill>
                <a:schemeClr val="bg1">
                  <a:lumMod val="50000"/>
                </a:schemeClr>
              </a:solidFill>
            </a:endParaRPr>
          </a:p>
        </p:txBody>
      </p:sp>
      <p:sp>
        <p:nvSpPr>
          <p:cNvPr id="28" name="TextBox 27">
            <a:extLst>
              <a:ext uri="{FF2B5EF4-FFF2-40B4-BE49-F238E27FC236}">
                <a16:creationId xmlns:a16="http://schemas.microsoft.com/office/drawing/2014/main" id="{E506A619-7078-A7B3-972A-FD2DD546C186}"/>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grpSp>
        <p:nvGrpSpPr>
          <p:cNvPr id="47" name="Group 46">
            <a:extLst>
              <a:ext uri="{FF2B5EF4-FFF2-40B4-BE49-F238E27FC236}">
                <a16:creationId xmlns:a16="http://schemas.microsoft.com/office/drawing/2014/main" id="{DDD2747D-3071-EFCC-3257-3E9128B4337C}"/>
              </a:ext>
            </a:extLst>
          </p:cNvPr>
          <p:cNvGrpSpPr/>
          <p:nvPr userDrawn="1"/>
        </p:nvGrpSpPr>
        <p:grpSpPr>
          <a:xfrm>
            <a:off x="1252678" y="4171217"/>
            <a:ext cx="3568703" cy="1080924"/>
            <a:chOff x="1045126" y="4115212"/>
            <a:chExt cx="3859383" cy="1168968"/>
          </a:xfrm>
        </p:grpSpPr>
        <p:cxnSp>
          <p:nvCxnSpPr>
            <p:cNvPr id="43" name="Straight Connector 42">
              <a:extLst>
                <a:ext uri="{FF2B5EF4-FFF2-40B4-BE49-F238E27FC236}">
                  <a16:creationId xmlns:a16="http://schemas.microsoft.com/office/drawing/2014/main" id="{9663AB39-D4C3-B639-DBB2-AA3F0AE071AB}"/>
                </a:ext>
              </a:extLst>
            </p:cNvPr>
            <p:cNvCxnSpPr>
              <a:stCxn id="46" idx="1"/>
            </p:cNvCxnSpPr>
            <p:nvPr userDrawn="1"/>
          </p:nvCxnSpPr>
          <p:spPr>
            <a:xfrm flipH="1" flipV="1">
              <a:off x="2826327" y="4747307"/>
              <a:ext cx="1588656" cy="1"/>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8" name="Group 17">
              <a:extLst>
                <a:ext uri="{FF2B5EF4-FFF2-40B4-BE49-F238E27FC236}">
                  <a16:creationId xmlns:a16="http://schemas.microsoft.com/office/drawing/2014/main" id="{4B599F42-CF71-FC35-21B0-28A05294F3CA}"/>
                </a:ext>
              </a:extLst>
            </p:cNvPr>
            <p:cNvGrpSpPr/>
            <p:nvPr userDrawn="1"/>
          </p:nvGrpSpPr>
          <p:grpSpPr>
            <a:xfrm>
              <a:off x="4414983" y="4502544"/>
              <a:ext cx="489526" cy="489526"/>
              <a:chOff x="4414983" y="4502544"/>
              <a:chExt cx="489526" cy="489526"/>
            </a:xfrm>
          </p:grpSpPr>
          <p:sp>
            <p:nvSpPr>
              <p:cNvPr id="45" name="Oval 44">
                <a:extLst>
                  <a:ext uri="{FF2B5EF4-FFF2-40B4-BE49-F238E27FC236}">
                    <a16:creationId xmlns:a16="http://schemas.microsoft.com/office/drawing/2014/main" id="{2B46081A-F42C-E674-E996-D683C4DAC8E6}"/>
                  </a:ext>
                </a:extLst>
              </p:cNvPr>
              <p:cNvSpPr/>
              <p:nvPr userDrawn="1"/>
            </p:nvSpPr>
            <p:spPr>
              <a:xfrm>
                <a:off x="4414983" y="4502544"/>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D83D98BE-C3E2-464B-3D9B-BD36CF06E82F}"/>
                  </a:ext>
                </a:extLst>
              </p:cNvPr>
              <p:cNvSpPr txBox="1"/>
              <p:nvPr userDrawn="1"/>
            </p:nvSpPr>
            <p:spPr>
              <a:xfrm>
                <a:off x="4414983" y="4547601"/>
                <a:ext cx="489526" cy="399415"/>
              </a:xfrm>
              <a:prstGeom prst="rect">
                <a:avLst/>
              </a:prstGeom>
              <a:noFill/>
            </p:spPr>
            <p:txBody>
              <a:bodyPr wrap="square" rtlCol="0" anchor="ctr">
                <a:spAutoFit/>
              </a:bodyPr>
              <a:lstStyle/>
              <a:p>
                <a:pPr algn="ctr"/>
                <a:r>
                  <a:rPr lang="en-US" dirty="0">
                    <a:solidFill>
                      <a:schemeClr val="bg1"/>
                    </a:solidFill>
                  </a:rPr>
                  <a:t>8</a:t>
                </a:r>
              </a:p>
            </p:txBody>
          </p:sp>
        </p:grpSp>
        <p:sp>
          <p:nvSpPr>
            <p:cNvPr id="10" name="Freeform: Shape 9">
              <a:extLst>
                <a:ext uri="{FF2B5EF4-FFF2-40B4-BE49-F238E27FC236}">
                  <a16:creationId xmlns:a16="http://schemas.microsoft.com/office/drawing/2014/main" id="{6BE7991F-11FF-8480-FC3D-6767989136F4}"/>
                </a:ext>
              </a:extLst>
            </p:cNvPr>
            <p:cNvSpPr/>
            <p:nvPr/>
          </p:nvSpPr>
          <p:spPr>
            <a:xfrm>
              <a:off x="1045126" y="4115212"/>
              <a:ext cx="2362501" cy="1168968"/>
            </a:xfrm>
            <a:custGeom>
              <a:avLst/>
              <a:gdLst>
                <a:gd name="connsiteX0" fmla="*/ 2362501 w 2362501"/>
                <a:gd name="connsiteY0" fmla="*/ 0 h 1168968"/>
                <a:gd name="connsiteX1" fmla="*/ 2335409 w 2362501"/>
                <a:gd name="connsiteY1" fmla="*/ 48586 h 1168968"/>
                <a:gd name="connsiteX2" fmla="*/ 2124806 w 2362501"/>
                <a:gd name="connsiteY2" fmla="*/ 874920 h 1168968"/>
                <a:gd name="connsiteX3" fmla="*/ 2006139 w 2362501"/>
                <a:gd name="connsiteY3" fmla="*/ 1168968 h 1168968"/>
                <a:gd name="connsiteX4" fmla="*/ 349498 w 2362501"/>
                <a:gd name="connsiteY4" fmla="*/ 1168968 h 1168968"/>
                <a:gd name="connsiteX5" fmla="*/ 232457 w 2362501"/>
                <a:gd name="connsiteY5" fmla="*/ 849633 h 1168968"/>
                <a:gd name="connsiteX6" fmla="*/ 0 w 2362501"/>
                <a:gd name="connsiteY6" fmla="*/ 0 h 1168968"/>
                <a:gd name="connsiteX7" fmla="*/ 2362501 w 2362501"/>
                <a:gd name="connsiteY7" fmla="*/ 0 h 1168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2501" h="1168968">
                  <a:moveTo>
                    <a:pt x="2362501" y="0"/>
                  </a:moveTo>
                  <a:cubicBezTo>
                    <a:pt x="2353470" y="16075"/>
                    <a:pt x="2344440" y="32331"/>
                    <a:pt x="2335409" y="48586"/>
                  </a:cubicBezTo>
                  <a:cubicBezTo>
                    <a:pt x="2194706" y="303802"/>
                    <a:pt x="2126071" y="583039"/>
                    <a:pt x="2124806" y="874920"/>
                  </a:cubicBezTo>
                  <a:cubicBezTo>
                    <a:pt x="2124264" y="988349"/>
                    <a:pt x="2098255" y="1083716"/>
                    <a:pt x="2006139" y="1168968"/>
                  </a:cubicBezTo>
                  <a:lnTo>
                    <a:pt x="349498" y="1168968"/>
                  </a:lnTo>
                  <a:cubicBezTo>
                    <a:pt x="253770" y="1086606"/>
                    <a:pt x="234805" y="975706"/>
                    <a:pt x="232457" y="849633"/>
                  </a:cubicBezTo>
                  <a:cubicBezTo>
                    <a:pt x="226677" y="543664"/>
                    <a:pt x="139077" y="262982"/>
                    <a:pt x="0" y="0"/>
                  </a:cubicBezTo>
                  <a:lnTo>
                    <a:pt x="2362501" y="0"/>
                  </a:lnTo>
                  <a:close/>
                </a:path>
              </a:pathLst>
            </a:custGeom>
            <a:solidFill>
              <a:srgbClr val="808285"/>
            </a:solidFill>
            <a:ln w="18023" cap="flat">
              <a:noFill/>
              <a:prstDash val="solid"/>
              <a:miter/>
            </a:ln>
          </p:spPr>
          <p:txBody>
            <a:bodyPr rtlCol="0" anchor="ctr"/>
            <a:lstStyle/>
            <a:p>
              <a:endParaRPr lang="en-US" dirty="0"/>
            </a:p>
          </p:txBody>
        </p:sp>
      </p:grpSp>
      <p:grpSp>
        <p:nvGrpSpPr>
          <p:cNvPr id="21" name="Group 20">
            <a:extLst>
              <a:ext uri="{FF2B5EF4-FFF2-40B4-BE49-F238E27FC236}">
                <a16:creationId xmlns:a16="http://schemas.microsoft.com/office/drawing/2014/main" id="{7087205B-1CF7-D787-3562-E12547445902}"/>
              </a:ext>
            </a:extLst>
          </p:cNvPr>
          <p:cNvGrpSpPr/>
          <p:nvPr userDrawn="1"/>
        </p:nvGrpSpPr>
        <p:grpSpPr>
          <a:xfrm>
            <a:off x="695850" y="3075094"/>
            <a:ext cx="4125531" cy="1029317"/>
            <a:chOff x="442942" y="2929807"/>
            <a:chExt cx="4461567" cy="1113157"/>
          </a:xfrm>
        </p:grpSpPr>
        <p:cxnSp>
          <p:nvCxnSpPr>
            <p:cNvPr id="30" name="Straight Connector 29">
              <a:extLst>
                <a:ext uri="{FF2B5EF4-FFF2-40B4-BE49-F238E27FC236}">
                  <a16:creationId xmlns:a16="http://schemas.microsoft.com/office/drawing/2014/main" id="{D2C6C878-513A-FE30-4189-FF911F13A90B}"/>
                </a:ext>
              </a:extLst>
            </p:cNvPr>
            <p:cNvCxnSpPr>
              <a:stCxn id="42" idx="1"/>
            </p:cNvCxnSpPr>
            <p:nvPr userDrawn="1"/>
          </p:nvCxnSpPr>
          <p:spPr>
            <a:xfrm flipH="1" flipV="1">
              <a:off x="2826327" y="3516652"/>
              <a:ext cx="1588656" cy="1"/>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7" name="Group 16">
              <a:extLst>
                <a:ext uri="{FF2B5EF4-FFF2-40B4-BE49-F238E27FC236}">
                  <a16:creationId xmlns:a16="http://schemas.microsoft.com/office/drawing/2014/main" id="{2A96672E-A6C1-6F36-F623-2165A9D0452E}"/>
                </a:ext>
              </a:extLst>
            </p:cNvPr>
            <p:cNvGrpSpPr/>
            <p:nvPr userDrawn="1"/>
          </p:nvGrpSpPr>
          <p:grpSpPr>
            <a:xfrm>
              <a:off x="4414983" y="3271889"/>
              <a:ext cx="489526" cy="489526"/>
              <a:chOff x="4414983" y="3271889"/>
              <a:chExt cx="489526" cy="489526"/>
            </a:xfrm>
          </p:grpSpPr>
          <p:sp>
            <p:nvSpPr>
              <p:cNvPr id="41" name="Oval 40">
                <a:extLst>
                  <a:ext uri="{FF2B5EF4-FFF2-40B4-BE49-F238E27FC236}">
                    <a16:creationId xmlns:a16="http://schemas.microsoft.com/office/drawing/2014/main" id="{6016D822-1828-E3A2-7836-09A0FD2635BC}"/>
                  </a:ext>
                </a:extLst>
              </p:cNvPr>
              <p:cNvSpPr/>
              <p:nvPr userDrawn="1"/>
            </p:nvSpPr>
            <p:spPr>
              <a:xfrm>
                <a:off x="4414983" y="327188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a:extLst>
                  <a:ext uri="{FF2B5EF4-FFF2-40B4-BE49-F238E27FC236}">
                    <a16:creationId xmlns:a16="http://schemas.microsoft.com/office/drawing/2014/main" id="{59B76953-3C2E-1B02-D419-7D4C2AA919B0}"/>
                  </a:ext>
                </a:extLst>
              </p:cNvPr>
              <p:cNvSpPr txBox="1"/>
              <p:nvPr userDrawn="1"/>
            </p:nvSpPr>
            <p:spPr>
              <a:xfrm>
                <a:off x="4414983" y="3316946"/>
                <a:ext cx="489526" cy="399415"/>
              </a:xfrm>
              <a:prstGeom prst="rect">
                <a:avLst/>
              </a:prstGeom>
              <a:noFill/>
            </p:spPr>
            <p:txBody>
              <a:bodyPr wrap="square" rtlCol="0" anchor="ctr">
                <a:spAutoFit/>
              </a:bodyPr>
              <a:lstStyle/>
              <a:p>
                <a:pPr algn="ctr"/>
                <a:r>
                  <a:rPr lang="en-US" dirty="0">
                    <a:solidFill>
                      <a:schemeClr val="bg1"/>
                    </a:solidFill>
                  </a:rPr>
                  <a:t>7</a:t>
                </a:r>
              </a:p>
            </p:txBody>
          </p:sp>
        </p:grpSp>
        <p:sp>
          <p:nvSpPr>
            <p:cNvPr id="11" name="Freeform: Shape 10">
              <a:extLst>
                <a:ext uri="{FF2B5EF4-FFF2-40B4-BE49-F238E27FC236}">
                  <a16:creationId xmlns:a16="http://schemas.microsoft.com/office/drawing/2014/main" id="{B223A8C3-0DAD-B0F8-1ADF-204F30DD21C5}"/>
                </a:ext>
              </a:extLst>
            </p:cNvPr>
            <p:cNvSpPr/>
            <p:nvPr/>
          </p:nvSpPr>
          <p:spPr>
            <a:xfrm>
              <a:off x="442942" y="2929807"/>
              <a:ext cx="3562897" cy="1113157"/>
            </a:xfrm>
            <a:custGeom>
              <a:avLst/>
              <a:gdLst>
                <a:gd name="connsiteX0" fmla="*/ 3562898 w 3562897"/>
                <a:gd name="connsiteY0" fmla="*/ 0 h 1113157"/>
                <a:gd name="connsiteX1" fmla="*/ 3317797 w 3562897"/>
                <a:gd name="connsiteY1" fmla="*/ 544567 h 1113157"/>
                <a:gd name="connsiteX2" fmla="*/ 2964686 w 3562897"/>
                <a:gd name="connsiteY2" fmla="*/ 1113157 h 1113157"/>
                <a:gd name="connsiteX3" fmla="*/ 602185 w 3562897"/>
                <a:gd name="connsiteY3" fmla="*/ 1113157 h 1113157"/>
                <a:gd name="connsiteX4" fmla="*/ 478461 w 3562897"/>
                <a:gd name="connsiteY4" fmla="*/ 903277 h 1113157"/>
                <a:gd name="connsiteX5" fmla="*/ 165086 w 3562897"/>
                <a:gd name="connsiteY5" fmla="*/ 404226 h 1113157"/>
                <a:gd name="connsiteX6" fmla="*/ 0 w 3562897"/>
                <a:gd name="connsiteY6" fmla="*/ 0 h 1113157"/>
                <a:gd name="connsiteX7" fmla="*/ 3562898 w 3562897"/>
                <a:gd name="connsiteY7" fmla="*/ 0 h 111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2897" h="1113157">
                  <a:moveTo>
                    <a:pt x="3562898" y="0"/>
                  </a:moveTo>
                  <a:cubicBezTo>
                    <a:pt x="3511963" y="188386"/>
                    <a:pt x="3429962" y="369908"/>
                    <a:pt x="3317797" y="544567"/>
                  </a:cubicBezTo>
                  <a:cubicBezTo>
                    <a:pt x="3197324" y="732231"/>
                    <a:pt x="3074684" y="919352"/>
                    <a:pt x="2964686" y="1113157"/>
                  </a:cubicBezTo>
                  <a:lnTo>
                    <a:pt x="602185" y="1113157"/>
                  </a:lnTo>
                  <a:cubicBezTo>
                    <a:pt x="564436" y="1041993"/>
                    <a:pt x="523074" y="972093"/>
                    <a:pt x="478461" y="903277"/>
                  </a:cubicBezTo>
                  <a:cubicBezTo>
                    <a:pt x="371534" y="738372"/>
                    <a:pt x="260092" y="575815"/>
                    <a:pt x="165086" y="404226"/>
                  </a:cubicBezTo>
                  <a:cubicBezTo>
                    <a:pt x="92116" y="272735"/>
                    <a:pt x="37388" y="137090"/>
                    <a:pt x="0" y="0"/>
                  </a:cubicBezTo>
                  <a:lnTo>
                    <a:pt x="3562898" y="0"/>
                  </a:lnTo>
                  <a:close/>
                </a:path>
              </a:pathLst>
            </a:custGeom>
            <a:solidFill>
              <a:srgbClr val="1DB0D3"/>
            </a:solidFill>
            <a:ln w="18023" cap="flat">
              <a:noFill/>
              <a:prstDash val="solid"/>
              <a:miter/>
            </a:ln>
          </p:spPr>
          <p:txBody>
            <a:bodyPr rtlCol="0" anchor="ctr"/>
            <a:lstStyle/>
            <a:p>
              <a:endParaRPr lang="en-US" dirty="0"/>
            </a:p>
          </p:txBody>
        </p:sp>
      </p:grpSp>
      <p:grpSp>
        <p:nvGrpSpPr>
          <p:cNvPr id="20" name="Group 19">
            <a:extLst>
              <a:ext uri="{FF2B5EF4-FFF2-40B4-BE49-F238E27FC236}">
                <a16:creationId xmlns:a16="http://schemas.microsoft.com/office/drawing/2014/main" id="{717DBDCF-60E7-51CD-B180-B6B52416253C}"/>
              </a:ext>
            </a:extLst>
          </p:cNvPr>
          <p:cNvGrpSpPr/>
          <p:nvPr userDrawn="1"/>
        </p:nvGrpSpPr>
        <p:grpSpPr>
          <a:xfrm>
            <a:off x="637086" y="1978972"/>
            <a:ext cx="4184295" cy="1029316"/>
            <a:chOff x="379392" y="1744403"/>
            <a:chExt cx="4525117" cy="1113156"/>
          </a:xfrm>
        </p:grpSpPr>
        <p:cxnSp>
          <p:nvCxnSpPr>
            <p:cNvPr id="22" name="Straight Connector 21">
              <a:extLst>
                <a:ext uri="{FF2B5EF4-FFF2-40B4-BE49-F238E27FC236}">
                  <a16:creationId xmlns:a16="http://schemas.microsoft.com/office/drawing/2014/main" id="{EFE503FA-CC3C-CA94-36B8-F9540F7CD906}"/>
                </a:ext>
              </a:extLst>
            </p:cNvPr>
            <p:cNvCxnSpPr>
              <a:stCxn id="29" idx="1"/>
            </p:cNvCxnSpPr>
            <p:nvPr userDrawn="1"/>
          </p:nvCxnSpPr>
          <p:spPr>
            <a:xfrm flipH="1" flipV="1">
              <a:off x="2826327" y="2297601"/>
              <a:ext cx="1588656" cy="1"/>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6" name="Group 15">
              <a:extLst>
                <a:ext uri="{FF2B5EF4-FFF2-40B4-BE49-F238E27FC236}">
                  <a16:creationId xmlns:a16="http://schemas.microsoft.com/office/drawing/2014/main" id="{2A313B81-E6B1-0746-13FC-924817B87A27}"/>
                </a:ext>
              </a:extLst>
            </p:cNvPr>
            <p:cNvGrpSpPr/>
            <p:nvPr userDrawn="1"/>
          </p:nvGrpSpPr>
          <p:grpSpPr>
            <a:xfrm>
              <a:off x="4414983" y="2052839"/>
              <a:ext cx="489526" cy="489526"/>
              <a:chOff x="4414983" y="2052839"/>
              <a:chExt cx="489526" cy="489526"/>
            </a:xfrm>
          </p:grpSpPr>
          <p:sp>
            <p:nvSpPr>
              <p:cNvPr id="27" name="Oval 26">
                <a:extLst>
                  <a:ext uri="{FF2B5EF4-FFF2-40B4-BE49-F238E27FC236}">
                    <a16:creationId xmlns:a16="http://schemas.microsoft.com/office/drawing/2014/main" id="{FA77E9AE-7191-0B76-2FAF-259102B95FC1}"/>
                  </a:ext>
                </a:extLst>
              </p:cNvPr>
              <p:cNvSpPr/>
              <p:nvPr userDrawn="1"/>
            </p:nvSpPr>
            <p:spPr>
              <a:xfrm>
                <a:off x="4414983" y="205283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C85C229E-FD80-26B3-EB8C-DDB5954A2717}"/>
                  </a:ext>
                </a:extLst>
              </p:cNvPr>
              <p:cNvSpPr txBox="1"/>
              <p:nvPr userDrawn="1"/>
            </p:nvSpPr>
            <p:spPr>
              <a:xfrm>
                <a:off x="4414983" y="2097896"/>
                <a:ext cx="489526" cy="399415"/>
              </a:xfrm>
              <a:prstGeom prst="rect">
                <a:avLst/>
              </a:prstGeom>
              <a:noFill/>
            </p:spPr>
            <p:txBody>
              <a:bodyPr wrap="square" rtlCol="0" anchor="ctr">
                <a:spAutoFit/>
              </a:bodyPr>
              <a:lstStyle/>
              <a:p>
                <a:pPr algn="ctr"/>
                <a:r>
                  <a:rPr lang="en-US" dirty="0">
                    <a:solidFill>
                      <a:schemeClr val="bg1"/>
                    </a:solidFill>
                  </a:rPr>
                  <a:t>6</a:t>
                </a:r>
              </a:p>
            </p:txBody>
          </p:sp>
        </p:grpSp>
        <p:sp>
          <p:nvSpPr>
            <p:cNvPr id="12" name="Freeform: Shape 11">
              <a:extLst>
                <a:ext uri="{FF2B5EF4-FFF2-40B4-BE49-F238E27FC236}">
                  <a16:creationId xmlns:a16="http://schemas.microsoft.com/office/drawing/2014/main" id="{CAB7F442-8AC7-0D49-106E-F7B0A73C50CA}"/>
                </a:ext>
              </a:extLst>
            </p:cNvPr>
            <p:cNvSpPr/>
            <p:nvPr/>
          </p:nvSpPr>
          <p:spPr>
            <a:xfrm>
              <a:off x="379392" y="1744403"/>
              <a:ext cx="3688788" cy="1113156"/>
            </a:xfrm>
            <a:custGeom>
              <a:avLst/>
              <a:gdLst>
                <a:gd name="connsiteX0" fmla="*/ 3626447 w 3688788"/>
                <a:gd name="connsiteY0" fmla="*/ 1113157 h 1113156"/>
                <a:gd name="connsiteX1" fmla="*/ 63550 w 3688788"/>
                <a:gd name="connsiteY1" fmla="*/ 1113157 h 1113156"/>
                <a:gd name="connsiteX2" fmla="*/ 115387 w 3688788"/>
                <a:gd name="connsiteY2" fmla="*/ 0 h 1113156"/>
                <a:gd name="connsiteX3" fmla="*/ 3577319 w 3688788"/>
                <a:gd name="connsiteY3" fmla="*/ 0 h 1113156"/>
                <a:gd name="connsiteX4" fmla="*/ 3671241 w 3688788"/>
                <a:gd name="connsiteY4" fmla="*/ 381829 h 1113156"/>
                <a:gd name="connsiteX5" fmla="*/ 3626447 w 3688788"/>
                <a:gd name="connsiteY5" fmla="*/ 1113157 h 111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88788" h="1113156">
                  <a:moveTo>
                    <a:pt x="3626447" y="1113157"/>
                  </a:moveTo>
                  <a:lnTo>
                    <a:pt x="63550" y="1113157"/>
                  </a:lnTo>
                  <a:cubicBezTo>
                    <a:pt x="-39584" y="736566"/>
                    <a:pt x="-13575" y="348415"/>
                    <a:pt x="115387" y="0"/>
                  </a:cubicBezTo>
                  <a:lnTo>
                    <a:pt x="3577319" y="0"/>
                  </a:lnTo>
                  <a:cubicBezTo>
                    <a:pt x="3621751" y="121376"/>
                    <a:pt x="3653540" y="249074"/>
                    <a:pt x="3671241" y="381829"/>
                  </a:cubicBezTo>
                  <a:cubicBezTo>
                    <a:pt x="3705197" y="636322"/>
                    <a:pt x="3689664" y="880158"/>
                    <a:pt x="3626447" y="1113157"/>
                  </a:cubicBezTo>
                  <a:close/>
                </a:path>
              </a:pathLst>
            </a:custGeom>
            <a:solidFill>
              <a:srgbClr val="FDB723"/>
            </a:solidFill>
            <a:ln w="18023" cap="flat">
              <a:noFill/>
              <a:prstDash val="solid"/>
              <a:miter/>
            </a:ln>
          </p:spPr>
          <p:txBody>
            <a:bodyPr rtlCol="0" anchor="ctr"/>
            <a:lstStyle/>
            <a:p>
              <a:endParaRPr lang="en-US" dirty="0"/>
            </a:p>
          </p:txBody>
        </p:sp>
      </p:grpSp>
      <p:grpSp>
        <p:nvGrpSpPr>
          <p:cNvPr id="19" name="Group 18">
            <a:extLst>
              <a:ext uri="{FF2B5EF4-FFF2-40B4-BE49-F238E27FC236}">
                <a16:creationId xmlns:a16="http://schemas.microsoft.com/office/drawing/2014/main" id="{F7348874-3B4A-9FD1-4438-70579989E41E}"/>
              </a:ext>
            </a:extLst>
          </p:cNvPr>
          <p:cNvGrpSpPr/>
          <p:nvPr userDrawn="1"/>
        </p:nvGrpSpPr>
        <p:grpSpPr>
          <a:xfrm>
            <a:off x="743782" y="793467"/>
            <a:ext cx="4077599" cy="1118698"/>
            <a:chOff x="494779" y="462336"/>
            <a:chExt cx="4409730" cy="1209819"/>
          </a:xfrm>
        </p:grpSpPr>
        <p:cxnSp>
          <p:nvCxnSpPr>
            <p:cNvPr id="8" name="Straight Connector 7">
              <a:extLst>
                <a:ext uri="{FF2B5EF4-FFF2-40B4-BE49-F238E27FC236}">
                  <a16:creationId xmlns:a16="http://schemas.microsoft.com/office/drawing/2014/main" id="{6C3C8833-9A8B-D2D8-33D7-F6E7778AD574}"/>
                </a:ext>
              </a:extLst>
            </p:cNvPr>
            <p:cNvCxnSpPr>
              <a:stCxn id="5" idx="1"/>
            </p:cNvCxnSpPr>
            <p:nvPr userDrawn="1"/>
          </p:nvCxnSpPr>
          <p:spPr>
            <a:xfrm flipH="1" flipV="1">
              <a:off x="2826327" y="1186871"/>
              <a:ext cx="1588656" cy="2"/>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5" name="Group 14">
              <a:extLst>
                <a:ext uri="{FF2B5EF4-FFF2-40B4-BE49-F238E27FC236}">
                  <a16:creationId xmlns:a16="http://schemas.microsoft.com/office/drawing/2014/main" id="{4D92D874-253F-D2DB-8C97-41765710E3DB}"/>
                </a:ext>
              </a:extLst>
            </p:cNvPr>
            <p:cNvGrpSpPr/>
            <p:nvPr userDrawn="1"/>
          </p:nvGrpSpPr>
          <p:grpSpPr>
            <a:xfrm>
              <a:off x="4414983" y="942109"/>
              <a:ext cx="489526" cy="489526"/>
              <a:chOff x="4414983" y="942109"/>
              <a:chExt cx="489526" cy="489526"/>
            </a:xfrm>
          </p:grpSpPr>
          <p:sp>
            <p:nvSpPr>
              <p:cNvPr id="4" name="Oval 3">
                <a:extLst>
                  <a:ext uri="{FF2B5EF4-FFF2-40B4-BE49-F238E27FC236}">
                    <a16:creationId xmlns:a16="http://schemas.microsoft.com/office/drawing/2014/main" id="{A844E665-A434-4F20-6DD0-E698554E4A8D}"/>
                  </a:ext>
                </a:extLst>
              </p:cNvPr>
              <p:cNvSpPr/>
              <p:nvPr userDrawn="1"/>
            </p:nvSpPr>
            <p:spPr>
              <a:xfrm>
                <a:off x="4414983" y="94210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F82BD84F-3E8D-8A78-E084-55CF73630CED}"/>
                  </a:ext>
                </a:extLst>
              </p:cNvPr>
              <p:cNvSpPr txBox="1"/>
              <p:nvPr userDrawn="1"/>
            </p:nvSpPr>
            <p:spPr>
              <a:xfrm>
                <a:off x="4414983" y="987166"/>
                <a:ext cx="489526" cy="399415"/>
              </a:xfrm>
              <a:prstGeom prst="rect">
                <a:avLst/>
              </a:prstGeom>
              <a:noFill/>
            </p:spPr>
            <p:txBody>
              <a:bodyPr wrap="square" rtlCol="0" anchor="ctr">
                <a:spAutoFit/>
              </a:bodyPr>
              <a:lstStyle/>
              <a:p>
                <a:pPr algn="ctr"/>
                <a:r>
                  <a:rPr lang="en-US" dirty="0">
                    <a:solidFill>
                      <a:schemeClr val="bg1"/>
                    </a:solidFill>
                  </a:rPr>
                  <a:t>5</a:t>
                </a:r>
              </a:p>
            </p:txBody>
          </p:sp>
        </p:grpSp>
        <p:sp>
          <p:nvSpPr>
            <p:cNvPr id="13" name="Freeform: Shape 12">
              <a:extLst>
                <a:ext uri="{FF2B5EF4-FFF2-40B4-BE49-F238E27FC236}">
                  <a16:creationId xmlns:a16="http://schemas.microsoft.com/office/drawing/2014/main" id="{170BC1B3-9ADA-835C-4E44-1E4895AEEF37}"/>
                </a:ext>
              </a:extLst>
            </p:cNvPr>
            <p:cNvSpPr/>
            <p:nvPr/>
          </p:nvSpPr>
          <p:spPr>
            <a:xfrm>
              <a:off x="494779" y="462336"/>
              <a:ext cx="3461931" cy="1209819"/>
            </a:xfrm>
            <a:custGeom>
              <a:avLst/>
              <a:gdLst>
                <a:gd name="connsiteX0" fmla="*/ 3461931 w 3461931"/>
                <a:gd name="connsiteY0" fmla="*/ 1209819 h 1209819"/>
                <a:gd name="connsiteX1" fmla="*/ 0 w 3461931"/>
                <a:gd name="connsiteY1" fmla="*/ 1209819 h 1209819"/>
                <a:gd name="connsiteX2" fmla="*/ 1492638 w 3461931"/>
                <a:gd name="connsiteY2" fmla="*/ 14842 h 1209819"/>
                <a:gd name="connsiteX3" fmla="*/ 3461931 w 3461931"/>
                <a:gd name="connsiteY3" fmla="*/ 1209819 h 1209819"/>
              </a:gdLst>
              <a:ahLst/>
              <a:cxnLst>
                <a:cxn ang="0">
                  <a:pos x="connsiteX0" y="connsiteY0"/>
                </a:cxn>
                <a:cxn ang="0">
                  <a:pos x="connsiteX1" y="connsiteY1"/>
                </a:cxn>
                <a:cxn ang="0">
                  <a:pos x="connsiteX2" y="connsiteY2"/>
                </a:cxn>
                <a:cxn ang="0">
                  <a:pos x="connsiteX3" y="connsiteY3"/>
                </a:cxn>
              </a:cxnLst>
              <a:rect l="l" t="t" r="r" b="b"/>
              <a:pathLst>
                <a:path w="3461931" h="1209819">
                  <a:moveTo>
                    <a:pt x="3461931" y="1209819"/>
                  </a:moveTo>
                  <a:lnTo>
                    <a:pt x="0" y="1209819"/>
                  </a:lnTo>
                  <a:cubicBezTo>
                    <a:pt x="226497" y="597158"/>
                    <a:pt x="771245" y="106777"/>
                    <a:pt x="1492638" y="14842"/>
                  </a:cubicBezTo>
                  <a:cubicBezTo>
                    <a:pt x="2360334" y="-95697"/>
                    <a:pt x="3174024" y="421958"/>
                    <a:pt x="3461931" y="1209819"/>
                  </a:cubicBezTo>
                  <a:close/>
                </a:path>
              </a:pathLst>
            </a:custGeom>
            <a:solidFill>
              <a:srgbClr val="134B8E"/>
            </a:solidFill>
            <a:ln w="18023" cap="flat">
              <a:noFill/>
              <a:prstDash val="solid"/>
              <a:miter/>
            </a:ln>
          </p:spPr>
          <p:txBody>
            <a:bodyPr rtlCol="0" anchor="ctr"/>
            <a:lstStyle/>
            <a:p>
              <a:endParaRPr lang="en-US" dirty="0"/>
            </a:p>
          </p:txBody>
        </p:sp>
      </p:grpSp>
      <p:sp>
        <p:nvSpPr>
          <p:cNvPr id="14" name="Freeform: Shape 13">
            <a:extLst>
              <a:ext uri="{FF2B5EF4-FFF2-40B4-BE49-F238E27FC236}">
                <a16:creationId xmlns:a16="http://schemas.microsoft.com/office/drawing/2014/main" id="{29045CDD-2585-64B8-A9CA-2D91EB711AC4}"/>
              </a:ext>
            </a:extLst>
          </p:cNvPr>
          <p:cNvSpPr/>
          <p:nvPr userDrawn="1"/>
        </p:nvSpPr>
        <p:spPr>
          <a:xfrm>
            <a:off x="1608255" y="5318947"/>
            <a:ext cx="1468734" cy="745586"/>
          </a:xfrm>
          <a:custGeom>
            <a:avLst/>
            <a:gdLst>
              <a:gd name="connsiteX0" fmla="*/ 794003 w 1588366"/>
              <a:gd name="connsiteY0" fmla="*/ 0 h 806316"/>
              <a:gd name="connsiteX1" fmla="*/ 0 w 1588366"/>
              <a:gd name="connsiteY1" fmla="*/ 0 h 806316"/>
              <a:gd name="connsiteX2" fmla="*/ 190734 w 1588366"/>
              <a:gd name="connsiteY2" fmla="*/ 466720 h 806316"/>
              <a:gd name="connsiteX3" fmla="*/ 489298 w 1588366"/>
              <a:gd name="connsiteY3" fmla="*/ 669014 h 806316"/>
              <a:gd name="connsiteX4" fmla="*/ 618441 w 1588366"/>
              <a:gd name="connsiteY4" fmla="*/ 799602 h 806316"/>
              <a:gd name="connsiteX5" fmla="*/ 965049 w 1588366"/>
              <a:gd name="connsiteY5" fmla="*/ 800144 h 806316"/>
              <a:gd name="connsiteX6" fmla="*/ 1097624 w 1588366"/>
              <a:gd name="connsiteY6" fmla="*/ 669375 h 806316"/>
              <a:gd name="connsiteX7" fmla="*/ 1397633 w 1588366"/>
              <a:gd name="connsiteY7" fmla="*/ 466720 h 806316"/>
              <a:gd name="connsiteX8" fmla="*/ 1588367 w 1588366"/>
              <a:gd name="connsiteY8" fmla="*/ 0 h 806316"/>
              <a:gd name="connsiteX9" fmla="*/ 794183 w 1588366"/>
              <a:gd name="connsiteY9" fmla="*/ 0 h 80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8366" h="806316">
                <a:moveTo>
                  <a:pt x="794003" y="0"/>
                </a:moveTo>
                <a:lnTo>
                  <a:pt x="0" y="0"/>
                </a:lnTo>
                <a:cubicBezTo>
                  <a:pt x="0" y="0"/>
                  <a:pt x="138535" y="352208"/>
                  <a:pt x="190734" y="466720"/>
                </a:cubicBezTo>
                <a:cubicBezTo>
                  <a:pt x="234083" y="562087"/>
                  <a:pt x="378398" y="644992"/>
                  <a:pt x="489298" y="669014"/>
                </a:cubicBezTo>
                <a:cubicBezTo>
                  <a:pt x="503747" y="751016"/>
                  <a:pt x="542581" y="794003"/>
                  <a:pt x="618441" y="799602"/>
                </a:cubicBezTo>
                <a:cubicBezTo>
                  <a:pt x="733495" y="808091"/>
                  <a:pt x="849995" y="808813"/>
                  <a:pt x="965049" y="800144"/>
                </a:cubicBezTo>
                <a:cubicBezTo>
                  <a:pt x="1043619" y="794364"/>
                  <a:pt x="1079743" y="756073"/>
                  <a:pt x="1097624" y="669375"/>
                </a:cubicBezTo>
                <a:cubicBezTo>
                  <a:pt x="1208705" y="645714"/>
                  <a:pt x="1354103" y="562629"/>
                  <a:pt x="1397633" y="466720"/>
                </a:cubicBezTo>
                <a:cubicBezTo>
                  <a:pt x="1449651" y="352027"/>
                  <a:pt x="1588367" y="0"/>
                  <a:pt x="1588367" y="0"/>
                </a:cubicBezTo>
                <a:lnTo>
                  <a:pt x="794183" y="0"/>
                </a:lnTo>
                <a:close/>
              </a:path>
            </a:pathLst>
          </a:custGeom>
          <a:solidFill>
            <a:srgbClr val="BCBEC0"/>
          </a:solidFill>
          <a:ln w="18023" cap="flat">
            <a:noFill/>
            <a:prstDash val="solid"/>
            <a:miter/>
          </a:ln>
        </p:spPr>
        <p:txBody>
          <a:bodyPr rtlCol="0" anchor="ctr"/>
          <a:lstStyle/>
          <a:p>
            <a:endParaRPr lang="en-US" dirty="0"/>
          </a:p>
        </p:txBody>
      </p:sp>
    </p:spTree>
    <p:extLst>
      <p:ext uri="{BB962C8B-B14F-4D97-AF65-F5344CB8AC3E}">
        <p14:creationId xmlns:p14="http://schemas.microsoft.com/office/powerpoint/2010/main" val="1500622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0-#ppt_w/2"/>
                                          </p:val>
                                        </p:tav>
                                        <p:tav tm="100000">
                                          <p:val>
                                            <p:strVal val="#ppt_x"/>
                                          </p:val>
                                        </p:tav>
                                      </p:tavLst>
                                    </p:anim>
                                    <p:anim calcmode="lin" valueType="num">
                                      <p:cBhvr additive="base">
                                        <p:cTn id="13" dur="50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0-#ppt_w/2"/>
                                          </p:val>
                                        </p:tav>
                                        <p:tav tm="100000">
                                          <p:val>
                                            <p:strVal val="#ppt_x"/>
                                          </p:val>
                                        </p:tav>
                                      </p:tavLst>
                                    </p:anim>
                                    <p:anim calcmode="lin" valueType="num">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0-#ppt_w/2"/>
                                          </p:val>
                                        </p:tav>
                                        <p:tav tm="100000">
                                          <p:val>
                                            <p:strVal val="#ppt_x"/>
                                          </p:val>
                                        </p:tav>
                                      </p:tavLst>
                                    </p:anim>
                                    <p:anim calcmode="lin" valueType="num">
                                      <p:cBhvr additive="base">
                                        <p:cTn id="23" dur="500" fill="hold"/>
                                        <p:tgtEl>
                                          <p:spTgt spid="47"/>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0-#ppt_w/2"/>
                                          </p:val>
                                        </p:tav>
                                        <p:tav tm="100000">
                                          <p:val>
                                            <p:strVal val="#ppt_x"/>
                                          </p:val>
                                        </p:tav>
                                      </p:tavLst>
                                    </p:anim>
                                    <p:anim calcmode="lin" valueType="num">
                                      <p:cBhvr additive="base">
                                        <p:cTn id="2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Section Header">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3C5285FF-573F-CFD7-6B50-26F0C6B3C7B3}"/>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25" name="Straight Connector 24">
            <a:extLst>
              <a:ext uri="{FF2B5EF4-FFF2-40B4-BE49-F238E27FC236}">
                <a16:creationId xmlns:a16="http://schemas.microsoft.com/office/drawing/2014/main" id="{212C51B7-EA67-D5CB-7881-F9AB4169A73A}"/>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660AB7B-C682-6113-CC12-E8B03561BDB4}"/>
              </a:ext>
            </a:extLst>
          </p:cNvPr>
          <p:cNvSpPr txBox="1"/>
          <p:nvPr userDrawn="1"/>
        </p:nvSpPr>
        <p:spPr>
          <a:xfrm>
            <a:off x="11478158" y="6350000"/>
            <a:ext cx="468319" cy="369332"/>
          </a:xfrm>
          <a:prstGeom prst="rect">
            <a:avLst/>
          </a:prstGeom>
          <a:noFill/>
        </p:spPr>
        <p:txBody>
          <a:bodyPr wrap="square" rtlCol="0">
            <a:spAutoFit/>
          </a:bodyPr>
          <a:lstStyle/>
          <a:p>
            <a:pPr algn="ctr"/>
            <a:fld id="{60CB3D33-BDC5-4B12-8FD4-CFB857723B63}" type="slidenum">
              <a:rPr lang="en-US" smtClean="0">
                <a:solidFill>
                  <a:schemeClr val="bg1">
                    <a:lumMod val="50000"/>
                  </a:schemeClr>
                </a:solidFill>
              </a:rPr>
              <a:t>‹#›</a:t>
            </a:fld>
            <a:endParaRPr lang="en-US" dirty="0">
              <a:solidFill>
                <a:schemeClr val="bg1">
                  <a:lumMod val="50000"/>
                </a:schemeClr>
              </a:solidFill>
            </a:endParaRPr>
          </a:p>
        </p:txBody>
      </p:sp>
      <p:sp>
        <p:nvSpPr>
          <p:cNvPr id="28" name="TextBox 27">
            <a:extLst>
              <a:ext uri="{FF2B5EF4-FFF2-40B4-BE49-F238E27FC236}">
                <a16:creationId xmlns:a16="http://schemas.microsoft.com/office/drawing/2014/main" id="{E506A619-7078-A7B3-972A-FD2DD546C186}"/>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grpSp>
        <p:nvGrpSpPr>
          <p:cNvPr id="47" name="Group 46">
            <a:extLst>
              <a:ext uri="{FF2B5EF4-FFF2-40B4-BE49-F238E27FC236}">
                <a16:creationId xmlns:a16="http://schemas.microsoft.com/office/drawing/2014/main" id="{DDD2747D-3071-EFCC-3257-3E9128B4337C}"/>
              </a:ext>
            </a:extLst>
          </p:cNvPr>
          <p:cNvGrpSpPr/>
          <p:nvPr userDrawn="1"/>
        </p:nvGrpSpPr>
        <p:grpSpPr>
          <a:xfrm>
            <a:off x="1252678" y="4171217"/>
            <a:ext cx="3568703" cy="1080924"/>
            <a:chOff x="1045126" y="4115212"/>
            <a:chExt cx="3859383" cy="1168968"/>
          </a:xfrm>
        </p:grpSpPr>
        <p:cxnSp>
          <p:nvCxnSpPr>
            <p:cNvPr id="43" name="Straight Connector 42">
              <a:extLst>
                <a:ext uri="{FF2B5EF4-FFF2-40B4-BE49-F238E27FC236}">
                  <a16:creationId xmlns:a16="http://schemas.microsoft.com/office/drawing/2014/main" id="{9663AB39-D4C3-B639-DBB2-AA3F0AE071AB}"/>
                </a:ext>
              </a:extLst>
            </p:cNvPr>
            <p:cNvCxnSpPr>
              <a:stCxn id="46" idx="1"/>
            </p:cNvCxnSpPr>
            <p:nvPr userDrawn="1"/>
          </p:nvCxnSpPr>
          <p:spPr>
            <a:xfrm flipH="1" flipV="1">
              <a:off x="2826327" y="4747307"/>
              <a:ext cx="1588656" cy="1"/>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8" name="Group 17">
              <a:extLst>
                <a:ext uri="{FF2B5EF4-FFF2-40B4-BE49-F238E27FC236}">
                  <a16:creationId xmlns:a16="http://schemas.microsoft.com/office/drawing/2014/main" id="{4B599F42-CF71-FC35-21B0-28A05294F3CA}"/>
                </a:ext>
              </a:extLst>
            </p:cNvPr>
            <p:cNvGrpSpPr/>
            <p:nvPr userDrawn="1"/>
          </p:nvGrpSpPr>
          <p:grpSpPr>
            <a:xfrm>
              <a:off x="4414983" y="4502544"/>
              <a:ext cx="489526" cy="489526"/>
              <a:chOff x="4414983" y="4502544"/>
              <a:chExt cx="489526" cy="489526"/>
            </a:xfrm>
          </p:grpSpPr>
          <p:sp>
            <p:nvSpPr>
              <p:cNvPr id="45" name="Oval 44">
                <a:extLst>
                  <a:ext uri="{FF2B5EF4-FFF2-40B4-BE49-F238E27FC236}">
                    <a16:creationId xmlns:a16="http://schemas.microsoft.com/office/drawing/2014/main" id="{2B46081A-F42C-E674-E996-D683C4DAC8E6}"/>
                  </a:ext>
                </a:extLst>
              </p:cNvPr>
              <p:cNvSpPr/>
              <p:nvPr userDrawn="1"/>
            </p:nvSpPr>
            <p:spPr>
              <a:xfrm>
                <a:off x="4414983" y="4502544"/>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D83D98BE-C3E2-464B-3D9B-BD36CF06E82F}"/>
                  </a:ext>
                </a:extLst>
              </p:cNvPr>
              <p:cNvSpPr txBox="1"/>
              <p:nvPr userDrawn="1"/>
            </p:nvSpPr>
            <p:spPr>
              <a:xfrm>
                <a:off x="4414983" y="4547601"/>
                <a:ext cx="489526" cy="399415"/>
              </a:xfrm>
              <a:prstGeom prst="rect">
                <a:avLst/>
              </a:prstGeom>
              <a:noFill/>
            </p:spPr>
            <p:txBody>
              <a:bodyPr wrap="square" rtlCol="0" anchor="ctr">
                <a:spAutoFit/>
              </a:bodyPr>
              <a:lstStyle/>
              <a:p>
                <a:pPr algn="ctr"/>
                <a:r>
                  <a:rPr lang="en-US" dirty="0">
                    <a:solidFill>
                      <a:schemeClr val="bg1"/>
                    </a:solidFill>
                  </a:rPr>
                  <a:t>12</a:t>
                </a:r>
              </a:p>
            </p:txBody>
          </p:sp>
        </p:grpSp>
        <p:sp>
          <p:nvSpPr>
            <p:cNvPr id="10" name="Freeform: Shape 9">
              <a:extLst>
                <a:ext uri="{FF2B5EF4-FFF2-40B4-BE49-F238E27FC236}">
                  <a16:creationId xmlns:a16="http://schemas.microsoft.com/office/drawing/2014/main" id="{6BE7991F-11FF-8480-FC3D-6767989136F4}"/>
                </a:ext>
              </a:extLst>
            </p:cNvPr>
            <p:cNvSpPr/>
            <p:nvPr/>
          </p:nvSpPr>
          <p:spPr>
            <a:xfrm>
              <a:off x="1045126" y="4115212"/>
              <a:ext cx="2362501" cy="1168968"/>
            </a:xfrm>
            <a:custGeom>
              <a:avLst/>
              <a:gdLst>
                <a:gd name="connsiteX0" fmla="*/ 2362501 w 2362501"/>
                <a:gd name="connsiteY0" fmla="*/ 0 h 1168968"/>
                <a:gd name="connsiteX1" fmla="*/ 2335409 w 2362501"/>
                <a:gd name="connsiteY1" fmla="*/ 48586 h 1168968"/>
                <a:gd name="connsiteX2" fmla="*/ 2124806 w 2362501"/>
                <a:gd name="connsiteY2" fmla="*/ 874920 h 1168968"/>
                <a:gd name="connsiteX3" fmla="*/ 2006139 w 2362501"/>
                <a:gd name="connsiteY3" fmla="*/ 1168968 h 1168968"/>
                <a:gd name="connsiteX4" fmla="*/ 349498 w 2362501"/>
                <a:gd name="connsiteY4" fmla="*/ 1168968 h 1168968"/>
                <a:gd name="connsiteX5" fmla="*/ 232457 w 2362501"/>
                <a:gd name="connsiteY5" fmla="*/ 849633 h 1168968"/>
                <a:gd name="connsiteX6" fmla="*/ 0 w 2362501"/>
                <a:gd name="connsiteY6" fmla="*/ 0 h 1168968"/>
                <a:gd name="connsiteX7" fmla="*/ 2362501 w 2362501"/>
                <a:gd name="connsiteY7" fmla="*/ 0 h 1168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2501" h="1168968">
                  <a:moveTo>
                    <a:pt x="2362501" y="0"/>
                  </a:moveTo>
                  <a:cubicBezTo>
                    <a:pt x="2353470" y="16075"/>
                    <a:pt x="2344440" y="32331"/>
                    <a:pt x="2335409" y="48586"/>
                  </a:cubicBezTo>
                  <a:cubicBezTo>
                    <a:pt x="2194706" y="303802"/>
                    <a:pt x="2126071" y="583039"/>
                    <a:pt x="2124806" y="874920"/>
                  </a:cubicBezTo>
                  <a:cubicBezTo>
                    <a:pt x="2124264" y="988349"/>
                    <a:pt x="2098255" y="1083716"/>
                    <a:pt x="2006139" y="1168968"/>
                  </a:cubicBezTo>
                  <a:lnTo>
                    <a:pt x="349498" y="1168968"/>
                  </a:lnTo>
                  <a:cubicBezTo>
                    <a:pt x="253770" y="1086606"/>
                    <a:pt x="234805" y="975706"/>
                    <a:pt x="232457" y="849633"/>
                  </a:cubicBezTo>
                  <a:cubicBezTo>
                    <a:pt x="226677" y="543664"/>
                    <a:pt x="139077" y="262982"/>
                    <a:pt x="0" y="0"/>
                  </a:cubicBezTo>
                  <a:lnTo>
                    <a:pt x="2362501" y="0"/>
                  </a:lnTo>
                  <a:close/>
                </a:path>
              </a:pathLst>
            </a:custGeom>
            <a:solidFill>
              <a:srgbClr val="808285"/>
            </a:solidFill>
            <a:ln w="18023" cap="flat">
              <a:noFill/>
              <a:prstDash val="solid"/>
              <a:miter/>
            </a:ln>
          </p:spPr>
          <p:txBody>
            <a:bodyPr rtlCol="0" anchor="ctr"/>
            <a:lstStyle/>
            <a:p>
              <a:endParaRPr lang="en-US" dirty="0"/>
            </a:p>
          </p:txBody>
        </p:sp>
      </p:grpSp>
      <p:grpSp>
        <p:nvGrpSpPr>
          <p:cNvPr id="21" name="Group 20">
            <a:extLst>
              <a:ext uri="{FF2B5EF4-FFF2-40B4-BE49-F238E27FC236}">
                <a16:creationId xmlns:a16="http://schemas.microsoft.com/office/drawing/2014/main" id="{7087205B-1CF7-D787-3562-E12547445902}"/>
              </a:ext>
            </a:extLst>
          </p:cNvPr>
          <p:cNvGrpSpPr/>
          <p:nvPr userDrawn="1"/>
        </p:nvGrpSpPr>
        <p:grpSpPr>
          <a:xfrm>
            <a:off x="695850" y="3075094"/>
            <a:ext cx="4125531" cy="1029317"/>
            <a:chOff x="442942" y="2929807"/>
            <a:chExt cx="4461567" cy="1113157"/>
          </a:xfrm>
        </p:grpSpPr>
        <p:cxnSp>
          <p:nvCxnSpPr>
            <p:cNvPr id="30" name="Straight Connector 29">
              <a:extLst>
                <a:ext uri="{FF2B5EF4-FFF2-40B4-BE49-F238E27FC236}">
                  <a16:creationId xmlns:a16="http://schemas.microsoft.com/office/drawing/2014/main" id="{D2C6C878-513A-FE30-4189-FF911F13A90B}"/>
                </a:ext>
              </a:extLst>
            </p:cNvPr>
            <p:cNvCxnSpPr>
              <a:stCxn id="42" idx="1"/>
            </p:cNvCxnSpPr>
            <p:nvPr userDrawn="1"/>
          </p:nvCxnSpPr>
          <p:spPr>
            <a:xfrm flipH="1" flipV="1">
              <a:off x="2826327" y="3516652"/>
              <a:ext cx="1588656" cy="1"/>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7" name="Group 16">
              <a:extLst>
                <a:ext uri="{FF2B5EF4-FFF2-40B4-BE49-F238E27FC236}">
                  <a16:creationId xmlns:a16="http://schemas.microsoft.com/office/drawing/2014/main" id="{2A96672E-A6C1-6F36-F623-2165A9D0452E}"/>
                </a:ext>
              </a:extLst>
            </p:cNvPr>
            <p:cNvGrpSpPr/>
            <p:nvPr userDrawn="1"/>
          </p:nvGrpSpPr>
          <p:grpSpPr>
            <a:xfrm>
              <a:off x="4414983" y="3271889"/>
              <a:ext cx="489526" cy="489526"/>
              <a:chOff x="4414983" y="3271889"/>
              <a:chExt cx="489526" cy="489526"/>
            </a:xfrm>
          </p:grpSpPr>
          <p:sp>
            <p:nvSpPr>
              <p:cNvPr id="41" name="Oval 40">
                <a:extLst>
                  <a:ext uri="{FF2B5EF4-FFF2-40B4-BE49-F238E27FC236}">
                    <a16:creationId xmlns:a16="http://schemas.microsoft.com/office/drawing/2014/main" id="{6016D822-1828-E3A2-7836-09A0FD2635BC}"/>
                  </a:ext>
                </a:extLst>
              </p:cNvPr>
              <p:cNvSpPr/>
              <p:nvPr userDrawn="1"/>
            </p:nvSpPr>
            <p:spPr>
              <a:xfrm>
                <a:off x="4414983" y="327188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a:extLst>
                  <a:ext uri="{FF2B5EF4-FFF2-40B4-BE49-F238E27FC236}">
                    <a16:creationId xmlns:a16="http://schemas.microsoft.com/office/drawing/2014/main" id="{59B76953-3C2E-1B02-D419-7D4C2AA919B0}"/>
                  </a:ext>
                </a:extLst>
              </p:cNvPr>
              <p:cNvSpPr txBox="1"/>
              <p:nvPr userDrawn="1"/>
            </p:nvSpPr>
            <p:spPr>
              <a:xfrm>
                <a:off x="4414983" y="3316946"/>
                <a:ext cx="489526" cy="399415"/>
              </a:xfrm>
              <a:prstGeom prst="rect">
                <a:avLst/>
              </a:prstGeom>
              <a:noFill/>
            </p:spPr>
            <p:txBody>
              <a:bodyPr wrap="square" rtlCol="0" anchor="ctr">
                <a:spAutoFit/>
              </a:bodyPr>
              <a:lstStyle/>
              <a:p>
                <a:pPr algn="ctr"/>
                <a:r>
                  <a:rPr lang="en-US" dirty="0">
                    <a:solidFill>
                      <a:schemeClr val="bg1"/>
                    </a:solidFill>
                  </a:rPr>
                  <a:t>11</a:t>
                </a:r>
              </a:p>
            </p:txBody>
          </p:sp>
        </p:grpSp>
        <p:sp>
          <p:nvSpPr>
            <p:cNvPr id="11" name="Freeform: Shape 10">
              <a:extLst>
                <a:ext uri="{FF2B5EF4-FFF2-40B4-BE49-F238E27FC236}">
                  <a16:creationId xmlns:a16="http://schemas.microsoft.com/office/drawing/2014/main" id="{B223A8C3-0DAD-B0F8-1ADF-204F30DD21C5}"/>
                </a:ext>
              </a:extLst>
            </p:cNvPr>
            <p:cNvSpPr/>
            <p:nvPr/>
          </p:nvSpPr>
          <p:spPr>
            <a:xfrm>
              <a:off x="442942" y="2929807"/>
              <a:ext cx="3562897" cy="1113157"/>
            </a:xfrm>
            <a:custGeom>
              <a:avLst/>
              <a:gdLst>
                <a:gd name="connsiteX0" fmla="*/ 3562898 w 3562897"/>
                <a:gd name="connsiteY0" fmla="*/ 0 h 1113157"/>
                <a:gd name="connsiteX1" fmla="*/ 3317797 w 3562897"/>
                <a:gd name="connsiteY1" fmla="*/ 544567 h 1113157"/>
                <a:gd name="connsiteX2" fmla="*/ 2964686 w 3562897"/>
                <a:gd name="connsiteY2" fmla="*/ 1113157 h 1113157"/>
                <a:gd name="connsiteX3" fmla="*/ 602185 w 3562897"/>
                <a:gd name="connsiteY3" fmla="*/ 1113157 h 1113157"/>
                <a:gd name="connsiteX4" fmla="*/ 478461 w 3562897"/>
                <a:gd name="connsiteY4" fmla="*/ 903277 h 1113157"/>
                <a:gd name="connsiteX5" fmla="*/ 165086 w 3562897"/>
                <a:gd name="connsiteY5" fmla="*/ 404226 h 1113157"/>
                <a:gd name="connsiteX6" fmla="*/ 0 w 3562897"/>
                <a:gd name="connsiteY6" fmla="*/ 0 h 1113157"/>
                <a:gd name="connsiteX7" fmla="*/ 3562898 w 3562897"/>
                <a:gd name="connsiteY7" fmla="*/ 0 h 111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2897" h="1113157">
                  <a:moveTo>
                    <a:pt x="3562898" y="0"/>
                  </a:moveTo>
                  <a:cubicBezTo>
                    <a:pt x="3511963" y="188386"/>
                    <a:pt x="3429962" y="369908"/>
                    <a:pt x="3317797" y="544567"/>
                  </a:cubicBezTo>
                  <a:cubicBezTo>
                    <a:pt x="3197324" y="732231"/>
                    <a:pt x="3074684" y="919352"/>
                    <a:pt x="2964686" y="1113157"/>
                  </a:cubicBezTo>
                  <a:lnTo>
                    <a:pt x="602185" y="1113157"/>
                  </a:lnTo>
                  <a:cubicBezTo>
                    <a:pt x="564436" y="1041993"/>
                    <a:pt x="523074" y="972093"/>
                    <a:pt x="478461" y="903277"/>
                  </a:cubicBezTo>
                  <a:cubicBezTo>
                    <a:pt x="371534" y="738372"/>
                    <a:pt x="260092" y="575815"/>
                    <a:pt x="165086" y="404226"/>
                  </a:cubicBezTo>
                  <a:cubicBezTo>
                    <a:pt x="92116" y="272735"/>
                    <a:pt x="37388" y="137090"/>
                    <a:pt x="0" y="0"/>
                  </a:cubicBezTo>
                  <a:lnTo>
                    <a:pt x="3562898" y="0"/>
                  </a:lnTo>
                  <a:close/>
                </a:path>
              </a:pathLst>
            </a:custGeom>
            <a:solidFill>
              <a:srgbClr val="1DB0D3"/>
            </a:solidFill>
            <a:ln w="18023" cap="flat">
              <a:noFill/>
              <a:prstDash val="solid"/>
              <a:miter/>
            </a:ln>
          </p:spPr>
          <p:txBody>
            <a:bodyPr rtlCol="0" anchor="ctr"/>
            <a:lstStyle/>
            <a:p>
              <a:endParaRPr lang="en-US" dirty="0"/>
            </a:p>
          </p:txBody>
        </p:sp>
      </p:grpSp>
      <p:grpSp>
        <p:nvGrpSpPr>
          <p:cNvPr id="20" name="Group 19">
            <a:extLst>
              <a:ext uri="{FF2B5EF4-FFF2-40B4-BE49-F238E27FC236}">
                <a16:creationId xmlns:a16="http://schemas.microsoft.com/office/drawing/2014/main" id="{717DBDCF-60E7-51CD-B180-B6B52416253C}"/>
              </a:ext>
            </a:extLst>
          </p:cNvPr>
          <p:cNvGrpSpPr/>
          <p:nvPr userDrawn="1"/>
        </p:nvGrpSpPr>
        <p:grpSpPr>
          <a:xfrm>
            <a:off x="637086" y="1978972"/>
            <a:ext cx="4184295" cy="1029316"/>
            <a:chOff x="379392" y="1744403"/>
            <a:chExt cx="4525117" cy="1113156"/>
          </a:xfrm>
        </p:grpSpPr>
        <p:cxnSp>
          <p:nvCxnSpPr>
            <p:cNvPr id="22" name="Straight Connector 21">
              <a:extLst>
                <a:ext uri="{FF2B5EF4-FFF2-40B4-BE49-F238E27FC236}">
                  <a16:creationId xmlns:a16="http://schemas.microsoft.com/office/drawing/2014/main" id="{EFE503FA-CC3C-CA94-36B8-F9540F7CD906}"/>
                </a:ext>
              </a:extLst>
            </p:cNvPr>
            <p:cNvCxnSpPr>
              <a:stCxn id="29" idx="1"/>
            </p:cNvCxnSpPr>
            <p:nvPr userDrawn="1"/>
          </p:nvCxnSpPr>
          <p:spPr>
            <a:xfrm flipH="1" flipV="1">
              <a:off x="2826327" y="2297601"/>
              <a:ext cx="1588656" cy="1"/>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6" name="Group 15">
              <a:extLst>
                <a:ext uri="{FF2B5EF4-FFF2-40B4-BE49-F238E27FC236}">
                  <a16:creationId xmlns:a16="http://schemas.microsoft.com/office/drawing/2014/main" id="{2A313B81-E6B1-0746-13FC-924817B87A27}"/>
                </a:ext>
              </a:extLst>
            </p:cNvPr>
            <p:cNvGrpSpPr/>
            <p:nvPr userDrawn="1"/>
          </p:nvGrpSpPr>
          <p:grpSpPr>
            <a:xfrm>
              <a:off x="4414983" y="2052839"/>
              <a:ext cx="489526" cy="489526"/>
              <a:chOff x="4414983" y="2052839"/>
              <a:chExt cx="489526" cy="489526"/>
            </a:xfrm>
          </p:grpSpPr>
          <p:sp>
            <p:nvSpPr>
              <p:cNvPr id="27" name="Oval 26">
                <a:extLst>
                  <a:ext uri="{FF2B5EF4-FFF2-40B4-BE49-F238E27FC236}">
                    <a16:creationId xmlns:a16="http://schemas.microsoft.com/office/drawing/2014/main" id="{FA77E9AE-7191-0B76-2FAF-259102B95FC1}"/>
                  </a:ext>
                </a:extLst>
              </p:cNvPr>
              <p:cNvSpPr/>
              <p:nvPr userDrawn="1"/>
            </p:nvSpPr>
            <p:spPr>
              <a:xfrm>
                <a:off x="4414983" y="205283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C85C229E-FD80-26B3-EB8C-DDB5954A2717}"/>
                  </a:ext>
                </a:extLst>
              </p:cNvPr>
              <p:cNvSpPr txBox="1"/>
              <p:nvPr userDrawn="1"/>
            </p:nvSpPr>
            <p:spPr>
              <a:xfrm>
                <a:off x="4414983" y="2097896"/>
                <a:ext cx="489526" cy="399415"/>
              </a:xfrm>
              <a:prstGeom prst="rect">
                <a:avLst/>
              </a:prstGeom>
              <a:noFill/>
            </p:spPr>
            <p:txBody>
              <a:bodyPr wrap="square" rtlCol="0" anchor="ctr">
                <a:spAutoFit/>
              </a:bodyPr>
              <a:lstStyle/>
              <a:p>
                <a:pPr algn="ctr"/>
                <a:r>
                  <a:rPr lang="en-US" dirty="0">
                    <a:solidFill>
                      <a:schemeClr val="bg1"/>
                    </a:solidFill>
                  </a:rPr>
                  <a:t>10</a:t>
                </a:r>
              </a:p>
            </p:txBody>
          </p:sp>
        </p:grpSp>
        <p:sp>
          <p:nvSpPr>
            <p:cNvPr id="12" name="Freeform: Shape 11">
              <a:extLst>
                <a:ext uri="{FF2B5EF4-FFF2-40B4-BE49-F238E27FC236}">
                  <a16:creationId xmlns:a16="http://schemas.microsoft.com/office/drawing/2014/main" id="{CAB7F442-8AC7-0D49-106E-F7B0A73C50CA}"/>
                </a:ext>
              </a:extLst>
            </p:cNvPr>
            <p:cNvSpPr/>
            <p:nvPr/>
          </p:nvSpPr>
          <p:spPr>
            <a:xfrm>
              <a:off x="379392" y="1744403"/>
              <a:ext cx="3688788" cy="1113156"/>
            </a:xfrm>
            <a:custGeom>
              <a:avLst/>
              <a:gdLst>
                <a:gd name="connsiteX0" fmla="*/ 3626447 w 3688788"/>
                <a:gd name="connsiteY0" fmla="*/ 1113157 h 1113156"/>
                <a:gd name="connsiteX1" fmla="*/ 63550 w 3688788"/>
                <a:gd name="connsiteY1" fmla="*/ 1113157 h 1113156"/>
                <a:gd name="connsiteX2" fmla="*/ 115387 w 3688788"/>
                <a:gd name="connsiteY2" fmla="*/ 0 h 1113156"/>
                <a:gd name="connsiteX3" fmla="*/ 3577319 w 3688788"/>
                <a:gd name="connsiteY3" fmla="*/ 0 h 1113156"/>
                <a:gd name="connsiteX4" fmla="*/ 3671241 w 3688788"/>
                <a:gd name="connsiteY4" fmla="*/ 381829 h 1113156"/>
                <a:gd name="connsiteX5" fmla="*/ 3626447 w 3688788"/>
                <a:gd name="connsiteY5" fmla="*/ 1113157 h 111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88788" h="1113156">
                  <a:moveTo>
                    <a:pt x="3626447" y="1113157"/>
                  </a:moveTo>
                  <a:lnTo>
                    <a:pt x="63550" y="1113157"/>
                  </a:lnTo>
                  <a:cubicBezTo>
                    <a:pt x="-39584" y="736566"/>
                    <a:pt x="-13575" y="348415"/>
                    <a:pt x="115387" y="0"/>
                  </a:cubicBezTo>
                  <a:lnTo>
                    <a:pt x="3577319" y="0"/>
                  </a:lnTo>
                  <a:cubicBezTo>
                    <a:pt x="3621751" y="121376"/>
                    <a:pt x="3653540" y="249074"/>
                    <a:pt x="3671241" y="381829"/>
                  </a:cubicBezTo>
                  <a:cubicBezTo>
                    <a:pt x="3705197" y="636322"/>
                    <a:pt x="3689664" y="880158"/>
                    <a:pt x="3626447" y="1113157"/>
                  </a:cubicBezTo>
                  <a:close/>
                </a:path>
              </a:pathLst>
            </a:custGeom>
            <a:solidFill>
              <a:srgbClr val="FDB723"/>
            </a:solidFill>
            <a:ln w="18023" cap="flat">
              <a:noFill/>
              <a:prstDash val="solid"/>
              <a:miter/>
            </a:ln>
          </p:spPr>
          <p:txBody>
            <a:bodyPr rtlCol="0" anchor="ctr"/>
            <a:lstStyle/>
            <a:p>
              <a:endParaRPr lang="en-US" dirty="0"/>
            </a:p>
          </p:txBody>
        </p:sp>
      </p:grpSp>
      <p:grpSp>
        <p:nvGrpSpPr>
          <p:cNvPr id="19" name="Group 18">
            <a:extLst>
              <a:ext uri="{FF2B5EF4-FFF2-40B4-BE49-F238E27FC236}">
                <a16:creationId xmlns:a16="http://schemas.microsoft.com/office/drawing/2014/main" id="{F7348874-3B4A-9FD1-4438-70579989E41E}"/>
              </a:ext>
            </a:extLst>
          </p:cNvPr>
          <p:cNvGrpSpPr/>
          <p:nvPr userDrawn="1"/>
        </p:nvGrpSpPr>
        <p:grpSpPr>
          <a:xfrm>
            <a:off x="743782" y="793467"/>
            <a:ext cx="4077599" cy="1118698"/>
            <a:chOff x="494779" y="462336"/>
            <a:chExt cx="4409730" cy="1209819"/>
          </a:xfrm>
        </p:grpSpPr>
        <p:cxnSp>
          <p:nvCxnSpPr>
            <p:cNvPr id="8" name="Straight Connector 7">
              <a:extLst>
                <a:ext uri="{FF2B5EF4-FFF2-40B4-BE49-F238E27FC236}">
                  <a16:creationId xmlns:a16="http://schemas.microsoft.com/office/drawing/2014/main" id="{6C3C8833-9A8B-D2D8-33D7-F6E7778AD574}"/>
                </a:ext>
              </a:extLst>
            </p:cNvPr>
            <p:cNvCxnSpPr>
              <a:stCxn id="5" idx="1"/>
            </p:cNvCxnSpPr>
            <p:nvPr userDrawn="1"/>
          </p:nvCxnSpPr>
          <p:spPr>
            <a:xfrm flipH="1" flipV="1">
              <a:off x="2826327" y="1186871"/>
              <a:ext cx="1588656" cy="2"/>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5" name="Group 14">
              <a:extLst>
                <a:ext uri="{FF2B5EF4-FFF2-40B4-BE49-F238E27FC236}">
                  <a16:creationId xmlns:a16="http://schemas.microsoft.com/office/drawing/2014/main" id="{4D92D874-253F-D2DB-8C97-41765710E3DB}"/>
                </a:ext>
              </a:extLst>
            </p:cNvPr>
            <p:cNvGrpSpPr/>
            <p:nvPr userDrawn="1"/>
          </p:nvGrpSpPr>
          <p:grpSpPr>
            <a:xfrm>
              <a:off x="4414983" y="942109"/>
              <a:ext cx="489526" cy="489526"/>
              <a:chOff x="4414983" y="942109"/>
              <a:chExt cx="489526" cy="489526"/>
            </a:xfrm>
          </p:grpSpPr>
          <p:sp>
            <p:nvSpPr>
              <p:cNvPr id="4" name="Oval 3">
                <a:extLst>
                  <a:ext uri="{FF2B5EF4-FFF2-40B4-BE49-F238E27FC236}">
                    <a16:creationId xmlns:a16="http://schemas.microsoft.com/office/drawing/2014/main" id="{A844E665-A434-4F20-6DD0-E698554E4A8D}"/>
                  </a:ext>
                </a:extLst>
              </p:cNvPr>
              <p:cNvSpPr/>
              <p:nvPr userDrawn="1"/>
            </p:nvSpPr>
            <p:spPr>
              <a:xfrm>
                <a:off x="4414983" y="94210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F82BD84F-3E8D-8A78-E084-55CF73630CED}"/>
                  </a:ext>
                </a:extLst>
              </p:cNvPr>
              <p:cNvSpPr txBox="1"/>
              <p:nvPr userDrawn="1"/>
            </p:nvSpPr>
            <p:spPr>
              <a:xfrm>
                <a:off x="4414983" y="987166"/>
                <a:ext cx="489526" cy="399415"/>
              </a:xfrm>
              <a:prstGeom prst="rect">
                <a:avLst/>
              </a:prstGeom>
              <a:noFill/>
            </p:spPr>
            <p:txBody>
              <a:bodyPr wrap="square" rtlCol="0" anchor="ctr">
                <a:spAutoFit/>
              </a:bodyPr>
              <a:lstStyle/>
              <a:p>
                <a:pPr algn="ctr"/>
                <a:r>
                  <a:rPr lang="en-US" dirty="0">
                    <a:solidFill>
                      <a:schemeClr val="bg1"/>
                    </a:solidFill>
                  </a:rPr>
                  <a:t>9</a:t>
                </a:r>
              </a:p>
            </p:txBody>
          </p:sp>
        </p:grpSp>
        <p:sp>
          <p:nvSpPr>
            <p:cNvPr id="13" name="Freeform: Shape 12">
              <a:extLst>
                <a:ext uri="{FF2B5EF4-FFF2-40B4-BE49-F238E27FC236}">
                  <a16:creationId xmlns:a16="http://schemas.microsoft.com/office/drawing/2014/main" id="{170BC1B3-9ADA-835C-4E44-1E4895AEEF37}"/>
                </a:ext>
              </a:extLst>
            </p:cNvPr>
            <p:cNvSpPr/>
            <p:nvPr/>
          </p:nvSpPr>
          <p:spPr>
            <a:xfrm>
              <a:off x="494779" y="462336"/>
              <a:ext cx="3461931" cy="1209819"/>
            </a:xfrm>
            <a:custGeom>
              <a:avLst/>
              <a:gdLst>
                <a:gd name="connsiteX0" fmla="*/ 3461931 w 3461931"/>
                <a:gd name="connsiteY0" fmla="*/ 1209819 h 1209819"/>
                <a:gd name="connsiteX1" fmla="*/ 0 w 3461931"/>
                <a:gd name="connsiteY1" fmla="*/ 1209819 h 1209819"/>
                <a:gd name="connsiteX2" fmla="*/ 1492638 w 3461931"/>
                <a:gd name="connsiteY2" fmla="*/ 14842 h 1209819"/>
                <a:gd name="connsiteX3" fmla="*/ 3461931 w 3461931"/>
                <a:gd name="connsiteY3" fmla="*/ 1209819 h 1209819"/>
              </a:gdLst>
              <a:ahLst/>
              <a:cxnLst>
                <a:cxn ang="0">
                  <a:pos x="connsiteX0" y="connsiteY0"/>
                </a:cxn>
                <a:cxn ang="0">
                  <a:pos x="connsiteX1" y="connsiteY1"/>
                </a:cxn>
                <a:cxn ang="0">
                  <a:pos x="connsiteX2" y="connsiteY2"/>
                </a:cxn>
                <a:cxn ang="0">
                  <a:pos x="connsiteX3" y="connsiteY3"/>
                </a:cxn>
              </a:cxnLst>
              <a:rect l="l" t="t" r="r" b="b"/>
              <a:pathLst>
                <a:path w="3461931" h="1209819">
                  <a:moveTo>
                    <a:pt x="3461931" y="1209819"/>
                  </a:moveTo>
                  <a:lnTo>
                    <a:pt x="0" y="1209819"/>
                  </a:lnTo>
                  <a:cubicBezTo>
                    <a:pt x="226497" y="597158"/>
                    <a:pt x="771245" y="106777"/>
                    <a:pt x="1492638" y="14842"/>
                  </a:cubicBezTo>
                  <a:cubicBezTo>
                    <a:pt x="2360334" y="-95697"/>
                    <a:pt x="3174024" y="421958"/>
                    <a:pt x="3461931" y="1209819"/>
                  </a:cubicBezTo>
                  <a:close/>
                </a:path>
              </a:pathLst>
            </a:custGeom>
            <a:solidFill>
              <a:srgbClr val="134B8E"/>
            </a:solidFill>
            <a:ln w="18023" cap="flat">
              <a:noFill/>
              <a:prstDash val="solid"/>
              <a:miter/>
            </a:ln>
          </p:spPr>
          <p:txBody>
            <a:bodyPr rtlCol="0" anchor="ctr"/>
            <a:lstStyle/>
            <a:p>
              <a:endParaRPr lang="en-US" dirty="0"/>
            </a:p>
          </p:txBody>
        </p:sp>
      </p:grpSp>
      <p:sp>
        <p:nvSpPr>
          <p:cNvPr id="14" name="Freeform: Shape 13">
            <a:extLst>
              <a:ext uri="{FF2B5EF4-FFF2-40B4-BE49-F238E27FC236}">
                <a16:creationId xmlns:a16="http://schemas.microsoft.com/office/drawing/2014/main" id="{29045CDD-2585-64B8-A9CA-2D91EB711AC4}"/>
              </a:ext>
            </a:extLst>
          </p:cNvPr>
          <p:cNvSpPr/>
          <p:nvPr userDrawn="1"/>
        </p:nvSpPr>
        <p:spPr>
          <a:xfrm>
            <a:off x="1608255" y="5318947"/>
            <a:ext cx="1468734" cy="745586"/>
          </a:xfrm>
          <a:custGeom>
            <a:avLst/>
            <a:gdLst>
              <a:gd name="connsiteX0" fmla="*/ 794003 w 1588366"/>
              <a:gd name="connsiteY0" fmla="*/ 0 h 806316"/>
              <a:gd name="connsiteX1" fmla="*/ 0 w 1588366"/>
              <a:gd name="connsiteY1" fmla="*/ 0 h 806316"/>
              <a:gd name="connsiteX2" fmla="*/ 190734 w 1588366"/>
              <a:gd name="connsiteY2" fmla="*/ 466720 h 806316"/>
              <a:gd name="connsiteX3" fmla="*/ 489298 w 1588366"/>
              <a:gd name="connsiteY3" fmla="*/ 669014 h 806316"/>
              <a:gd name="connsiteX4" fmla="*/ 618441 w 1588366"/>
              <a:gd name="connsiteY4" fmla="*/ 799602 h 806316"/>
              <a:gd name="connsiteX5" fmla="*/ 965049 w 1588366"/>
              <a:gd name="connsiteY5" fmla="*/ 800144 h 806316"/>
              <a:gd name="connsiteX6" fmla="*/ 1097624 w 1588366"/>
              <a:gd name="connsiteY6" fmla="*/ 669375 h 806316"/>
              <a:gd name="connsiteX7" fmla="*/ 1397633 w 1588366"/>
              <a:gd name="connsiteY7" fmla="*/ 466720 h 806316"/>
              <a:gd name="connsiteX8" fmla="*/ 1588367 w 1588366"/>
              <a:gd name="connsiteY8" fmla="*/ 0 h 806316"/>
              <a:gd name="connsiteX9" fmla="*/ 794183 w 1588366"/>
              <a:gd name="connsiteY9" fmla="*/ 0 h 80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8366" h="806316">
                <a:moveTo>
                  <a:pt x="794003" y="0"/>
                </a:moveTo>
                <a:lnTo>
                  <a:pt x="0" y="0"/>
                </a:lnTo>
                <a:cubicBezTo>
                  <a:pt x="0" y="0"/>
                  <a:pt x="138535" y="352208"/>
                  <a:pt x="190734" y="466720"/>
                </a:cubicBezTo>
                <a:cubicBezTo>
                  <a:pt x="234083" y="562087"/>
                  <a:pt x="378398" y="644992"/>
                  <a:pt x="489298" y="669014"/>
                </a:cubicBezTo>
                <a:cubicBezTo>
                  <a:pt x="503747" y="751016"/>
                  <a:pt x="542581" y="794003"/>
                  <a:pt x="618441" y="799602"/>
                </a:cubicBezTo>
                <a:cubicBezTo>
                  <a:pt x="733495" y="808091"/>
                  <a:pt x="849995" y="808813"/>
                  <a:pt x="965049" y="800144"/>
                </a:cubicBezTo>
                <a:cubicBezTo>
                  <a:pt x="1043619" y="794364"/>
                  <a:pt x="1079743" y="756073"/>
                  <a:pt x="1097624" y="669375"/>
                </a:cubicBezTo>
                <a:cubicBezTo>
                  <a:pt x="1208705" y="645714"/>
                  <a:pt x="1354103" y="562629"/>
                  <a:pt x="1397633" y="466720"/>
                </a:cubicBezTo>
                <a:cubicBezTo>
                  <a:pt x="1449651" y="352027"/>
                  <a:pt x="1588367" y="0"/>
                  <a:pt x="1588367" y="0"/>
                </a:cubicBezTo>
                <a:lnTo>
                  <a:pt x="794183" y="0"/>
                </a:lnTo>
                <a:close/>
              </a:path>
            </a:pathLst>
          </a:custGeom>
          <a:solidFill>
            <a:srgbClr val="BCBEC0"/>
          </a:solidFill>
          <a:ln w="18023" cap="flat">
            <a:noFill/>
            <a:prstDash val="solid"/>
            <a:miter/>
          </a:ln>
        </p:spPr>
        <p:txBody>
          <a:bodyPr rtlCol="0" anchor="ctr"/>
          <a:lstStyle/>
          <a:p>
            <a:endParaRPr lang="en-US" dirty="0"/>
          </a:p>
        </p:txBody>
      </p:sp>
    </p:spTree>
    <p:extLst>
      <p:ext uri="{BB962C8B-B14F-4D97-AF65-F5344CB8AC3E}">
        <p14:creationId xmlns:p14="http://schemas.microsoft.com/office/powerpoint/2010/main" val="113504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0-#ppt_w/2"/>
                                          </p:val>
                                        </p:tav>
                                        <p:tav tm="100000">
                                          <p:val>
                                            <p:strVal val="#ppt_x"/>
                                          </p:val>
                                        </p:tav>
                                      </p:tavLst>
                                    </p:anim>
                                    <p:anim calcmode="lin" valueType="num">
                                      <p:cBhvr additive="base">
                                        <p:cTn id="13" dur="50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0-#ppt_w/2"/>
                                          </p:val>
                                        </p:tav>
                                        <p:tav tm="100000">
                                          <p:val>
                                            <p:strVal val="#ppt_x"/>
                                          </p:val>
                                        </p:tav>
                                      </p:tavLst>
                                    </p:anim>
                                    <p:anim calcmode="lin" valueType="num">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0-#ppt_w/2"/>
                                          </p:val>
                                        </p:tav>
                                        <p:tav tm="100000">
                                          <p:val>
                                            <p:strVal val="#ppt_x"/>
                                          </p:val>
                                        </p:tav>
                                      </p:tavLst>
                                    </p:anim>
                                    <p:anim calcmode="lin" valueType="num">
                                      <p:cBhvr additive="base">
                                        <p:cTn id="23" dur="500" fill="hold"/>
                                        <p:tgtEl>
                                          <p:spTgt spid="47"/>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0-#ppt_w/2"/>
                                          </p:val>
                                        </p:tav>
                                        <p:tav tm="100000">
                                          <p:val>
                                            <p:strVal val="#ppt_x"/>
                                          </p:val>
                                        </p:tav>
                                      </p:tavLst>
                                    </p:anim>
                                    <p:anim calcmode="lin" valueType="num">
                                      <p:cBhvr additive="base">
                                        <p:cTn id="2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Section Header">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3C5285FF-573F-CFD7-6B50-26F0C6B3C7B3}"/>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25" name="Straight Connector 24">
            <a:extLst>
              <a:ext uri="{FF2B5EF4-FFF2-40B4-BE49-F238E27FC236}">
                <a16:creationId xmlns:a16="http://schemas.microsoft.com/office/drawing/2014/main" id="{212C51B7-EA67-D5CB-7881-F9AB4169A73A}"/>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660AB7B-C682-6113-CC12-E8B03561BDB4}"/>
              </a:ext>
            </a:extLst>
          </p:cNvPr>
          <p:cNvSpPr txBox="1"/>
          <p:nvPr userDrawn="1"/>
        </p:nvSpPr>
        <p:spPr>
          <a:xfrm>
            <a:off x="11478158" y="6350000"/>
            <a:ext cx="468319" cy="369332"/>
          </a:xfrm>
          <a:prstGeom prst="rect">
            <a:avLst/>
          </a:prstGeom>
          <a:noFill/>
        </p:spPr>
        <p:txBody>
          <a:bodyPr wrap="square" rtlCol="0">
            <a:spAutoFit/>
          </a:bodyPr>
          <a:lstStyle/>
          <a:p>
            <a:pPr algn="ctr"/>
            <a:fld id="{60CB3D33-BDC5-4B12-8FD4-CFB857723B63}" type="slidenum">
              <a:rPr lang="en-US" smtClean="0">
                <a:solidFill>
                  <a:schemeClr val="bg1">
                    <a:lumMod val="50000"/>
                  </a:schemeClr>
                </a:solidFill>
              </a:rPr>
              <a:t>‹#›</a:t>
            </a:fld>
            <a:endParaRPr lang="en-US" dirty="0">
              <a:solidFill>
                <a:schemeClr val="bg1">
                  <a:lumMod val="50000"/>
                </a:schemeClr>
              </a:solidFill>
            </a:endParaRPr>
          </a:p>
        </p:txBody>
      </p:sp>
      <p:sp>
        <p:nvSpPr>
          <p:cNvPr id="28" name="TextBox 27">
            <a:extLst>
              <a:ext uri="{FF2B5EF4-FFF2-40B4-BE49-F238E27FC236}">
                <a16:creationId xmlns:a16="http://schemas.microsoft.com/office/drawing/2014/main" id="{E506A619-7078-A7B3-972A-FD2DD546C186}"/>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grpSp>
        <p:nvGrpSpPr>
          <p:cNvPr id="47" name="Group 46">
            <a:extLst>
              <a:ext uri="{FF2B5EF4-FFF2-40B4-BE49-F238E27FC236}">
                <a16:creationId xmlns:a16="http://schemas.microsoft.com/office/drawing/2014/main" id="{DDD2747D-3071-EFCC-3257-3E9128B4337C}"/>
              </a:ext>
            </a:extLst>
          </p:cNvPr>
          <p:cNvGrpSpPr/>
          <p:nvPr userDrawn="1"/>
        </p:nvGrpSpPr>
        <p:grpSpPr>
          <a:xfrm>
            <a:off x="1252678" y="4171217"/>
            <a:ext cx="3568703" cy="1080924"/>
            <a:chOff x="1045126" y="4115212"/>
            <a:chExt cx="3859383" cy="1168968"/>
          </a:xfrm>
        </p:grpSpPr>
        <p:cxnSp>
          <p:nvCxnSpPr>
            <p:cNvPr id="43" name="Straight Connector 42">
              <a:extLst>
                <a:ext uri="{FF2B5EF4-FFF2-40B4-BE49-F238E27FC236}">
                  <a16:creationId xmlns:a16="http://schemas.microsoft.com/office/drawing/2014/main" id="{9663AB39-D4C3-B639-DBB2-AA3F0AE071AB}"/>
                </a:ext>
              </a:extLst>
            </p:cNvPr>
            <p:cNvCxnSpPr>
              <a:stCxn id="46" idx="1"/>
            </p:cNvCxnSpPr>
            <p:nvPr userDrawn="1"/>
          </p:nvCxnSpPr>
          <p:spPr>
            <a:xfrm flipH="1">
              <a:off x="2826327" y="4747307"/>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8" name="Group 17">
              <a:extLst>
                <a:ext uri="{FF2B5EF4-FFF2-40B4-BE49-F238E27FC236}">
                  <a16:creationId xmlns:a16="http://schemas.microsoft.com/office/drawing/2014/main" id="{4B599F42-CF71-FC35-21B0-28A05294F3CA}"/>
                </a:ext>
              </a:extLst>
            </p:cNvPr>
            <p:cNvGrpSpPr/>
            <p:nvPr userDrawn="1"/>
          </p:nvGrpSpPr>
          <p:grpSpPr>
            <a:xfrm>
              <a:off x="4414983" y="4502544"/>
              <a:ext cx="489526" cy="489526"/>
              <a:chOff x="4414983" y="4502544"/>
              <a:chExt cx="489526" cy="489526"/>
            </a:xfrm>
          </p:grpSpPr>
          <p:sp>
            <p:nvSpPr>
              <p:cNvPr id="45" name="Oval 44">
                <a:extLst>
                  <a:ext uri="{FF2B5EF4-FFF2-40B4-BE49-F238E27FC236}">
                    <a16:creationId xmlns:a16="http://schemas.microsoft.com/office/drawing/2014/main" id="{2B46081A-F42C-E674-E996-D683C4DAC8E6}"/>
                  </a:ext>
                </a:extLst>
              </p:cNvPr>
              <p:cNvSpPr/>
              <p:nvPr userDrawn="1"/>
            </p:nvSpPr>
            <p:spPr>
              <a:xfrm>
                <a:off x="4414983" y="4502544"/>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D83D98BE-C3E2-464B-3D9B-BD36CF06E82F}"/>
                  </a:ext>
                </a:extLst>
              </p:cNvPr>
              <p:cNvSpPr txBox="1"/>
              <p:nvPr userDrawn="1"/>
            </p:nvSpPr>
            <p:spPr>
              <a:xfrm>
                <a:off x="4414983" y="4562641"/>
                <a:ext cx="489526" cy="369332"/>
              </a:xfrm>
              <a:prstGeom prst="rect">
                <a:avLst/>
              </a:prstGeom>
              <a:noFill/>
            </p:spPr>
            <p:txBody>
              <a:bodyPr wrap="square" rtlCol="0" anchor="ctr">
                <a:spAutoFit/>
              </a:bodyPr>
              <a:lstStyle/>
              <a:p>
                <a:pPr algn="ctr"/>
                <a:r>
                  <a:rPr lang="en-US" dirty="0">
                    <a:solidFill>
                      <a:schemeClr val="bg1"/>
                    </a:solidFill>
                  </a:rPr>
                  <a:t>4</a:t>
                </a:r>
              </a:p>
            </p:txBody>
          </p:sp>
        </p:grpSp>
        <p:sp>
          <p:nvSpPr>
            <p:cNvPr id="10" name="Freeform: Shape 9">
              <a:extLst>
                <a:ext uri="{FF2B5EF4-FFF2-40B4-BE49-F238E27FC236}">
                  <a16:creationId xmlns:a16="http://schemas.microsoft.com/office/drawing/2014/main" id="{6BE7991F-11FF-8480-FC3D-6767989136F4}"/>
                </a:ext>
              </a:extLst>
            </p:cNvPr>
            <p:cNvSpPr/>
            <p:nvPr/>
          </p:nvSpPr>
          <p:spPr>
            <a:xfrm>
              <a:off x="1045126" y="4115212"/>
              <a:ext cx="2362501" cy="1168968"/>
            </a:xfrm>
            <a:custGeom>
              <a:avLst/>
              <a:gdLst>
                <a:gd name="connsiteX0" fmla="*/ 2362501 w 2362501"/>
                <a:gd name="connsiteY0" fmla="*/ 0 h 1168968"/>
                <a:gd name="connsiteX1" fmla="*/ 2335409 w 2362501"/>
                <a:gd name="connsiteY1" fmla="*/ 48586 h 1168968"/>
                <a:gd name="connsiteX2" fmla="*/ 2124806 w 2362501"/>
                <a:gd name="connsiteY2" fmla="*/ 874920 h 1168968"/>
                <a:gd name="connsiteX3" fmla="*/ 2006139 w 2362501"/>
                <a:gd name="connsiteY3" fmla="*/ 1168968 h 1168968"/>
                <a:gd name="connsiteX4" fmla="*/ 349498 w 2362501"/>
                <a:gd name="connsiteY4" fmla="*/ 1168968 h 1168968"/>
                <a:gd name="connsiteX5" fmla="*/ 232457 w 2362501"/>
                <a:gd name="connsiteY5" fmla="*/ 849633 h 1168968"/>
                <a:gd name="connsiteX6" fmla="*/ 0 w 2362501"/>
                <a:gd name="connsiteY6" fmla="*/ 0 h 1168968"/>
                <a:gd name="connsiteX7" fmla="*/ 2362501 w 2362501"/>
                <a:gd name="connsiteY7" fmla="*/ 0 h 1168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2501" h="1168968">
                  <a:moveTo>
                    <a:pt x="2362501" y="0"/>
                  </a:moveTo>
                  <a:cubicBezTo>
                    <a:pt x="2353470" y="16075"/>
                    <a:pt x="2344440" y="32331"/>
                    <a:pt x="2335409" y="48586"/>
                  </a:cubicBezTo>
                  <a:cubicBezTo>
                    <a:pt x="2194706" y="303802"/>
                    <a:pt x="2126071" y="583039"/>
                    <a:pt x="2124806" y="874920"/>
                  </a:cubicBezTo>
                  <a:cubicBezTo>
                    <a:pt x="2124264" y="988349"/>
                    <a:pt x="2098255" y="1083716"/>
                    <a:pt x="2006139" y="1168968"/>
                  </a:cubicBezTo>
                  <a:lnTo>
                    <a:pt x="349498" y="1168968"/>
                  </a:lnTo>
                  <a:cubicBezTo>
                    <a:pt x="253770" y="1086606"/>
                    <a:pt x="234805" y="975706"/>
                    <a:pt x="232457" y="849633"/>
                  </a:cubicBezTo>
                  <a:cubicBezTo>
                    <a:pt x="226677" y="543664"/>
                    <a:pt x="139077" y="262982"/>
                    <a:pt x="0" y="0"/>
                  </a:cubicBezTo>
                  <a:lnTo>
                    <a:pt x="2362501" y="0"/>
                  </a:lnTo>
                  <a:close/>
                </a:path>
              </a:pathLst>
            </a:custGeom>
            <a:solidFill>
              <a:srgbClr val="808285"/>
            </a:solidFill>
            <a:ln w="18023" cap="flat">
              <a:noFill/>
              <a:prstDash val="solid"/>
              <a:miter/>
            </a:ln>
          </p:spPr>
          <p:txBody>
            <a:bodyPr rtlCol="0" anchor="ctr"/>
            <a:lstStyle/>
            <a:p>
              <a:endParaRPr lang="en-US" dirty="0"/>
            </a:p>
          </p:txBody>
        </p:sp>
      </p:grpSp>
      <p:grpSp>
        <p:nvGrpSpPr>
          <p:cNvPr id="21" name="Group 20">
            <a:extLst>
              <a:ext uri="{FF2B5EF4-FFF2-40B4-BE49-F238E27FC236}">
                <a16:creationId xmlns:a16="http://schemas.microsoft.com/office/drawing/2014/main" id="{7087205B-1CF7-D787-3562-E12547445902}"/>
              </a:ext>
            </a:extLst>
          </p:cNvPr>
          <p:cNvGrpSpPr/>
          <p:nvPr userDrawn="1"/>
        </p:nvGrpSpPr>
        <p:grpSpPr>
          <a:xfrm>
            <a:off x="695850" y="3075094"/>
            <a:ext cx="4125531" cy="1029317"/>
            <a:chOff x="442942" y="2929807"/>
            <a:chExt cx="4461567" cy="1113157"/>
          </a:xfrm>
        </p:grpSpPr>
        <p:cxnSp>
          <p:nvCxnSpPr>
            <p:cNvPr id="30" name="Straight Connector 29">
              <a:extLst>
                <a:ext uri="{FF2B5EF4-FFF2-40B4-BE49-F238E27FC236}">
                  <a16:creationId xmlns:a16="http://schemas.microsoft.com/office/drawing/2014/main" id="{D2C6C878-513A-FE30-4189-FF911F13A90B}"/>
                </a:ext>
              </a:extLst>
            </p:cNvPr>
            <p:cNvCxnSpPr>
              <a:stCxn id="42" idx="1"/>
            </p:cNvCxnSpPr>
            <p:nvPr userDrawn="1"/>
          </p:nvCxnSpPr>
          <p:spPr>
            <a:xfrm flipH="1">
              <a:off x="2826327" y="3516652"/>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7" name="Group 16">
              <a:extLst>
                <a:ext uri="{FF2B5EF4-FFF2-40B4-BE49-F238E27FC236}">
                  <a16:creationId xmlns:a16="http://schemas.microsoft.com/office/drawing/2014/main" id="{2A96672E-A6C1-6F36-F623-2165A9D0452E}"/>
                </a:ext>
              </a:extLst>
            </p:cNvPr>
            <p:cNvGrpSpPr/>
            <p:nvPr userDrawn="1"/>
          </p:nvGrpSpPr>
          <p:grpSpPr>
            <a:xfrm>
              <a:off x="4414983" y="3271889"/>
              <a:ext cx="489526" cy="489526"/>
              <a:chOff x="4414983" y="3271889"/>
              <a:chExt cx="489526" cy="489526"/>
            </a:xfrm>
          </p:grpSpPr>
          <p:sp>
            <p:nvSpPr>
              <p:cNvPr id="41" name="Oval 40">
                <a:extLst>
                  <a:ext uri="{FF2B5EF4-FFF2-40B4-BE49-F238E27FC236}">
                    <a16:creationId xmlns:a16="http://schemas.microsoft.com/office/drawing/2014/main" id="{6016D822-1828-E3A2-7836-09A0FD2635BC}"/>
                  </a:ext>
                </a:extLst>
              </p:cNvPr>
              <p:cNvSpPr/>
              <p:nvPr userDrawn="1"/>
            </p:nvSpPr>
            <p:spPr>
              <a:xfrm>
                <a:off x="4414983" y="327188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a:extLst>
                  <a:ext uri="{FF2B5EF4-FFF2-40B4-BE49-F238E27FC236}">
                    <a16:creationId xmlns:a16="http://schemas.microsoft.com/office/drawing/2014/main" id="{59B76953-3C2E-1B02-D419-7D4C2AA919B0}"/>
                  </a:ext>
                </a:extLst>
              </p:cNvPr>
              <p:cNvSpPr txBox="1"/>
              <p:nvPr userDrawn="1"/>
            </p:nvSpPr>
            <p:spPr>
              <a:xfrm>
                <a:off x="4414983" y="3331986"/>
                <a:ext cx="489526" cy="369332"/>
              </a:xfrm>
              <a:prstGeom prst="rect">
                <a:avLst/>
              </a:prstGeom>
              <a:noFill/>
            </p:spPr>
            <p:txBody>
              <a:bodyPr wrap="square" rtlCol="0" anchor="ctr">
                <a:spAutoFit/>
              </a:bodyPr>
              <a:lstStyle/>
              <a:p>
                <a:pPr algn="ctr"/>
                <a:r>
                  <a:rPr lang="en-US" dirty="0">
                    <a:solidFill>
                      <a:schemeClr val="bg1"/>
                    </a:solidFill>
                  </a:rPr>
                  <a:t>3</a:t>
                </a:r>
              </a:p>
            </p:txBody>
          </p:sp>
        </p:grpSp>
        <p:sp>
          <p:nvSpPr>
            <p:cNvPr id="11" name="Freeform: Shape 10">
              <a:extLst>
                <a:ext uri="{FF2B5EF4-FFF2-40B4-BE49-F238E27FC236}">
                  <a16:creationId xmlns:a16="http://schemas.microsoft.com/office/drawing/2014/main" id="{B223A8C3-0DAD-B0F8-1ADF-204F30DD21C5}"/>
                </a:ext>
              </a:extLst>
            </p:cNvPr>
            <p:cNvSpPr/>
            <p:nvPr/>
          </p:nvSpPr>
          <p:spPr>
            <a:xfrm>
              <a:off x="442942" y="2929807"/>
              <a:ext cx="3562897" cy="1113157"/>
            </a:xfrm>
            <a:custGeom>
              <a:avLst/>
              <a:gdLst>
                <a:gd name="connsiteX0" fmla="*/ 3562898 w 3562897"/>
                <a:gd name="connsiteY0" fmla="*/ 0 h 1113157"/>
                <a:gd name="connsiteX1" fmla="*/ 3317797 w 3562897"/>
                <a:gd name="connsiteY1" fmla="*/ 544567 h 1113157"/>
                <a:gd name="connsiteX2" fmla="*/ 2964686 w 3562897"/>
                <a:gd name="connsiteY2" fmla="*/ 1113157 h 1113157"/>
                <a:gd name="connsiteX3" fmla="*/ 602185 w 3562897"/>
                <a:gd name="connsiteY3" fmla="*/ 1113157 h 1113157"/>
                <a:gd name="connsiteX4" fmla="*/ 478461 w 3562897"/>
                <a:gd name="connsiteY4" fmla="*/ 903277 h 1113157"/>
                <a:gd name="connsiteX5" fmla="*/ 165086 w 3562897"/>
                <a:gd name="connsiteY5" fmla="*/ 404226 h 1113157"/>
                <a:gd name="connsiteX6" fmla="*/ 0 w 3562897"/>
                <a:gd name="connsiteY6" fmla="*/ 0 h 1113157"/>
                <a:gd name="connsiteX7" fmla="*/ 3562898 w 3562897"/>
                <a:gd name="connsiteY7" fmla="*/ 0 h 111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2897" h="1113157">
                  <a:moveTo>
                    <a:pt x="3562898" y="0"/>
                  </a:moveTo>
                  <a:cubicBezTo>
                    <a:pt x="3511963" y="188386"/>
                    <a:pt x="3429962" y="369908"/>
                    <a:pt x="3317797" y="544567"/>
                  </a:cubicBezTo>
                  <a:cubicBezTo>
                    <a:pt x="3197324" y="732231"/>
                    <a:pt x="3074684" y="919352"/>
                    <a:pt x="2964686" y="1113157"/>
                  </a:cubicBezTo>
                  <a:lnTo>
                    <a:pt x="602185" y="1113157"/>
                  </a:lnTo>
                  <a:cubicBezTo>
                    <a:pt x="564436" y="1041993"/>
                    <a:pt x="523074" y="972093"/>
                    <a:pt x="478461" y="903277"/>
                  </a:cubicBezTo>
                  <a:cubicBezTo>
                    <a:pt x="371534" y="738372"/>
                    <a:pt x="260092" y="575815"/>
                    <a:pt x="165086" y="404226"/>
                  </a:cubicBezTo>
                  <a:cubicBezTo>
                    <a:pt x="92116" y="272735"/>
                    <a:pt x="37388" y="137090"/>
                    <a:pt x="0" y="0"/>
                  </a:cubicBezTo>
                  <a:lnTo>
                    <a:pt x="3562898" y="0"/>
                  </a:lnTo>
                  <a:close/>
                </a:path>
              </a:pathLst>
            </a:custGeom>
            <a:solidFill>
              <a:srgbClr val="1DB0D3"/>
            </a:solidFill>
            <a:ln w="18023" cap="flat">
              <a:noFill/>
              <a:prstDash val="solid"/>
              <a:miter/>
            </a:ln>
          </p:spPr>
          <p:txBody>
            <a:bodyPr rtlCol="0" anchor="ctr"/>
            <a:lstStyle/>
            <a:p>
              <a:endParaRPr lang="en-US" dirty="0"/>
            </a:p>
          </p:txBody>
        </p:sp>
      </p:grpSp>
      <p:grpSp>
        <p:nvGrpSpPr>
          <p:cNvPr id="20" name="Group 19">
            <a:extLst>
              <a:ext uri="{FF2B5EF4-FFF2-40B4-BE49-F238E27FC236}">
                <a16:creationId xmlns:a16="http://schemas.microsoft.com/office/drawing/2014/main" id="{717DBDCF-60E7-51CD-B180-B6B52416253C}"/>
              </a:ext>
            </a:extLst>
          </p:cNvPr>
          <p:cNvGrpSpPr/>
          <p:nvPr userDrawn="1"/>
        </p:nvGrpSpPr>
        <p:grpSpPr>
          <a:xfrm>
            <a:off x="637086" y="1978972"/>
            <a:ext cx="4184295" cy="1029316"/>
            <a:chOff x="379392" y="1744403"/>
            <a:chExt cx="4525117" cy="1113156"/>
          </a:xfrm>
        </p:grpSpPr>
        <p:cxnSp>
          <p:nvCxnSpPr>
            <p:cNvPr id="22" name="Straight Connector 21">
              <a:extLst>
                <a:ext uri="{FF2B5EF4-FFF2-40B4-BE49-F238E27FC236}">
                  <a16:creationId xmlns:a16="http://schemas.microsoft.com/office/drawing/2014/main" id="{EFE503FA-CC3C-CA94-36B8-F9540F7CD906}"/>
                </a:ext>
              </a:extLst>
            </p:cNvPr>
            <p:cNvCxnSpPr>
              <a:stCxn id="29" idx="1"/>
            </p:cNvCxnSpPr>
            <p:nvPr userDrawn="1"/>
          </p:nvCxnSpPr>
          <p:spPr>
            <a:xfrm flipH="1">
              <a:off x="2826327" y="2297602"/>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6" name="Group 15">
              <a:extLst>
                <a:ext uri="{FF2B5EF4-FFF2-40B4-BE49-F238E27FC236}">
                  <a16:creationId xmlns:a16="http://schemas.microsoft.com/office/drawing/2014/main" id="{2A313B81-E6B1-0746-13FC-924817B87A27}"/>
                </a:ext>
              </a:extLst>
            </p:cNvPr>
            <p:cNvGrpSpPr/>
            <p:nvPr userDrawn="1"/>
          </p:nvGrpSpPr>
          <p:grpSpPr>
            <a:xfrm>
              <a:off x="4414983" y="2052839"/>
              <a:ext cx="489526" cy="489526"/>
              <a:chOff x="4414983" y="2052839"/>
              <a:chExt cx="489526" cy="489526"/>
            </a:xfrm>
          </p:grpSpPr>
          <p:sp>
            <p:nvSpPr>
              <p:cNvPr id="27" name="Oval 26">
                <a:extLst>
                  <a:ext uri="{FF2B5EF4-FFF2-40B4-BE49-F238E27FC236}">
                    <a16:creationId xmlns:a16="http://schemas.microsoft.com/office/drawing/2014/main" id="{FA77E9AE-7191-0B76-2FAF-259102B95FC1}"/>
                  </a:ext>
                </a:extLst>
              </p:cNvPr>
              <p:cNvSpPr/>
              <p:nvPr userDrawn="1"/>
            </p:nvSpPr>
            <p:spPr>
              <a:xfrm>
                <a:off x="4414983" y="205283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C85C229E-FD80-26B3-EB8C-DDB5954A2717}"/>
                  </a:ext>
                </a:extLst>
              </p:cNvPr>
              <p:cNvSpPr txBox="1"/>
              <p:nvPr userDrawn="1"/>
            </p:nvSpPr>
            <p:spPr>
              <a:xfrm>
                <a:off x="4414983" y="2112936"/>
                <a:ext cx="489526" cy="369332"/>
              </a:xfrm>
              <a:prstGeom prst="rect">
                <a:avLst/>
              </a:prstGeom>
              <a:noFill/>
            </p:spPr>
            <p:txBody>
              <a:bodyPr wrap="square" rtlCol="0" anchor="ctr">
                <a:spAutoFit/>
              </a:bodyPr>
              <a:lstStyle/>
              <a:p>
                <a:pPr algn="ctr"/>
                <a:r>
                  <a:rPr lang="en-US" dirty="0">
                    <a:solidFill>
                      <a:schemeClr val="bg1"/>
                    </a:solidFill>
                  </a:rPr>
                  <a:t>2</a:t>
                </a:r>
              </a:p>
            </p:txBody>
          </p:sp>
        </p:grpSp>
        <p:sp>
          <p:nvSpPr>
            <p:cNvPr id="12" name="Freeform: Shape 11">
              <a:extLst>
                <a:ext uri="{FF2B5EF4-FFF2-40B4-BE49-F238E27FC236}">
                  <a16:creationId xmlns:a16="http://schemas.microsoft.com/office/drawing/2014/main" id="{CAB7F442-8AC7-0D49-106E-F7B0A73C50CA}"/>
                </a:ext>
              </a:extLst>
            </p:cNvPr>
            <p:cNvSpPr/>
            <p:nvPr/>
          </p:nvSpPr>
          <p:spPr>
            <a:xfrm>
              <a:off x="379392" y="1744403"/>
              <a:ext cx="3688788" cy="1113156"/>
            </a:xfrm>
            <a:custGeom>
              <a:avLst/>
              <a:gdLst>
                <a:gd name="connsiteX0" fmla="*/ 3626447 w 3688788"/>
                <a:gd name="connsiteY0" fmla="*/ 1113157 h 1113156"/>
                <a:gd name="connsiteX1" fmla="*/ 63550 w 3688788"/>
                <a:gd name="connsiteY1" fmla="*/ 1113157 h 1113156"/>
                <a:gd name="connsiteX2" fmla="*/ 115387 w 3688788"/>
                <a:gd name="connsiteY2" fmla="*/ 0 h 1113156"/>
                <a:gd name="connsiteX3" fmla="*/ 3577319 w 3688788"/>
                <a:gd name="connsiteY3" fmla="*/ 0 h 1113156"/>
                <a:gd name="connsiteX4" fmla="*/ 3671241 w 3688788"/>
                <a:gd name="connsiteY4" fmla="*/ 381829 h 1113156"/>
                <a:gd name="connsiteX5" fmla="*/ 3626447 w 3688788"/>
                <a:gd name="connsiteY5" fmla="*/ 1113157 h 111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88788" h="1113156">
                  <a:moveTo>
                    <a:pt x="3626447" y="1113157"/>
                  </a:moveTo>
                  <a:lnTo>
                    <a:pt x="63550" y="1113157"/>
                  </a:lnTo>
                  <a:cubicBezTo>
                    <a:pt x="-39584" y="736566"/>
                    <a:pt x="-13575" y="348415"/>
                    <a:pt x="115387" y="0"/>
                  </a:cubicBezTo>
                  <a:lnTo>
                    <a:pt x="3577319" y="0"/>
                  </a:lnTo>
                  <a:cubicBezTo>
                    <a:pt x="3621751" y="121376"/>
                    <a:pt x="3653540" y="249074"/>
                    <a:pt x="3671241" y="381829"/>
                  </a:cubicBezTo>
                  <a:cubicBezTo>
                    <a:pt x="3705197" y="636322"/>
                    <a:pt x="3689664" y="880158"/>
                    <a:pt x="3626447" y="1113157"/>
                  </a:cubicBezTo>
                  <a:close/>
                </a:path>
              </a:pathLst>
            </a:custGeom>
            <a:solidFill>
              <a:srgbClr val="FDB723"/>
            </a:solidFill>
            <a:ln w="18023" cap="flat">
              <a:noFill/>
              <a:prstDash val="solid"/>
              <a:miter/>
            </a:ln>
          </p:spPr>
          <p:txBody>
            <a:bodyPr rtlCol="0" anchor="ctr"/>
            <a:lstStyle/>
            <a:p>
              <a:endParaRPr lang="en-US" dirty="0"/>
            </a:p>
          </p:txBody>
        </p:sp>
      </p:grpSp>
      <p:grpSp>
        <p:nvGrpSpPr>
          <p:cNvPr id="19" name="Group 18">
            <a:extLst>
              <a:ext uri="{FF2B5EF4-FFF2-40B4-BE49-F238E27FC236}">
                <a16:creationId xmlns:a16="http://schemas.microsoft.com/office/drawing/2014/main" id="{F7348874-3B4A-9FD1-4438-70579989E41E}"/>
              </a:ext>
            </a:extLst>
          </p:cNvPr>
          <p:cNvGrpSpPr/>
          <p:nvPr userDrawn="1"/>
        </p:nvGrpSpPr>
        <p:grpSpPr>
          <a:xfrm>
            <a:off x="743782" y="793467"/>
            <a:ext cx="4077599" cy="1118698"/>
            <a:chOff x="494779" y="462336"/>
            <a:chExt cx="4409730" cy="1209819"/>
          </a:xfrm>
        </p:grpSpPr>
        <p:cxnSp>
          <p:nvCxnSpPr>
            <p:cNvPr id="8" name="Straight Connector 7">
              <a:extLst>
                <a:ext uri="{FF2B5EF4-FFF2-40B4-BE49-F238E27FC236}">
                  <a16:creationId xmlns:a16="http://schemas.microsoft.com/office/drawing/2014/main" id="{6C3C8833-9A8B-D2D8-33D7-F6E7778AD574}"/>
                </a:ext>
              </a:extLst>
            </p:cNvPr>
            <p:cNvCxnSpPr>
              <a:stCxn id="5" idx="1"/>
            </p:cNvCxnSpPr>
            <p:nvPr userDrawn="1"/>
          </p:nvCxnSpPr>
          <p:spPr>
            <a:xfrm flipH="1">
              <a:off x="2826327" y="1186872"/>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5" name="Group 14">
              <a:extLst>
                <a:ext uri="{FF2B5EF4-FFF2-40B4-BE49-F238E27FC236}">
                  <a16:creationId xmlns:a16="http://schemas.microsoft.com/office/drawing/2014/main" id="{4D92D874-253F-D2DB-8C97-41765710E3DB}"/>
                </a:ext>
              </a:extLst>
            </p:cNvPr>
            <p:cNvGrpSpPr/>
            <p:nvPr userDrawn="1"/>
          </p:nvGrpSpPr>
          <p:grpSpPr>
            <a:xfrm>
              <a:off x="4414983" y="942109"/>
              <a:ext cx="489526" cy="489526"/>
              <a:chOff x="4414983" y="942109"/>
              <a:chExt cx="489526" cy="489526"/>
            </a:xfrm>
          </p:grpSpPr>
          <p:sp>
            <p:nvSpPr>
              <p:cNvPr id="4" name="Oval 3">
                <a:extLst>
                  <a:ext uri="{FF2B5EF4-FFF2-40B4-BE49-F238E27FC236}">
                    <a16:creationId xmlns:a16="http://schemas.microsoft.com/office/drawing/2014/main" id="{A844E665-A434-4F20-6DD0-E698554E4A8D}"/>
                  </a:ext>
                </a:extLst>
              </p:cNvPr>
              <p:cNvSpPr/>
              <p:nvPr userDrawn="1"/>
            </p:nvSpPr>
            <p:spPr>
              <a:xfrm>
                <a:off x="4414983" y="94210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F82BD84F-3E8D-8A78-E084-55CF73630CED}"/>
                  </a:ext>
                </a:extLst>
              </p:cNvPr>
              <p:cNvSpPr txBox="1"/>
              <p:nvPr userDrawn="1"/>
            </p:nvSpPr>
            <p:spPr>
              <a:xfrm>
                <a:off x="4414983" y="1002206"/>
                <a:ext cx="489526" cy="369332"/>
              </a:xfrm>
              <a:prstGeom prst="rect">
                <a:avLst/>
              </a:prstGeom>
              <a:noFill/>
            </p:spPr>
            <p:txBody>
              <a:bodyPr wrap="square" rtlCol="0" anchor="ctr">
                <a:spAutoFit/>
              </a:bodyPr>
              <a:lstStyle/>
              <a:p>
                <a:pPr algn="ctr"/>
                <a:r>
                  <a:rPr lang="en-US" dirty="0">
                    <a:solidFill>
                      <a:schemeClr val="bg1"/>
                    </a:solidFill>
                  </a:rPr>
                  <a:t>1</a:t>
                </a:r>
              </a:p>
            </p:txBody>
          </p:sp>
        </p:grpSp>
        <p:sp>
          <p:nvSpPr>
            <p:cNvPr id="13" name="Freeform: Shape 12">
              <a:extLst>
                <a:ext uri="{FF2B5EF4-FFF2-40B4-BE49-F238E27FC236}">
                  <a16:creationId xmlns:a16="http://schemas.microsoft.com/office/drawing/2014/main" id="{170BC1B3-9ADA-835C-4E44-1E4895AEEF37}"/>
                </a:ext>
              </a:extLst>
            </p:cNvPr>
            <p:cNvSpPr/>
            <p:nvPr/>
          </p:nvSpPr>
          <p:spPr>
            <a:xfrm>
              <a:off x="494779" y="462336"/>
              <a:ext cx="3461931" cy="1209819"/>
            </a:xfrm>
            <a:custGeom>
              <a:avLst/>
              <a:gdLst>
                <a:gd name="connsiteX0" fmla="*/ 3461931 w 3461931"/>
                <a:gd name="connsiteY0" fmla="*/ 1209819 h 1209819"/>
                <a:gd name="connsiteX1" fmla="*/ 0 w 3461931"/>
                <a:gd name="connsiteY1" fmla="*/ 1209819 h 1209819"/>
                <a:gd name="connsiteX2" fmla="*/ 1492638 w 3461931"/>
                <a:gd name="connsiteY2" fmla="*/ 14842 h 1209819"/>
                <a:gd name="connsiteX3" fmla="*/ 3461931 w 3461931"/>
                <a:gd name="connsiteY3" fmla="*/ 1209819 h 1209819"/>
              </a:gdLst>
              <a:ahLst/>
              <a:cxnLst>
                <a:cxn ang="0">
                  <a:pos x="connsiteX0" y="connsiteY0"/>
                </a:cxn>
                <a:cxn ang="0">
                  <a:pos x="connsiteX1" y="connsiteY1"/>
                </a:cxn>
                <a:cxn ang="0">
                  <a:pos x="connsiteX2" y="connsiteY2"/>
                </a:cxn>
                <a:cxn ang="0">
                  <a:pos x="connsiteX3" y="connsiteY3"/>
                </a:cxn>
              </a:cxnLst>
              <a:rect l="l" t="t" r="r" b="b"/>
              <a:pathLst>
                <a:path w="3461931" h="1209819">
                  <a:moveTo>
                    <a:pt x="3461931" y="1209819"/>
                  </a:moveTo>
                  <a:lnTo>
                    <a:pt x="0" y="1209819"/>
                  </a:lnTo>
                  <a:cubicBezTo>
                    <a:pt x="226497" y="597158"/>
                    <a:pt x="771245" y="106777"/>
                    <a:pt x="1492638" y="14842"/>
                  </a:cubicBezTo>
                  <a:cubicBezTo>
                    <a:pt x="2360334" y="-95697"/>
                    <a:pt x="3174024" y="421958"/>
                    <a:pt x="3461931" y="1209819"/>
                  </a:cubicBezTo>
                  <a:close/>
                </a:path>
              </a:pathLst>
            </a:custGeom>
            <a:solidFill>
              <a:srgbClr val="134B8E"/>
            </a:solidFill>
            <a:ln w="18023" cap="flat">
              <a:noFill/>
              <a:prstDash val="solid"/>
              <a:miter/>
            </a:ln>
          </p:spPr>
          <p:txBody>
            <a:bodyPr rtlCol="0" anchor="ctr"/>
            <a:lstStyle/>
            <a:p>
              <a:endParaRPr lang="en-US" dirty="0"/>
            </a:p>
          </p:txBody>
        </p:sp>
      </p:grpSp>
      <p:sp>
        <p:nvSpPr>
          <p:cNvPr id="14" name="Freeform: Shape 13">
            <a:extLst>
              <a:ext uri="{FF2B5EF4-FFF2-40B4-BE49-F238E27FC236}">
                <a16:creationId xmlns:a16="http://schemas.microsoft.com/office/drawing/2014/main" id="{29045CDD-2585-64B8-A9CA-2D91EB711AC4}"/>
              </a:ext>
            </a:extLst>
          </p:cNvPr>
          <p:cNvSpPr/>
          <p:nvPr userDrawn="1"/>
        </p:nvSpPr>
        <p:spPr>
          <a:xfrm>
            <a:off x="1608255" y="5318947"/>
            <a:ext cx="1468734" cy="745586"/>
          </a:xfrm>
          <a:custGeom>
            <a:avLst/>
            <a:gdLst>
              <a:gd name="connsiteX0" fmla="*/ 794003 w 1588366"/>
              <a:gd name="connsiteY0" fmla="*/ 0 h 806316"/>
              <a:gd name="connsiteX1" fmla="*/ 0 w 1588366"/>
              <a:gd name="connsiteY1" fmla="*/ 0 h 806316"/>
              <a:gd name="connsiteX2" fmla="*/ 190734 w 1588366"/>
              <a:gd name="connsiteY2" fmla="*/ 466720 h 806316"/>
              <a:gd name="connsiteX3" fmla="*/ 489298 w 1588366"/>
              <a:gd name="connsiteY3" fmla="*/ 669014 h 806316"/>
              <a:gd name="connsiteX4" fmla="*/ 618441 w 1588366"/>
              <a:gd name="connsiteY4" fmla="*/ 799602 h 806316"/>
              <a:gd name="connsiteX5" fmla="*/ 965049 w 1588366"/>
              <a:gd name="connsiteY5" fmla="*/ 800144 h 806316"/>
              <a:gd name="connsiteX6" fmla="*/ 1097624 w 1588366"/>
              <a:gd name="connsiteY6" fmla="*/ 669375 h 806316"/>
              <a:gd name="connsiteX7" fmla="*/ 1397633 w 1588366"/>
              <a:gd name="connsiteY7" fmla="*/ 466720 h 806316"/>
              <a:gd name="connsiteX8" fmla="*/ 1588367 w 1588366"/>
              <a:gd name="connsiteY8" fmla="*/ 0 h 806316"/>
              <a:gd name="connsiteX9" fmla="*/ 794183 w 1588366"/>
              <a:gd name="connsiteY9" fmla="*/ 0 h 80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8366" h="806316">
                <a:moveTo>
                  <a:pt x="794003" y="0"/>
                </a:moveTo>
                <a:lnTo>
                  <a:pt x="0" y="0"/>
                </a:lnTo>
                <a:cubicBezTo>
                  <a:pt x="0" y="0"/>
                  <a:pt x="138535" y="352208"/>
                  <a:pt x="190734" y="466720"/>
                </a:cubicBezTo>
                <a:cubicBezTo>
                  <a:pt x="234083" y="562087"/>
                  <a:pt x="378398" y="644992"/>
                  <a:pt x="489298" y="669014"/>
                </a:cubicBezTo>
                <a:cubicBezTo>
                  <a:pt x="503747" y="751016"/>
                  <a:pt x="542581" y="794003"/>
                  <a:pt x="618441" y="799602"/>
                </a:cubicBezTo>
                <a:cubicBezTo>
                  <a:pt x="733495" y="808091"/>
                  <a:pt x="849995" y="808813"/>
                  <a:pt x="965049" y="800144"/>
                </a:cubicBezTo>
                <a:cubicBezTo>
                  <a:pt x="1043619" y="794364"/>
                  <a:pt x="1079743" y="756073"/>
                  <a:pt x="1097624" y="669375"/>
                </a:cubicBezTo>
                <a:cubicBezTo>
                  <a:pt x="1208705" y="645714"/>
                  <a:pt x="1354103" y="562629"/>
                  <a:pt x="1397633" y="466720"/>
                </a:cubicBezTo>
                <a:cubicBezTo>
                  <a:pt x="1449651" y="352027"/>
                  <a:pt x="1588367" y="0"/>
                  <a:pt x="1588367" y="0"/>
                </a:cubicBezTo>
                <a:lnTo>
                  <a:pt x="794183" y="0"/>
                </a:lnTo>
                <a:close/>
              </a:path>
            </a:pathLst>
          </a:custGeom>
          <a:solidFill>
            <a:srgbClr val="BCBEC0"/>
          </a:solidFill>
          <a:ln w="18023" cap="flat">
            <a:noFill/>
            <a:prstDash val="solid"/>
            <a:miter/>
          </a:ln>
        </p:spPr>
        <p:txBody>
          <a:bodyPr rtlCol="0" anchor="ctr"/>
          <a:lstStyle/>
          <a:p>
            <a:endParaRPr lang="en-US" dirty="0"/>
          </a:p>
        </p:txBody>
      </p:sp>
    </p:spTree>
    <p:extLst>
      <p:ext uri="{BB962C8B-B14F-4D97-AF65-F5344CB8AC3E}">
        <p14:creationId xmlns:p14="http://schemas.microsoft.com/office/powerpoint/2010/main" val="1377880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0-#ppt_w/2"/>
                                          </p:val>
                                        </p:tav>
                                        <p:tav tm="100000">
                                          <p:val>
                                            <p:strVal val="#ppt_x"/>
                                          </p:val>
                                        </p:tav>
                                      </p:tavLst>
                                    </p:anim>
                                    <p:anim calcmode="lin" valueType="num">
                                      <p:cBhvr additive="base">
                                        <p:cTn id="13" dur="50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0-#ppt_w/2"/>
                                          </p:val>
                                        </p:tav>
                                        <p:tav tm="100000">
                                          <p:val>
                                            <p:strVal val="#ppt_x"/>
                                          </p:val>
                                        </p:tav>
                                      </p:tavLst>
                                    </p:anim>
                                    <p:anim calcmode="lin" valueType="num">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0-#ppt_w/2"/>
                                          </p:val>
                                        </p:tav>
                                        <p:tav tm="100000">
                                          <p:val>
                                            <p:strVal val="#ppt_x"/>
                                          </p:val>
                                        </p:tav>
                                      </p:tavLst>
                                    </p:anim>
                                    <p:anim calcmode="lin" valueType="num">
                                      <p:cBhvr additive="base">
                                        <p:cTn id="23" dur="500" fill="hold"/>
                                        <p:tgtEl>
                                          <p:spTgt spid="47"/>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0-#ppt_w/2"/>
                                          </p:val>
                                        </p:tav>
                                        <p:tav tm="100000">
                                          <p:val>
                                            <p:strVal val="#ppt_x"/>
                                          </p:val>
                                        </p:tav>
                                      </p:tavLst>
                                    </p:anim>
                                    <p:anim calcmode="lin" valueType="num">
                                      <p:cBhvr additive="base">
                                        <p:cTn id="2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5ADDB881-E770-4BB1-81D1-BA8B0769EA27}"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
        <p:nvSpPr>
          <p:cNvPr id="8" name="Rectangle 7">
            <a:extLst>
              <a:ext uri="{FF2B5EF4-FFF2-40B4-BE49-F238E27FC236}">
                <a16:creationId xmlns:a16="http://schemas.microsoft.com/office/drawing/2014/main" id="{4DE12041-17F3-7C1D-A1A9-FC36D42F7FFC}"/>
              </a:ext>
            </a:extLst>
          </p:cNvPr>
          <p:cNvSpPr/>
          <p:nvPr userDrawn="1"/>
        </p:nvSpPr>
        <p:spPr>
          <a:xfrm>
            <a:off x="1021080" y="1342506"/>
            <a:ext cx="3325545" cy="2203028"/>
          </a:xfrm>
          <a:prstGeom prst="rect">
            <a:avLst/>
          </a:pr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E663A25-F804-27E0-1CD0-F9A0B9FB9FB6}"/>
              </a:ext>
            </a:extLst>
          </p:cNvPr>
          <p:cNvSpPr/>
          <p:nvPr userDrawn="1"/>
        </p:nvSpPr>
        <p:spPr>
          <a:xfrm>
            <a:off x="7845375" y="1342506"/>
            <a:ext cx="3325545" cy="220302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485A428-570A-4F39-8814-4480DC100E0D}"/>
              </a:ext>
            </a:extLst>
          </p:cNvPr>
          <p:cNvSpPr/>
          <p:nvPr userDrawn="1"/>
        </p:nvSpPr>
        <p:spPr>
          <a:xfrm>
            <a:off x="4433227" y="3644974"/>
            <a:ext cx="3325545" cy="2203028"/>
          </a:xfrm>
          <a:prstGeom prst="rect">
            <a:avLst/>
          </a:pr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family preparing breakfast in the kitchen&#10;&#10;Description automatically generated">
            <a:extLst>
              <a:ext uri="{FF2B5EF4-FFF2-40B4-BE49-F238E27FC236}">
                <a16:creationId xmlns:a16="http://schemas.microsoft.com/office/drawing/2014/main" id="{53248062-6E4A-FECE-A7D1-56B5E4B7A6B8}"/>
              </a:ext>
            </a:extLst>
          </p:cNvPr>
          <p:cNvPicPr>
            <a:picLocks noChangeAspect="1"/>
          </p:cNvPicPr>
          <p:nvPr userDrawn="1"/>
        </p:nvPicPr>
        <p:blipFill>
          <a:blip r:embed="rId3">
            <a:alphaModFix amt="70000"/>
            <a:extLst>
              <a:ext uri="{28A0092B-C50C-407E-A947-70E740481C1C}">
                <a14:useLocalDpi xmlns:a14="http://schemas.microsoft.com/office/drawing/2010/main" val="0"/>
              </a:ext>
            </a:extLst>
          </a:blip>
          <a:stretch>
            <a:fillRect/>
          </a:stretch>
        </p:blipFill>
        <p:spPr>
          <a:xfrm>
            <a:off x="1021080" y="3647720"/>
            <a:ext cx="3325710" cy="2200279"/>
          </a:xfrm>
          <a:prstGeom prst="rect">
            <a:avLst/>
          </a:prstGeom>
        </p:spPr>
      </p:pic>
      <p:pic>
        <p:nvPicPr>
          <p:cNvPr id="6" name="Picture 5" descr="A person and person looking at a cellphone&#10;&#10;Description automatically generated">
            <a:extLst>
              <a:ext uri="{FF2B5EF4-FFF2-40B4-BE49-F238E27FC236}">
                <a16:creationId xmlns:a16="http://schemas.microsoft.com/office/drawing/2014/main" id="{37DFA1E8-4C45-B79C-9178-73167CE3D00D}"/>
              </a:ext>
            </a:extLst>
          </p:cNvPr>
          <p:cNvPicPr>
            <a:picLocks noChangeAspect="1"/>
          </p:cNvPicPr>
          <p:nvPr userDrawn="1"/>
        </p:nvPicPr>
        <p:blipFill>
          <a:blip r:embed="rId4">
            <a:alphaModFix amt="70000"/>
            <a:extLst>
              <a:ext uri="{28A0092B-C50C-407E-A947-70E740481C1C}">
                <a14:useLocalDpi xmlns:a14="http://schemas.microsoft.com/office/drawing/2010/main" val="0"/>
              </a:ext>
            </a:extLst>
          </a:blip>
          <a:stretch>
            <a:fillRect/>
          </a:stretch>
        </p:blipFill>
        <p:spPr>
          <a:xfrm>
            <a:off x="4433226" y="1342505"/>
            <a:ext cx="3329857" cy="2203023"/>
          </a:xfrm>
          <a:prstGeom prst="rect">
            <a:avLst/>
          </a:prstGeom>
        </p:spPr>
      </p:pic>
      <p:pic>
        <p:nvPicPr>
          <p:cNvPr id="7" name="Picture 6" descr="A group of people hugging each other&#10;&#10;Description automatically generated">
            <a:extLst>
              <a:ext uri="{FF2B5EF4-FFF2-40B4-BE49-F238E27FC236}">
                <a16:creationId xmlns:a16="http://schemas.microsoft.com/office/drawing/2014/main" id="{3DD19CFB-C03C-6C9A-7D0A-EE718DAE0025}"/>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tretch>
            <a:fillRect/>
          </a:stretch>
        </p:blipFill>
        <p:spPr>
          <a:xfrm>
            <a:off x="7845373" y="3648046"/>
            <a:ext cx="3325217" cy="2199953"/>
          </a:xfrm>
          <a:prstGeom prst="rect">
            <a:avLst/>
          </a:prstGeom>
        </p:spPr>
      </p:pic>
    </p:spTree>
    <p:extLst>
      <p:ext uri="{BB962C8B-B14F-4D97-AF65-F5344CB8AC3E}">
        <p14:creationId xmlns:p14="http://schemas.microsoft.com/office/powerpoint/2010/main" val="393923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anim calcmode="lin" valueType="num">
                                      <p:cBhvr>
                                        <p:cTn id="8" dur="250" fill="hold"/>
                                        <p:tgtEl>
                                          <p:spTgt spid="8"/>
                                        </p:tgtEl>
                                        <p:attrNameLst>
                                          <p:attrName>ppt_x</p:attrName>
                                        </p:attrNameLst>
                                      </p:cBhvr>
                                      <p:tavLst>
                                        <p:tav tm="0">
                                          <p:val>
                                            <p:strVal val="#ppt_x"/>
                                          </p:val>
                                        </p:tav>
                                        <p:tav tm="100000">
                                          <p:val>
                                            <p:strVal val="#ppt_x"/>
                                          </p:val>
                                        </p:tav>
                                      </p:tavLst>
                                    </p:anim>
                                    <p:anim calcmode="lin" valueType="num">
                                      <p:cBhvr>
                                        <p:cTn id="9" dur="25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47"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50"/>
                                        <p:tgtEl>
                                          <p:spTgt spid="6"/>
                                        </p:tgtEl>
                                      </p:cBhvr>
                                    </p:animEffect>
                                    <p:anim calcmode="lin" valueType="num">
                                      <p:cBhvr>
                                        <p:cTn id="14" dur="250" fill="hold"/>
                                        <p:tgtEl>
                                          <p:spTgt spid="6"/>
                                        </p:tgtEl>
                                        <p:attrNameLst>
                                          <p:attrName>ppt_x</p:attrName>
                                        </p:attrNameLst>
                                      </p:cBhvr>
                                      <p:tavLst>
                                        <p:tav tm="0">
                                          <p:val>
                                            <p:strVal val="#ppt_x"/>
                                          </p:val>
                                        </p:tav>
                                        <p:tav tm="100000">
                                          <p:val>
                                            <p:strVal val="#ppt_x"/>
                                          </p:val>
                                        </p:tav>
                                      </p:tavLst>
                                    </p:anim>
                                    <p:anim calcmode="lin" valueType="num">
                                      <p:cBhvr>
                                        <p:cTn id="15" dur="25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47"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250"/>
                                        <p:tgtEl>
                                          <p:spTgt spid="15"/>
                                        </p:tgtEl>
                                      </p:cBhvr>
                                    </p:animEffect>
                                    <p:anim calcmode="lin" valueType="num">
                                      <p:cBhvr>
                                        <p:cTn id="20" dur="250" fill="hold"/>
                                        <p:tgtEl>
                                          <p:spTgt spid="15"/>
                                        </p:tgtEl>
                                        <p:attrNameLst>
                                          <p:attrName>ppt_x</p:attrName>
                                        </p:attrNameLst>
                                      </p:cBhvr>
                                      <p:tavLst>
                                        <p:tav tm="0">
                                          <p:val>
                                            <p:strVal val="#ppt_x"/>
                                          </p:val>
                                        </p:tav>
                                        <p:tav tm="100000">
                                          <p:val>
                                            <p:strVal val="#ppt_x"/>
                                          </p:val>
                                        </p:tav>
                                      </p:tavLst>
                                    </p:anim>
                                    <p:anim calcmode="lin" valueType="num">
                                      <p:cBhvr>
                                        <p:cTn id="21" dur="250" fill="hold"/>
                                        <p:tgtEl>
                                          <p:spTgt spid="15"/>
                                        </p:tgtEl>
                                        <p:attrNameLst>
                                          <p:attrName>ppt_y</p:attrName>
                                        </p:attrNameLst>
                                      </p:cBhvr>
                                      <p:tavLst>
                                        <p:tav tm="0">
                                          <p:val>
                                            <p:strVal val="#ppt_y-.1"/>
                                          </p:val>
                                        </p:tav>
                                        <p:tav tm="100000">
                                          <p:val>
                                            <p:strVal val="#ppt_y"/>
                                          </p:val>
                                        </p:tav>
                                      </p:tavLst>
                                    </p:anim>
                                  </p:childTnLst>
                                </p:cTn>
                              </p:par>
                            </p:childTnLst>
                          </p:cTn>
                        </p:par>
                        <p:par>
                          <p:cTn id="22" fill="hold">
                            <p:stCondLst>
                              <p:cond delay="750"/>
                            </p:stCondLst>
                            <p:childTnLst>
                              <p:par>
                                <p:cTn id="23" presetID="47" presetClass="entr" presetSubtype="0"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250"/>
                                        <p:tgtEl>
                                          <p:spTgt spid="5"/>
                                        </p:tgtEl>
                                      </p:cBhvr>
                                    </p:animEffect>
                                    <p:anim calcmode="lin" valueType="num">
                                      <p:cBhvr>
                                        <p:cTn id="26" dur="250" fill="hold"/>
                                        <p:tgtEl>
                                          <p:spTgt spid="5"/>
                                        </p:tgtEl>
                                        <p:attrNameLst>
                                          <p:attrName>ppt_x</p:attrName>
                                        </p:attrNameLst>
                                      </p:cBhvr>
                                      <p:tavLst>
                                        <p:tav tm="0">
                                          <p:val>
                                            <p:strVal val="#ppt_x"/>
                                          </p:val>
                                        </p:tav>
                                        <p:tav tm="100000">
                                          <p:val>
                                            <p:strVal val="#ppt_x"/>
                                          </p:val>
                                        </p:tav>
                                      </p:tavLst>
                                    </p:anim>
                                    <p:anim calcmode="lin" valueType="num">
                                      <p:cBhvr>
                                        <p:cTn id="27" dur="250" fill="hold"/>
                                        <p:tgtEl>
                                          <p:spTgt spid="5"/>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250"/>
                                        <p:tgtEl>
                                          <p:spTgt spid="17"/>
                                        </p:tgtEl>
                                      </p:cBhvr>
                                    </p:animEffect>
                                    <p:anim calcmode="lin" valueType="num">
                                      <p:cBhvr>
                                        <p:cTn id="32" dur="250" fill="hold"/>
                                        <p:tgtEl>
                                          <p:spTgt spid="17"/>
                                        </p:tgtEl>
                                        <p:attrNameLst>
                                          <p:attrName>ppt_x</p:attrName>
                                        </p:attrNameLst>
                                      </p:cBhvr>
                                      <p:tavLst>
                                        <p:tav tm="0">
                                          <p:val>
                                            <p:strVal val="#ppt_x"/>
                                          </p:val>
                                        </p:tav>
                                        <p:tav tm="100000">
                                          <p:val>
                                            <p:strVal val="#ppt_x"/>
                                          </p:val>
                                        </p:tav>
                                      </p:tavLst>
                                    </p:anim>
                                    <p:anim calcmode="lin" valueType="num">
                                      <p:cBhvr>
                                        <p:cTn id="33" dur="250" fill="hold"/>
                                        <p:tgtEl>
                                          <p:spTgt spid="17"/>
                                        </p:tgtEl>
                                        <p:attrNameLst>
                                          <p:attrName>ppt_y</p:attrName>
                                        </p:attrNameLst>
                                      </p:cBhvr>
                                      <p:tavLst>
                                        <p:tav tm="0">
                                          <p:val>
                                            <p:strVal val="#ppt_y-.1"/>
                                          </p:val>
                                        </p:tav>
                                        <p:tav tm="100000">
                                          <p:val>
                                            <p:strVal val="#ppt_y"/>
                                          </p:val>
                                        </p:tav>
                                      </p:tavLst>
                                    </p:anim>
                                  </p:childTnLst>
                                </p:cTn>
                              </p:par>
                            </p:childTnLst>
                          </p:cTn>
                        </p:par>
                        <p:par>
                          <p:cTn id="34" fill="hold">
                            <p:stCondLst>
                              <p:cond delay="1250"/>
                            </p:stCondLst>
                            <p:childTnLst>
                              <p:par>
                                <p:cTn id="35" presetID="47" presetClass="entr" presetSubtype="0"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250"/>
                                        <p:tgtEl>
                                          <p:spTgt spid="7"/>
                                        </p:tgtEl>
                                      </p:cBhvr>
                                    </p:animEffect>
                                    <p:anim calcmode="lin" valueType="num">
                                      <p:cBhvr>
                                        <p:cTn id="38" dur="250" fill="hold"/>
                                        <p:tgtEl>
                                          <p:spTgt spid="7"/>
                                        </p:tgtEl>
                                        <p:attrNameLst>
                                          <p:attrName>ppt_x</p:attrName>
                                        </p:attrNameLst>
                                      </p:cBhvr>
                                      <p:tavLst>
                                        <p:tav tm="0">
                                          <p:val>
                                            <p:strVal val="#ppt_x"/>
                                          </p:val>
                                        </p:tav>
                                        <p:tav tm="100000">
                                          <p:val>
                                            <p:strVal val="#ppt_x"/>
                                          </p:val>
                                        </p:tav>
                                      </p:tavLst>
                                    </p:anim>
                                    <p:anim calcmode="lin" valueType="num">
                                      <p:cBhvr>
                                        <p:cTn id="39" dur="2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5" grpId="0" animBg="1"/>
      <p:bldP spid="17"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with bottom ba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A6408E3-8B2F-C6E7-E708-1F1DA87380F4}"/>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0" name="Straight Connector 9">
            <a:extLst>
              <a:ext uri="{FF2B5EF4-FFF2-40B4-BE49-F238E27FC236}">
                <a16:creationId xmlns:a16="http://schemas.microsoft.com/office/drawing/2014/main" id="{44E70790-E3F1-519B-223D-079A67FE97F2}"/>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010E130-066B-D10A-0536-E5C7376C7287}"/>
              </a:ext>
            </a:extLst>
          </p:cNvPr>
          <p:cNvSpPr txBox="1"/>
          <p:nvPr userDrawn="1"/>
        </p:nvSpPr>
        <p:spPr>
          <a:xfrm>
            <a:off x="11478158" y="6350000"/>
            <a:ext cx="468319" cy="369332"/>
          </a:xfrm>
          <a:prstGeom prst="rect">
            <a:avLst/>
          </a:prstGeom>
          <a:noFill/>
        </p:spPr>
        <p:txBody>
          <a:bodyPr wrap="square" rtlCol="0">
            <a:spAutoFit/>
          </a:bodyPr>
          <a:lstStyle/>
          <a:p>
            <a:pPr algn="ctr"/>
            <a:fld id="{01401582-B3B1-4D7C-B127-FCCA20DF9976}" type="slidenum">
              <a:rPr lang="en-US" smtClean="0">
                <a:solidFill>
                  <a:schemeClr val="bg1">
                    <a:lumMod val="50000"/>
                  </a:schemeClr>
                </a:solidFill>
              </a:rPr>
              <a:t>‹#›</a:t>
            </a:fld>
            <a:endParaRPr lang="en-US" dirty="0">
              <a:solidFill>
                <a:schemeClr val="bg1">
                  <a:lumMod val="50000"/>
                </a:schemeClr>
              </a:solidFill>
            </a:endParaRPr>
          </a:p>
        </p:txBody>
      </p:sp>
      <p:sp>
        <p:nvSpPr>
          <p:cNvPr id="12" name="TextBox 11">
            <a:extLst>
              <a:ext uri="{FF2B5EF4-FFF2-40B4-BE49-F238E27FC236}">
                <a16:creationId xmlns:a16="http://schemas.microsoft.com/office/drawing/2014/main" id="{9AEFC97E-900F-6E3A-A7A1-93DE910AAB09}"/>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Tree>
    <p:extLst>
      <p:ext uri="{BB962C8B-B14F-4D97-AF65-F5344CB8AC3E}">
        <p14:creationId xmlns:p14="http://schemas.microsoft.com/office/powerpoint/2010/main" val="26137850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Paragraphs &amp; Bullets-light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A6408E3-8B2F-C6E7-E708-1F1DA87380F4}"/>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0" name="Straight Connector 9">
            <a:extLst>
              <a:ext uri="{FF2B5EF4-FFF2-40B4-BE49-F238E27FC236}">
                <a16:creationId xmlns:a16="http://schemas.microsoft.com/office/drawing/2014/main" id="{44E70790-E3F1-519B-223D-079A67FE97F2}"/>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010E130-066B-D10A-0536-E5C7376C7287}"/>
              </a:ext>
            </a:extLst>
          </p:cNvPr>
          <p:cNvSpPr txBox="1"/>
          <p:nvPr userDrawn="1"/>
        </p:nvSpPr>
        <p:spPr>
          <a:xfrm>
            <a:off x="11478158" y="6350000"/>
            <a:ext cx="468319" cy="369332"/>
          </a:xfrm>
          <a:prstGeom prst="rect">
            <a:avLst/>
          </a:prstGeom>
          <a:noFill/>
        </p:spPr>
        <p:txBody>
          <a:bodyPr wrap="square" rtlCol="0">
            <a:spAutoFit/>
          </a:bodyPr>
          <a:lstStyle/>
          <a:p>
            <a:pPr algn="ctr"/>
            <a:fld id="{01401582-B3B1-4D7C-B127-FCCA20DF9976}" type="slidenum">
              <a:rPr lang="en-US" smtClean="0">
                <a:solidFill>
                  <a:schemeClr val="bg1">
                    <a:lumMod val="50000"/>
                  </a:schemeClr>
                </a:solidFill>
              </a:rPr>
              <a:t>‹#›</a:t>
            </a:fld>
            <a:endParaRPr lang="en-US" dirty="0">
              <a:solidFill>
                <a:schemeClr val="bg1">
                  <a:lumMod val="50000"/>
                </a:schemeClr>
              </a:solidFill>
            </a:endParaRPr>
          </a:p>
        </p:txBody>
      </p:sp>
      <p:sp>
        <p:nvSpPr>
          <p:cNvPr id="12" name="TextBox 11">
            <a:extLst>
              <a:ext uri="{FF2B5EF4-FFF2-40B4-BE49-F238E27FC236}">
                <a16:creationId xmlns:a16="http://schemas.microsoft.com/office/drawing/2014/main" id="{9AEFC97E-900F-6E3A-A7A1-93DE910AAB09}"/>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
        <p:nvSpPr>
          <p:cNvPr id="7" name="Rectangle 6">
            <a:extLst>
              <a:ext uri="{FF2B5EF4-FFF2-40B4-BE49-F238E27FC236}">
                <a16:creationId xmlns:a16="http://schemas.microsoft.com/office/drawing/2014/main" id="{D3A9C54E-556A-96CC-8AA4-D08C58B3C312}"/>
              </a:ext>
            </a:extLst>
          </p:cNvPr>
          <p:cNvSpPr/>
          <p:nvPr userDrawn="1"/>
        </p:nvSpPr>
        <p:spPr>
          <a:xfrm>
            <a:off x="7090756" y="1720735"/>
            <a:ext cx="4621561" cy="4245078"/>
          </a:xfrm>
          <a:prstGeom prst="rect">
            <a:avLst/>
          </a:prstGeom>
          <a:solidFill>
            <a:srgbClr val="1DB0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05F88622-22A4-3F93-E236-677362BA9C55}"/>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34632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2 Paragraphs &amp; Bullets-dcs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A6408E3-8B2F-C6E7-E708-1F1DA87380F4}"/>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0" name="Straight Connector 9">
            <a:extLst>
              <a:ext uri="{FF2B5EF4-FFF2-40B4-BE49-F238E27FC236}">
                <a16:creationId xmlns:a16="http://schemas.microsoft.com/office/drawing/2014/main" id="{44E70790-E3F1-519B-223D-079A67FE97F2}"/>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010E130-066B-D10A-0536-E5C7376C7287}"/>
              </a:ext>
            </a:extLst>
          </p:cNvPr>
          <p:cNvSpPr txBox="1"/>
          <p:nvPr userDrawn="1"/>
        </p:nvSpPr>
        <p:spPr>
          <a:xfrm>
            <a:off x="11478158" y="6350000"/>
            <a:ext cx="468319" cy="369332"/>
          </a:xfrm>
          <a:prstGeom prst="rect">
            <a:avLst/>
          </a:prstGeom>
          <a:noFill/>
        </p:spPr>
        <p:txBody>
          <a:bodyPr wrap="square" rtlCol="0">
            <a:spAutoFit/>
          </a:bodyPr>
          <a:lstStyle/>
          <a:p>
            <a:pPr algn="ctr"/>
            <a:fld id="{01401582-B3B1-4D7C-B127-FCCA20DF9976}" type="slidenum">
              <a:rPr lang="en-US" smtClean="0">
                <a:solidFill>
                  <a:schemeClr val="bg1">
                    <a:lumMod val="50000"/>
                  </a:schemeClr>
                </a:solidFill>
              </a:rPr>
              <a:t>‹#›</a:t>
            </a:fld>
            <a:endParaRPr lang="en-US" dirty="0">
              <a:solidFill>
                <a:schemeClr val="bg1">
                  <a:lumMod val="50000"/>
                </a:schemeClr>
              </a:solidFill>
            </a:endParaRPr>
          </a:p>
        </p:txBody>
      </p:sp>
      <p:sp>
        <p:nvSpPr>
          <p:cNvPr id="12" name="TextBox 11">
            <a:extLst>
              <a:ext uri="{FF2B5EF4-FFF2-40B4-BE49-F238E27FC236}">
                <a16:creationId xmlns:a16="http://schemas.microsoft.com/office/drawing/2014/main" id="{9AEFC97E-900F-6E3A-A7A1-93DE910AAB09}"/>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
        <p:nvSpPr>
          <p:cNvPr id="7" name="Rectangle 6">
            <a:extLst>
              <a:ext uri="{FF2B5EF4-FFF2-40B4-BE49-F238E27FC236}">
                <a16:creationId xmlns:a16="http://schemas.microsoft.com/office/drawing/2014/main" id="{D3A9C54E-556A-96CC-8AA4-D08C58B3C312}"/>
              </a:ext>
            </a:extLst>
          </p:cNvPr>
          <p:cNvSpPr/>
          <p:nvPr userDrawn="1"/>
        </p:nvSpPr>
        <p:spPr>
          <a:xfrm>
            <a:off x="7090756" y="1720735"/>
            <a:ext cx="4621561" cy="4245078"/>
          </a:xfrm>
          <a:prstGeom prst="rect">
            <a:avLst/>
          </a:prstGeom>
          <a:solidFill>
            <a:srgbClr val="004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05F88622-22A4-3F93-E236-677362BA9C55}"/>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27157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tatemet-Quote">
    <p:bg>
      <p:bgPr>
        <a:solidFill>
          <a:srgbClr val="1DB0D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6562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tatemet-Quote2">
    <p:bg>
      <p:bgPr>
        <a:solidFill>
          <a:srgbClr val="00499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73892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cxnSp>
        <p:nvCxnSpPr>
          <p:cNvPr id="3" name="Straight Connector 2">
            <a:extLst>
              <a:ext uri="{FF2B5EF4-FFF2-40B4-BE49-F238E27FC236}">
                <a16:creationId xmlns:a16="http://schemas.microsoft.com/office/drawing/2014/main" id="{FA506397-0A78-6668-3E5D-A9079462291E}"/>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5DBB4E3-C56D-30D4-7C44-6C62679459EE}"/>
              </a:ext>
            </a:extLst>
          </p:cNvPr>
          <p:cNvPicPr>
            <a:picLocks noChangeAspect="1"/>
          </p:cNvPicPr>
          <p:nvPr userDrawn="1"/>
        </p:nvPicPr>
        <p:blipFill>
          <a:blip r:embed="rId3">
            <a:alphaModFix amt="70000"/>
            <a:extLst>
              <a:ext uri="{28A0092B-C50C-407E-A947-70E740481C1C}">
                <a14:useLocalDpi xmlns:a14="http://schemas.microsoft.com/office/drawing/2010/main" val="0"/>
              </a:ext>
            </a:extLst>
          </a:blip>
          <a:srcRect l="40" r="40"/>
          <a:stretch/>
        </p:blipFill>
        <p:spPr>
          <a:xfrm>
            <a:off x="0" y="0"/>
            <a:ext cx="12192000" cy="3724091"/>
          </a:xfrm>
          <a:prstGeom prst="rect">
            <a:avLst/>
          </a:prstGeom>
        </p:spPr>
      </p:pic>
    </p:spTree>
    <p:extLst>
      <p:ext uri="{BB962C8B-B14F-4D97-AF65-F5344CB8AC3E}">
        <p14:creationId xmlns:p14="http://schemas.microsoft.com/office/powerpoint/2010/main" val="4132832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50"/>
                                        <p:tgtEl>
                                          <p:spTgt spid="4"/>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ife of a DCS Case">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C64E2550-18F5-A293-BACF-28DA32FFF400}"/>
              </a:ext>
            </a:extLst>
          </p:cNvPr>
          <p:cNvSpPr/>
          <p:nvPr userDrawn="1"/>
        </p:nvSpPr>
        <p:spPr>
          <a:xfrm>
            <a:off x="10636627" y="1372338"/>
            <a:ext cx="2065144" cy="2064855"/>
          </a:xfrm>
          <a:prstGeom prst="ellipse">
            <a:avLst/>
          </a:prstGeom>
          <a:solidFill>
            <a:srgbClr val="134B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Google Shape;455;p56">
            <a:extLst>
              <a:ext uri="{FF2B5EF4-FFF2-40B4-BE49-F238E27FC236}">
                <a16:creationId xmlns:a16="http://schemas.microsoft.com/office/drawing/2014/main" id="{7080931B-1665-14B9-7A4C-146AE5E7EB9D}"/>
              </a:ext>
            </a:extLst>
          </p:cNvPr>
          <p:cNvSpPr>
            <a:spLocks/>
          </p:cNvSpPr>
          <p:nvPr userDrawn="1"/>
        </p:nvSpPr>
        <p:spPr>
          <a:xfrm>
            <a:off x="7954" y="3358164"/>
            <a:ext cx="12184046" cy="1339576"/>
          </a:xfrm>
          <a:custGeom>
            <a:avLst/>
            <a:gdLst/>
            <a:ahLst/>
            <a:cxnLst/>
            <a:rect l="l" t="t" r="r" b="b"/>
            <a:pathLst>
              <a:path w="12192000" h="1348058" extrusionOk="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w="317500" cap="flat" cmpd="sng">
            <a:solidFill>
              <a:srgbClr val="A9A9A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cumin Pro" panose="020B0504020202020204"/>
              <a:ea typeface="Calibri"/>
              <a:cs typeface="Calibri"/>
              <a:sym typeface="Calibri"/>
            </a:endParaRPr>
          </a:p>
        </p:txBody>
      </p:sp>
      <p:sp>
        <p:nvSpPr>
          <p:cNvPr id="8" name="Google Shape;456;p56">
            <a:extLst>
              <a:ext uri="{FF2B5EF4-FFF2-40B4-BE49-F238E27FC236}">
                <a16:creationId xmlns:a16="http://schemas.microsoft.com/office/drawing/2014/main" id="{545E63CB-17FD-6E48-7B1B-72194357A2FB}"/>
              </a:ext>
            </a:extLst>
          </p:cNvPr>
          <p:cNvSpPr/>
          <p:nvPr userDrawn="1"/>
        </p:nvSpPr>
        <p:spPr>
          <a:xfrm>
            <a:off x="7954" y="3364381"/>
            <a:ext cx="12184046" cy="1346191"/>
          </a:xfrm>
          <a:custGeom>
            <a:avLst/>
            <a:gdLst/>
            <a:ahLst/>
            <a:cxnLst/>
            <a:rect l="l" t="t" r="r" b="b"/>
            <a:pathLst>
              <a:path w="12192000" h="1348058" extrusionOk="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w="19050" cap="flat" cmpd="sng">
            <a:solidFill>
              <a:schemeClr val="lt1"/>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cumin Pro" panose="020B0504020202020204"/>
              <a:ea typeface="Calibri"/>
              <a:cs typeface="Calibri"/>
              <a:sym typeface="Calibri"/>
            </a:endParaRPr>
          </a:p>
        </p:txBody>
      </p:sp>
      <p:grpSp>
        <p:nvGrpSpPr>
          <p:cNvPr id="9" name="Group 8">
            <a:extLst>
              <a:ext uri="{FF2B5EF4-FFF2-40B4-BE49-F238E27FC236}">
                <a16:creationId xmlns:a16="http://schemas.microsoft.com/office/drawing/2014/main" id="{A74C404D-5E20-933B-C059-8DDA5796ED9D}"/>
              </a:ext>
            </a:extLst>
          </p:cNvPr>
          <p:cNvGrpSpPr/>
          <p:nvPr userDrawn="1"/>
        </p:nvGrpSpPr>
        <p:grpSpPr>
          <a:xfrm>
            <a:off x="3158712" y="5057002"/>
            <a:ext cx="1780755" cy="1394220"/>
            <a:chOff x="3720847" y="5224299"/>
            <a:chExt cx="1667189" cy="1320248"/>
          </a:xfrm>
        </p:grpSpPr>
        <p:sp>
          <p:nvSpPr>
            <p:cNvPr id="10" name="Google Shape;458;p56">
              <a:extLst>
                <a:ext uri="{FF2B5EF4-FFF2-40B4-BE49-F238E27FC236}">
                  <a16:creationId xmlns:a16="http://schemas.microsoft.com/office/drawing/2014/main" id="{66978B59-8E20-C303-642E-57C8FD13E4EF}"/>
                </a:ext>
              </a:extLst>
            </p:cNvPr>
            <p:cNvSpPr/>
            <p:nvPr/>
          </p:nvSpPr>
          <p:spPr>
            <a:xfrm rot="18900000">
              <a:off x="4223862" y="5224299"/>
              <a:ext cx="661161" cy="661161"/>
            </a:xfrm>
            <a:prstGeom prst="teardrop">
              <a:avLst>
                <a:gd name="adj" fmla="val 100000"/>
              </a:avLst>
            </a:prstGeom>
            <a:solidFill>
              <a:srgbClr val="134B8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dirty="0">
                <a:ln>
                  <a:noFill/>
                </a:ln>
                <a:solidFill>
                  <a:prstClr val="black"/>
                </a:solidFill>
                <a:effectLst/>
                <a:uLnTx/>
                <a:uFillTx/>
                <a:latin typeface="Acumin Pro" panose="020B0504020202020204"/>
                <a:ea typeface="Raleway"/>
                <a:cs typeface="Raleway"/>
                <a:sym typeface="Raleway"/>
              </a:endParaRPr>
            </a:p>
          </p:txBody>
        </p:sp>
        <p:sp>
          <p:nvSpPr>
            <p:cNvPr id="11" name="Google Shape;475;p56">
              <a:extLst>
                <a:ext uri="{FF2B5EF4-FFF2-40B4-BE49-F238E27FC236}">
                  <a16:creationId xmlns:a16="http://schemas.microsoft.com/office/drawing/2014/main" id="{9CC5B22A-48E1-A50F-95AC-C0CF772DF792}"/>
                </a:ext>
              </a:extLst>
            </p:cNvPr>
            <p:cNvSpPr txBox="1"/>
            <p:nvPr/>
          </p:nvSpPr>
          <p:spPr>
            <a:xfrm>
              <a:off x="3720847" y="6011147"/>
              <a:ext cx="1667189" cy="533400"/>
            </a:xfrm>
            <a:prstGeom prst="rect">
              <a:avLst/>
            </a:prstGeom>
            <a:noFill/>
            <a:ln>
              <a:noFill/>
            </a:ln>
          </p:spPr>
          <p:txBody>
            <a:bodyPr spcFirstLastPara="1" wrap="square" lIns="0" tIns="0" rIns="0" bIns="0" anchor="ctr" anchorCtr="0">
              <a:noAutofit/>
            </a:bodyPr>
            <a:lstStyle/>
            <a:p>
              <a:pPr marR="0" lvl="0" indent="0" algn="ctr" fontAlgn="auto">
                <a:lnSpc>
                  <a:spcPct val="100000"/>
                </a:lnSpc>
                <a:spcBef>
                  <a:spcPts val="0"/>
                </a:spcBef>
                <a:spcAft>
                  <a:spcPts val="0"/>
                </a:spcAft>
                <a:buClrTx/>
                <a:buSzTx/>
                <a:buFontTx/>
                <a:buNone/>
                <a:tabLst/>
                <a:defRPr/>
              </a:pPr>
              <a:r>
                <a:rPr lang="en" b="1">
                  <a:solidFill>
                    <a:prstClr val="black"/>
                  </a:solidFill>
                  <a:latin typeface="+mj-lt"/>
                  <a:sym typeface="Raleway"/>
                </a:rPr>
                <a:t>DCS opens a case </a:t>
              </a:r>
            </a:p>
            <a:p>
              <a:pPr marR="0" lvl="0" indent="0" algn="ctr" fontAlgn="auto">
                <a:lnSpc>
                  <a:spcPct val="100000"/>
                </a:lnSpc>
                <a:spcBef>
                  <a:spcPts val="0"/>
                </a:spcBef>
                <a:spcAft>
                  <a:spcPts val="0"/>
                </a:spcAft>
                <a:buClrTx/>
                <a:buSzTx/>
                <a:buFontTx/>
                <a:buNone/>
                <a:tabLst/>
                <a:defRPr/>
              </a:pPr>
              <a:r>
                <a:rPr lang="en" b="1">
                  <a:solidFill>
                    <a:prstClr val="black"/>
                  </a:solidFill>
                  <a:latin typeface="+mj-lt"/>
                  <a:sym typeface="Raleway"/>
                </a:rPr>
                <a:t>if needed</a:t>
              </a:r>
              <a:endParaRPr lang="en-US" b="1" dirty="0">
                <a:solidFill>
                  <a:prstClr val="black"/>
                </a:solidFill>
                <a:latin typeface="+mj-lt"/>
              </a:endParaRPr>
            </a:p>
          </p:txBody>
        </p:sp>
      </p:grpSp>
      <p:grpSp>
        <p:nvGrpSpPr>
          <p:cNvPr id="12" name="Group 11">
            <a:extLst>
              <a:ext uri="{FF2B5EF4-FFF2-40B4-BE49-F238E27FC236}">
                <a16:creationId xmlns:a16="http://schemas.microsoft.com/office/drawing/2014/main" id="{347DCACA-986E-8F13-6C94-2D851A1790BD}"/>
              </a:ext>
            </a:extLst>
          </p:cNvPr>
          <p:cNvGrpSpPr/>
          <p:nvPr userDrawn="1"/>
        </p:nvGrpSpPr>
        <p:grpSpPr>
          <a:xfrm>
            <a:off x="5857571" y="5095604"/>
            <a:ext cx="1809626" cy="1412362"/>
            <a:chOff x="6207750" y="5224299"/>
            <a:chExt cx="1694219" cy="1337428"/>
          </a:xfrm>
        </p:grpSpPr>
        <p:sp>
          <p:nvSpPr>
            <p:cNvPr id="13" name="Google Shape;458;p56">
              <a:extLst>
                <a:ext uri="{FF2B5EF4-FFF2-40B4-BE49-F238E27FC236}">
                  <a16:creationId xmlns:a16="http://schemas.microsoft.com/office/drawing/2014/main" id="{A3198D0D-759D-477C-8360-0A9ABA0B39A4}"/>
                </a:ext>
              </a:extLst>
            </p:cNvPr>
            <p:cNvSpPr/>
            <p:nvPr/>
          </p:nvSpPr>
          <p:spPr>
            <a:xfrm rot="18900000">
              <a:off x="6749037" y="5224299"/>
              <a:ext cx="661161" cy="661161"/>
            </a:xfrm>
            <a:prstGeom prst="teardrop">
              <a:avLst>
                <a:gd name="adj" fmla="val 100000"/>
              </a:avLst>
            </a:prstGeom>
            <a:solidFill>
              <a:srgbClr val="FEC4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dirty="0">
                <a:ln>
                  <a:noFill/>
                </a:ln>
                <a:solidFill>
                  <a:prstClr val="black"/>
                </a:solidFill>
                <a:effectLst/>
                <a:uLnTx/>
                <a:uFillTx/>
                <a:latin typeface="Acumin Pro" panose="020B0504020202020204"/>
                <a:ea typeface="Raleway"/>
                <a:cs typeface="Raleway"/>
                <a:sym typeface="Raleway"/>
              </a:endParaRPr>
            </a:p>
          </p:txBody>
        </p:sp>
        <p:sp>
          <p:nvSpPr>
            <p:cNvPr id="14" name="Google Shape;475;p56">
              <a:extLst>
                <a:ext uri="{FF2B5EF4-FFF2-40B4-BE49-F238E27FC236}">
                  <a16:creationId xmlns:a16="http://schemas.microsoft.com/office/drawing/2014/main" id="{8655280E-9B8D-E79E-F4B7-9482ABCA05FA}"/>
                </a:ext>
              </a:extLst>
            </p:cNvPr>
            <p:cNvSpPr txBox="1"/>
            <p:nvPr/>
          </p:nvSpPr>
          <p:spPr>
            <a:xfrm>
              <a:off x="6207750" y="6024762"/>
              <a:ext cx="1694219" cy="536965"/>
            </a:xfrm>
            <a:prstGeom prst="rect">
              <a:avLst/>
            </a:prstGeom>
            <a:noFill/>
            <a:ln>
              <a:noFill/>
            </a:ln>
          </p:spPr>
          <p:txBody>
            <a:bodyPr spcFirstLastPara="1" wrap="square" lIns="0" tIns="0" rIns="0" bIns="0" anchor="ctr" anchorCtr="0">
              <a:noAutofit/>
            </a:bodyPr>
            <a:lstStyle/>
            <a:p>
              <a:pPr algn="ctr">
                <a:defRPr/>
              </a:pPr>
              <a:r>
                <a:rPr lang="en" b="1">
                  <a:solidFill>
                    <a:prstClr val="black"/>
                  </a:solidFill>
                  <a:latin typeface="+mj-lt"/>
                  <a:sym typeface="Raleway"/>
                </a:rPr>
                <a:t>DCS connects child and family with services</a:t>
              </a:r>
              <a:endParaRPr lang="en-US" b="1" dirty="0">
                <a:solidFill>
                  <a:prstClr val="black"/>
                </a:solidFill>
                <a:latin typeface="+mj-lt"/>
              </a:endParaRPr>
            </a:p>
          </p:txBody>
        </p:sp>
      </p:grpSp>
      <p:grpSp>
        <p:nvGrpSpPr>
          <p:cNvPr id="15" name="Group 14">
            <a:extLst>
              <a:ext uri="{FF2B5EF4-FFF2-40B4-BE49-F238E27FC236}">
                <a16:creationId xmlns:a16="http://schemas.microsoft.com/office/drawing/2014/main" id="{F9E8741A-7D11-DB31-3D84-56865E387927}"/>
              </a:ext>
            </a:extLst>
          </p:cNvPr>
          <p:cNvGrpSpPr/>
          <p:nvPr userDrawn="1"/>
        </p:nvGrpSpPr>
        <p:grpSpPr>
          <a:xfrm>
            <a:off x="8101922" y="5042624"/>
            <a:ext cx="3013046" cy="1408598"/>
            <a:chOff x="8353567" y="5224299"/>
            <a:chExt cx="2820892" cy="1333863"/>
          </a:xfrm>
        </p:grpSpPr>
        <p:sp>
          <p:nvSpPr>
            <p:cNvPr id="16" name="Google Shape;458;p56">
              <a:extLst>
                <a:ext uri="{FF2B5EF4-FFF2-40B4-BE49-F238E27FC236}">
                  <a16:creationId xmlns:a16="http://schemas.microsoft.com/office/drawing/2014/main" id="{AB09DF67-46EF-A914-2242-B4C556588469}"/>
                </a:ext>
              </a:extLst>
            </p:cNvPr>
            <p:cNvSpPr/>
            <p:nvPr/>
          </p:nvSpPr>
          <p:spPr>
            <a:xfrm rot="18900000">
              <a:off x="9406512" y="5224299"/>
              <a:ext cx="661161" cy="661161"/>
            </a:xfrm>
            <a:prstGeom prst="teardrop">
              <a:avLst>
                <a:gd name="adj" fmla="val 100000"/>
              </a:avLst>
            </a:prstGeom>
            <a:solidFill>
              <a:srgbClr val="00B0F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dirty="0">
                <a:ln>
                  <a:noFill/>
                </a:ln>
                <a:solidFill>
                  <a:prstClr val="black"/>
                </a:solidFill>
                <a:effectLst/>
                <a:uLnTx/>
                <a:uFillTx/>
                <a:latin typeface="Acumin Pro" panose="020B0504020202020204"/>
                <a:ea typeface="Raleway"/>
                <a:cs typeface="Raleway"/>
                <a:sym typeface="Raleway"/>
              </a:endParaRPr>
            </a:p>
          </p:txBody>
        </p:sp>
        <p:sp>
          <p:nvSpPr>
            <p:cNvPr id="17" name="Google Shape;475;p56">
              <a:extLst>
                <a:ext uri="{FF2B5EF4-FFF2-40B4-BE49-F238E27FC236}">
                  <a16:creationId xmlns:a16="http://schemas.microsoft.com/office/drawing/2014/main" id="{DD09A746-5629-87B3-C009-111AFAD64986}"/>
                </a:ext>
              </a:extLst>
            </p:cNvPr>
            <p:cNvSpPr txBox="1"/>
            <p:nvPr/>
          </p:nvSpPr>
          <p:spPr>
            <a:xfrm>
              <a:off x="8353567" y="6024762"/>
              <a:ext cx="2820892" cy="533400"/>
            </a:xfrm>
            <a:prstGeom prst="rect">
              <a:avLst/>
            </a:prstGeom>
            <a:noFill/>
            <a:ln>
              <a:noFill/>
            </a:ln>
          </p:spPr>
          <p:txBody>
            <a:bodyPr spcFirstLastPara="1" wrap="square" lIns="0" tIns="0" rIns="0" bIns="0" anchor="ctr" anchorCtr="0">
              <a:noAutofit/>
            </a:bodyPr>
            <a:lstStyle/>
            <a:p>
              <a:pPr marR="0" lvl="0" indent="0" algn="ctr" fontAlgn="auto">
                <a:lnSpc>
                  <a:spcPct val="100000"/>
                </a:lnSpc>
                <a:spcBef>
                  <a:spcPts val="0"/>
                </a:spcBef>
                <a:spcAft>
                  <a:spcPts val="0"/>
                </a:spcAft>
                <a:buClrTx/>
                <a:buSzTx/>
                <a:buFontTx/>
                <a:buNone/>
                <a:tabLst/>
                <a:defRPr/>
              </a:pPr>
              <a:r>
                <a:rPr lang="en" b="1">
                  <a:solidFill>
                    <a:prstClr val="black"/>
                  </a:solidFill>
                  <a:latin typeface="+mj-lt"/>
                  <a:sym typeface="Raleway"/>
                </a:rPr>
                <a:t>The child is reunited, adopted or finds permanency through another option</a:t>
              </a:r>
              <a:endParaRPr lang="en" b="1">
                <a:solidFill>
                  <a:prstClr val="black"/>
                </a:solidFill>
                <a:latin typeface="+mj-lt"/>
              </a:endParaRPr>
            </a:p>
          </p:txBody>
        </p:sp>
      </p:grpSp>
      <p:sp>
        <p:nvSpPr>
          <p:cNvPr id="18" name="Google Shape;475;p56">
            <a:extLst>
              <a:ext uri="{FF2B5EF4-FFF2-40B4-BE49-F238E27FC236}">
                <a16:creationId xmlns:a16="http://schemas.microsoft.com/office/drawing/2014/main" id="{F8891CF5-BBB8-6EB3-21A3-F056EEE698E5}"/>
              </a:ext>
            </a:extLst>
          </p:cNvPr>
          <p:cNvSpPr txBox="1"/>
          <p:nvPr userDrawn="1"/>
        </p:nvSpPr>
        <p:spPr>
          <a:xfrm>
            <a:off x="10918540" y="1998488"/>
            <a:ext cx="1101939" cy="812553"/>
          </a:xfrm>
          <a:prstGeom prst="rect">
            <a:avLst/>
          </a:prstGeom>
          <a:noFill/>
          <a:ln>
            <a:noFill/>
          </a:ln>
        </p:spPr>
        <p:txBody>
          <a:bodyPr spcFirstLastPara="1" wrap="square" lIns="0" tIns="0" rIns="0" bIns="0" anchor="ctr" anchorCtr="0">
            <a:noAutofit/>
          </a:bodyPr>
          <a:lstStyle/>
          <a:p>
            <a:pPr algn="r">
              <a:defRPr/>
            </a:pPr>
            <a:r>
              <a:rPr lang="en-US" sz="2000" b="1" dirty="0">
                <a:solidFill>
                  <a:schemeClr val="bg1"/>
                </a:solidFill>
                <a:latin typeface="+mj-lt"/>
              </a:rPr>
              <a:t>The case </a:t>
            </a:r>
          </a:p>
          <a:p>
            <a:pPr algn="r">
              <a:defRPr/>
            </a:pPr>
            <a:r>
              <a:rPr lang="en-US" sz="2000" b="1" dirty="0">
                <a:solidFill>
                  <a:schemeClr val="bg1"/>
                </a:solidFill>
                <a:latin typeface="+mj-lt"/>
              </a:rPr>
              <a:t>is now closed</a:t>
            </a:r>
          </a:p>
        </p:txBody>
      </p:sp>
      <p:sp>
        <p:nvSpPr>
          <p:cNvPr id="19" name="Title 1">
            <a:extLst>
              <a:ext uri="{FF2B5EF4-FFF2-40B4-BE49-F238E27FC236}">
                <a16:creationId xmlns:a16="http://schemas.microsoft.com/office/drawing/2014/main" id="{669E15B9-FFBA-F34A-CB4C-5DBAD0E0B1A1}"/>
              </a:ext>
            </a:extLst>
          </p:cNvPr>
          <p:cNvSpPr txBox="1">
            <a:spLocks/>
          </p:cNvSpPr>
          <p:nvPr userDrawn="1"/>
        </p:nvSpPr>
        <p:spPr>
          <a:xfrm>
            <a:off x="567322" y="327432"/>
            <a:ext cx="8564328" cy="59276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4990"/>
                </a:solidFill>
                <a:effectLst/>
                <a:uLnTx/>
                <a:uFillTx/>
                <a:latin typeface="Calibri" panose="020F0502020204030204" pitchFamily="34" charset="0"/>
                <a:ea typeface="+mn-ea"/>
                <a:cs typeface="Calibri" panose="020F0502020204030204" pitchFamily="34" charset="0"/>
              </a:rPr>
              <a:t>Life of a DCS case</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lt"/>
              <a:cs typeface="Calibri" panose="020F0502020204030204" pitchFamily="34" charset="0"/>
            </a:endParaRPr>
          </a:p>
        </p:txBody>
      </p:sp>
      <p:sp>
        <p:nvSpPr>
          <p:cNvPr id="20" name="Google Shape;475;p56">
            <a:extLst>
              <a:ext uri="{FF2B5EF4-FFF2-40B4-BE49-F238E27FC236}">
                <a16:creationId xmlns:a16="http://schemas.microsoft.com/office/drawing/2014/main" id="{7197C89F-5812-CE06-7F0C-7722BA4F5CDD}"/>
              </a:ext>
            </a:extLst>
          </p:cNvPr>
          <p:cNvSpPr txBox="1"/>
          <p:nvPr userDrawn="1"/>
        </p:nvSpPr>
        <p:spPr>
          <a:xfrm>
            <a:off x="243300" y="2848264"/>
            <a:ext cx="1819154" cy="394086"/>
          </a:xfrm>
          <a:prstGeom prst="rect">
            <a:avLst/>
          </a:prstGeom>
          <a:solidFill>
            <a:schemeClr val="bg1"/>
          </a:solidFill>
          <a:ln w="19050">
            <a:solidFill>
              <a:srgbClr val="134B8E"/>
            </a:solidFill>
            <a:prstDash val="dash"/>
          </a:ln>
        </p:spPr>
        <p:txBody>
          <a:bodyPr spcFirstLastPara="1" wrap="square" lIns="0" tIns="0" rIns="0" bIns="0" anchor="ctr" anchorCtr="0">
            <a:noAutofit/>
          </a:bodyPr>
          <a:lstStyle/>
          <a:p>
            <a:pPr marR="0" lvl="0" indent="0" algn="ctr" fontAlgn="auto">
              <a:lnSpc>
                <a:spcPct val="100000"/>
              </a:lnSpc>
              <a:spcBef>
                <a:spcPts val="0"/>
              </a:spcBef>
              <a:spcAft>
                <a:spcPts val="0"/>
              </a:spcAft>
              <a:buClrTx/>
              <a:buSzTx/>
              <a:buFontTx/>
              <a:buNone/>
              <a:tabLst/>
              <a:defRPr/>
            </a:pPr>
            <a:r>
              <a:rPr lang="en-US" sz="1400" b="1" dirty="0">
                <a:solidFill>
                  <a:prstClr val="black"/>
                </a:solidFill>
                <a:latin typeface="+mj-lt"/>
                <a:sym typeface="Raleway"/>
              </a:rPr>
              <a:t>Screen-In/Screen-Out</a:t>
            </a:r>
            <a:endParaRPr lang="en-US" sz="1400" b="1" dirty="0">
              <a:solidFill>
                <a:prstClr val="black"/>
              </a:solidFill>
              <a:latin typeface="+mj-lt"/>
            </a:endParaRPr>
          </a:p>
        </p:txBody>
      </p:sp>
      <p:grpSp>
        <p:nvGrpSpPr>
          <p:cNvPr id="21" name="Group 20">
            <a:extLst>
              <a:ext uri="{FF2B5EF4-FFF2-40B4-BE49-F238E27FC236}">
                <a16:creationId xmlns:a16="http://schemas.microsoft.com/office/drawing/2014/main" id="{F4F737BC-8A40-41E9-F738-1C2E54386C0C}"/>
              </a:ext>
            </a:extLst>
          </p:cNvPr>
          <p:cNvGrpSpPr/>
          <p:nvPr userDrawn="1"/>
        </p:nvGrpSpPr>
        <p:grpSpPr>
          <a:xfrm>
            <a:off x="2028033" y="1326093"/>
            <a:ext cx="1374027" cy="1678465"/>
            <a:chOff x="2624842" y="1554501"/>
            <a:chExt cx="1286400" cy="1589412"/>
          </a:xfrm>
        </p:grpSpPr>
        <p:sp>
          <p:nvSpPr>
            <p:cNvPr id="22" name="Google Shape;458;p56">
              <a:extLst>
                <a:ext uri="{FF2B5EF4-FFF2-40B4-BE49-F238E27FC236}">
                  <a16:creationId xmlns:a16="http://schemas.microsoft.com/office/drawing/2014/main" id="{D97877C1-4D93-862B-93C3-69E13550EB3F}"/>
                </a:ext>
              </a:extLst>
            </p:cNvPr>
            <p:cNvSpPr/>
            <p:nvPr/>
          </p:nvSpPr>
          <p:spPr>
            <a:xfrm rot="8100000">
              <a:off x="2937462" y="2482752"/>
              <a:ext cx="661161" cy="661161"/>
            </a:xfrm>
            <a:prstGeom prst="teardrop">
              <a:avLst>
                <a:gd name="adj" fmla="val 100000"/>
              </a:avLst>
            </a:prstGeom>
            <a:solidFill>
              <a:srgbClr val="FFC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dirty="0">
                <a:ln>
                  <a:noFill/>
                </a:ln>
                <a:solidFill>
                  <a:prstClr val="black"/>
                </a:solidFill>
                <a:effectLst/>
                <a:uLnTx/>
                <a:uFillTx/>
                <a:latin typeface="Acumin Pro" panose="020B0504020202020204"/>
                <a:ea typeface="Raleway"/>
                <a:cs typeface="Raleway"/>
                <a:sym typeface="Raleway"/>
              </a:endParaRPr>
            </a:p>
          </p:txBody>
        </p:sp>
        <p:sp>
          <p:nvSpPr>
            <p:cNvPr id="23" name="Google Shape;475;p56">
              <a:extLst>
                <a:ext uri="{FF2B5EF4-FFF2-40B4-BE49-F238E27FC236}">
                  <a16:creationId xmlns:a16="http://schemas.microsoft.com/office/drawing/2014/main" id="{40DE7346-8819-66F3-3198-0F4A27813FF6}"/>
                </a:ext>
              </a:extLst>
            </p:cNvPr>
            <p:cNvSpPr txBox="1"/>
            <p:nvPr/>
          </p:nvSpPr>
          <p:spPr>
            <a:xfrm>
              <a:off x="2624842" y="1554501"/>
              <a:ext cx="1286400" cy="769441"/>
            </a:xfrm>
            <a:prstGeom prst="rect">
              <a:avLst/>
            </a:prstGeom>
            <a:noFill/>
            <a:ln>
              <a:noFill/>
            </a:ln>
          </p:spPr>
          <p:txBody>
            <a:bodyPr spcFirstLastPara="1" wrap="square" lIns="0" tIns="0" rIns="0" bIns="0" anchor="ctr" anchorCtr="0">
              <a:noAutofit/>
            </a:bodyPr>
            <a:lstStyle/>
            <a:p>
              <a:pPr algn="ctr">
                <a:defRPr/>
              </a:pPr>
              <a:r>
                <a:rPr lang="en-US" b="1" dirty="0">
                  <a:solidFill>
                    <a:prstClr val="black"/>
                  </a:solidFill>
                  <a:latin typeface="+mj-lt"/>
                  <a:sym typeface="Raleway"/>
                </a:rPr>
                <a:t>DCS visits the child to</a:t>
              </a:r>
              <a:r>
                <a:rPr lang="en-US" b="1" dirty="0">
                  <a:solidFill>
                    <a:prstClr val="black"/>
                  </a:solidFill>
                  <a:latin typeface="+mj-lt"/>
                </a:rPr>
                <a:t> investigate</a:t>
              </a:r>
            </a:p>
          </p:txBody>
        </p:sp>
      </p:grpSp>
      <p:grpSp>
        <p:nvGrpSpPr>
          <p:cNvPr id="24" name="Group 23">
            <a:extLst>
              <a:ext uri="{FF2B5EF4-FFF2-40B4-BE49-F238E27FC236}">
                <a16:creationId xmlns:a16="http://schemas.microsoft.com/office/drawing/2014/main" id="{37B04E2A-2D34-E168-E9CE-F48ED368A4D9}"/>
              </a:ext>
            </a:extLst>
          </p:cNvPr>
          <p:cNvGrpSpPr/>
          <p:nvPr userDrawn="1"/>
        </p:nvGrpSpPr>
        <p:grpSpPr>
          <a:xfrm>
            <a:off x="4153120" y="1352774"/>
            <a:ext cx="2515902" cy="1638919"/>
            <a:chOff x="4615491" y="1591949"/>
            <a:chExt cx="2355453" cy="1551964"/>
          </a:xfrm>
        </p:grpSpPr>
        <p:sp>
          <p:nvSpPr>
            <p:cNvPr id="25" name="Google Shape;458;p56">
              <a:extLst>
                <a:ext uri="{FF2B5EF4-FFF2-40B4-BE49-F238E27FC236}">
                  <a16:creationId xmlns:a16="http://schemas.microsoft.com/office/drawing/2014/main" id="{6F116CA1-A246-A0CD-8425-AA14CD6D8331}"/>
                </a:ext>
              </a:extLst>
            </p:cNvPr>
            <p:cNvSpPr/>
            <p:nvPr/>
          </p:nvSpPr>
          <p:spPr>
            <a:xfrm rot="8100000">
              <a:off x="5462636" y="2482752"/>
              <a:ext cx="661161" cy="661161"/>
            </a:xfrm>
            <a:prstGeom prst="teardrop">
              <a:avLst>
                <a:gd name="adj" fmla="val 100000"/>
              </a:avLst>
            </a:prstGeom>
            <a:solidFill>
              <a:srgbClr val="00B0F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dirty="0">
                <a:ln>
                  <a:noFill/>
                </a:ln>
                <a:solidFill>
                  <a:prstClr val="black"/>
                </a:solidFill>
                <a:effectLst/>
                <a:uLnTx/>
                <a:uFillTx/>
                <a:latin typeface="Acumin Pro" panose="020B0504020202020204"/>
                <a:ea typeface="Raleway"/>
                <a:cs typeface="Raleway"/>
                <a:sym typeface="Raleway"/>
              </a:endParaRPr>
            </a:p>
          </p:txBody>
        </p:sp>
        <p:sp>
          <p:nvSpPr>
            <p:cNvPr id="26" name="Google Shape;475;p56">
              <a:extLst>
                <a:ext uri="{FF2B5EF4-FFF2-40B4-BE49-F238E27FC236}">
                  <a16:creationId xmlns:a16="http://schemas.microsoft.com/office/drawing/2014/main" id="{6836A593-87AB-6DCC-446F-6678A0C70C93}"/>
                </a:ext>
              </a:extLst>
            </p:cNvPr>
            <p:cNvSpPr txBox="1"/>
            <p:nvPr/>
          </p:nvSpPr>
          <p:spPr>
            <a:xfrm>
              <a:off x="4615491" y="1591949"/>
              <a:ext cx="2355453" cy="769441"/>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j-lt"/>
                  <a:ea typeface="+mn-ea"/>
                  <a:cs typeface="+mn-cs"/>
                  <a:sym typeface="Raleway"/>
                </a:rPr>
                <a:t>Child stays in their home if safety is established or enters foster care</a:t>
              </a:r>
              <a:endParaRPr kumimoji="0" lang="en-US" sz="1800" b="1" i="0" u="none" strike="noStrike" kern="1200" cap="none" spc="0" normalizeH="0" baseline="0" noProof="0" dirty="0">
                <a:ln>
                  <a:noFill/>
                </a:ln>
                <a:solidFill>
                  <a:prstClr val="black"/>
                </a:solidFill>
                <a:effectLst/>
                <a:uLnTx/>
                <a:uFillTx/>
                <a:latin typeface="+mj-lt"/>
                <a:ea typeface="+mn-ea"/>
                <a:cs typeface="Calibri" panose="020F0502020204030204"/>
              </a:endParaRPr>
            </a:p>
          </p:txBody>
        </p:sp>
      </p:grpSp>
      <p:grpSp>
        <p:nvGrpSpPr>
          <p:cNvPr id="27" name="Group 26">
            <a:extLst>
              <a:ext uri="{FF2B5EF4-FFF2-40B4-BE49-F238E27FC236}">
                <a16:creationId xmlns:a16="http://schemas.microsoft.com/office/drawing/2014/main" id="{BB6095CA-08A6-30F1-AF33-2AC2758D2714}"/>
              </a:ext>
            </a:extLst>
          </p:cNvPr>
          <p:cNvGrpSpPr/>
          <p:nvPr userDrawn="1"/>
        </p:nvGrpSpPr>
        <p:grpSpPr>
          <a:xfrm>
            <a:off x="7476715" y="1352774"/>
            <a:ext cx="1532177" cy="1635334"/>
            <a:chOff x="7722817" y="1595343"/>
            <a:chExt cx="1434464" cy="1548570"/>
          </a:xfrm>
        </p:grpSpPr>
        <p:sp>
          <p:nvSpPr>
            <p:cNvPr id="28" name="Google Shape;458;p56">
              <a:extLst>
                <a:ext uri="{FF2B5EF4-FFF2-40B4-BE49-F238E27FC236}">
                  <a16:creationId xmlns:a16="http://schemas.microsoft.com/office/drawing/2014/main" id="{E7DE9D18-BA92-3D89-2DEB-6691E7137AEE}"/>
                </a:ext>
              </a:extLst>
            </p:cNvPr>
            <p:cNvSpPr/>
            <p:nvPr/>
          </p:nvSpPr>
          <p:spPr>
            <a:xfrm rot="8100000">
              <a:off x="8035437" y="2482752"/>
              <a:ext cx="661161" cy="661161"/>
            </a:xfrm>
            <a:prstGeom prst="teardrop">
              <a:avLst>
                <a:gd name="adj" fmla="val 100000"/>
              </a:avLst>
            </a:prstGeom>
            <a:solidFill>
              <a:srgbClr val="134B8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dirty="0">
                <a:ln>
                  <a:noFill/>
                </a:ln>
                <a:solidFill>
                  <a:prstClr val="black"/>
                </a:solidFill>
                <a:effectLst/>
                <a:uLnTx/>
                <a:uFillTx/>
                <a:latin typeface="Acumin Pro" panose="020B0504020202020204"/>
                <a:ea typeface="Raleway"/>
                <a:cs typeface="Raleway"/>
                <a:sym typeface="Raleway"/>
              </a:endParaRPr>
            </a:p>
          </p:txBody>
        </p:sp>
        <p:sp>
          <p:nvSpPr>
            <p:cNvPr id="29" name="Google Shape;475;p56">
              <a:extLst>
                <a:ext uri="{FF2B5EF4-FFF2-40B4-BE49-F238E27FC236}">
                  <a16:creationId xmlns:a16="http://schemas.microsoft.com/office/drawing/2014/main" id="{B1109F37-0A1F-FF65-6F90-9A27680D73B0}"/>
                </a:ext>
              </a:extLst>
            </p:cNvPr>
            <p:cNvSpPr txBox="1"/>
            <p:nvPr/>
          </p:nvSpPr>
          <p:spPr>
            <a:xfrm>
              <a:off x="7722817" y="1595343"/>
              <a:ext cx="1434464" cy="769441"/>
            </a:xfrm>
            <a:prstGeom prst="rect">
              <a:avLst/>
            </a:prstGeom>
            <a:noFill/>
            <a:ln>
              <a:noFill/>
            </a:ln>
          </p:spPr>
          <p:txBody>
            <a:bodyPr spcFirstLastPara="1" wrap="square" lIns="0" tIns="0" rIns="0" bIns="0" anchor="ctr" anchorCtr="0">
              <a:noAutofit/>
            </a:bodyPr>
            <a:lstStyle/>
            <a:p>
              <a:pPr algn="ctr">
                <a:defRPr/>
              </a:pPr>
              <a:r>
                <a:rPr lang="en-US" b="1" dirty="0">
                  <a:solidFill>
                    <a:prstClr val="black"/>
                  </a:solidFill>
                  <a:latin typeface="+mj-lt"/>
                </a:rPr>
                <a:t>DCS continues to work with the family</a:t>
              </a:r>
            </a:p>
          </p:txBody>
        </p:sp>
      </p:grpSp>
      <p:grpSp>
        <p:nvGrpSpPr>
          <p:cNvPr id="30" name="Group 29">
            <a:extLst>
              <a:ext uri="{FF2B5EF4-FFF2-40B4-BE49-F238E27FC236}">
                <a16:creationId xmlns:a16="http://schemas.microsoft.com/office/drawing/2014/main" id="{B9164AE0-FE8F-7312-053D-43F507A185B0}"/>
              </a:ext>
            </a:extLst>
          </p:cNvPr>
          <p:cNvGrpSpPr/>
          <p:nvPr userDrawn="1"/>
        </p:nvGrpSpPr>
        <p:grpSpPr>
          <a:xfrm>
            <a:off x="-247802" y="3658554"/>
            <a:ext cx="1854074" cy="1816743"/>
            <a:chOff x="-352524" y="4598223"/>
            <a:chExt cx="2107284" cy="2064855"/>
          </a:xfrm>
        </p:grpSpPr>
        <p:sp>
          <p:nvSpPr>
            <p:cNvPr id="31" name="Oval 30">
              <a:extLst>
                <a:ext uri="{FF2B5EF4-FFF2-40B4-BE49-F238E27FC236}">
                  <a16:creationId xmlns:a16="http://schemas.microsoft.com/office/drawing/2014/main" id="{EE117E62-1647-C4E1-6FB8-D9B5518EEE26}"/>
                </a:ext>
              </a:extLst>
            </p:cNvPr>
            <p:cNvSpPr/>
            <p:nvPr/>
          </p:nvSpPr>
          <p:spPr>
            <a:xfrm>
              <a:off x="-352524" y="4598223"/>
              <a:ext cx="2065144" cy="2064855"/>
            </a:xfrm>
            <a:prstGeom prst="ellipse">
              <a:avLst/>
            </a:prstGeom>
            <a:solidFill>
              <a:srgbClr val="134B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Google Shape;475;p56">
              <a:extLst>
                <a:ext uri="{FF2B5EF4-FFF2-40B4-BE49-F238E27FC236}">
                  <a16:creationId xmlns:a16="http://schemas.microsoft.com/office/drawing/2014/main" id="{DAA83B16-8FB6-C97F-11C2-2D050B973980}"/>
                </a:ext>
              </a:extLst>
            </p:cNvPr>
            <p:cNvSpPr txBox="1"/>
            <p:nvPr/>
          </p:nvSpPr>
          <p:spPr>
            <a:xfrm>
              <a:off x="154782" y="5161003"/>
              <a:ext cx="1599978" cy="922538"/>
            </a:xfrm>
            <a:prstGeom prst="rect">
              <a:avLst/>
            </a:prstGeom>
            <a:noFill/>
            <a:ln>
              <a:noFill/>
            </a:ln>
          </p:spPr>
          <p:txBody>
            <a:bodyPr spcFirstLastPara="1" wrap="square" lIns="0" tIns="0" rIns="0" bIns="0" anchor="ctr" anchorCtr="0">
              <a:noAutofit/>
            </a:bodyPr>
            <a:lstStyle/>
            <a:p>
              <a:pPr marR="0" lvl="0" indent="0" fontAlgn="auto">
                <a:lnSpc>
                  <a:spcPct val="100000"/>
                </a:lnSpc>
                <a:spcBef>
                  <a:spcPts val="0"/>
                </a:spcBef>
                <a:spcAft>
                  <a:spcPts val="0"/>
                </a:spcAft>
                <a:buClrTx/>
                <a:buSzTx/>
                <a:buFontTx/>
                <a:buNone/>
                <a:tabLst/>
                <a:defRPr/>
              </a:pPr>
              <a:r>
                <a:rPr lang="en-US" sz="2000" b="1" dirty="0">
                  <a:solidFill>
                    <a:schemeClr val="bg1"/>
                  </a:solidFill>
                  <a:latin typeface="+mj-lt"/>
                  <a:sym typeface="Raleway"/>
                </a:rPr>
                <a:t>Abuse</a:t>
              </a:r>
              <a:endParaRPr lang="en-US" sz="2000" b="1" dirty="0">
                <a:solidFill>
                  <a:schemeClr val="bg1"/>
                </a:solidFill>
                <a:latin typeface="+mj-lt"/>
              </a:endParaRPr>
            </a:p>
            <a:p>
              <a:pPr marR="0" lvl="0" indent="0" fontAlgn="auto">
                <a:lnSpc>
                  <a:spcPct val="100000"/>
                </a:lnSpc>
                <a:spcBef>
                  <a:spcPts val="0"/>
                </a:spcBef>
                <a:spcAft>
                  <a:spcPts val="0"/>
                </a:spcAft>
                <a:buClrTx/>
                <a:buSzTx/>
                <a:buFontTx/>
                <a:buNone/>
                <a:tabLst/>
                <a:defRPr/>
              </a:pPr>
              <a:r>
                <a:rPr lang="en-US" sz="2000" b="1" dirty="0">
                  <a:solidFill>
                    <a:schemeClr val="bg1"/>
                  </a:solidFill>
                  <a:latin typeface="+mj-lt"/>
                  <a:sym typeface="Raleway"/>
                </a:rPr>
                <a:t>or neglect </a:t>
              </a:r>
            </a:p>
            <a:p>
              <a:pPr marR="0" lvl="0" indent="0" fontAlgn="auto">
                <a:lnSpc>
                  <a:spcPct val="100000"/>
                </a:lnSpc>
                <a:spcBef>
                  <a:spcPts val="0"/>
                </a:spcBef>
                <a:spcAft>
                  <a:spcPts val="0"/>
                </a:spcAft>
                <a:buClrTx/>
                <a:buSzTx/>
                <a:buFontTx/>
                <a:buNone/>
                <a:tabLst/>
                <a:defRPr/>
              </a:pPr>
              <a:r>
                <a:rPr lang="en-US" sz="2000" b="1" dirty="0">
                  <a:solidFill>
                    <a:schemeClr val="bg1"/>
                  </a:solidFill>
                  <a:latin typeface="+mj-lt"/>
                  <a:sym typeface="Raleway"/>
                </a:rPr>
                <a:t>is reported</a:t>
              </a:r>
              <a:endParaRPr lang="en-US" sz="2000" b="1" dirty="0">
                <a:solidFill>
                  <a:schemeClr val="bg1"/>
                </a:solidFill>
                <a:latin typeface="+mj-lt"/>
              </a:endParaRPr>
            </a:p>
          </p:txBody>
        </p:sp>
      </p:grpSp>
      <p:cxnSp>
        <p:nvCxnSpPr>
          <p:cNvPr id="33" name="Straight Connector 32">
            <a:extLst>
              <a:ext uri="{FF2B5EF4-FFF2-40B4-BE49-F238E27FC236}">
                <a16:creationId xmlns:a16="http://schemas.microsoft.com/office/drawing/2014/main" id="{40D14586-4318-815A-7D36-4BB29A7DFDFA}"/>
              </a:ext>
            </a:extLst>
          </p:cNvPr>
          <p:cNvCxnSpPr>
            <a:cxnSpLocks/>
          </p:cNvCxnSpPr>
          <p:nvPr userDrawn="1"/>
        </p:nvCxnSpPr>
        <p:spPr>
          <a:xfrm>
            <a:off x="2050982" y="3262280"/>
            <a:ext cx="167533" cy="282109"/>
          </a:xfrm>
          <a:prstGeom prst="line">
            <a:avLst/>
          </a:prstGeom>
          <a:ln w="19050">
            <a:solidFill>
              <a:srgbClr val="134B8E"/>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94102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9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cxnSp>
        <p:nvCxnSpPr>
          <p:cNvPr id="3" name="Straight Connector 2">
            <a:extLst>
              <a:ext uri="{FF2B5EF4-FFF2-40B4-BE49-F238E27FC236}">
                <a16:creationId xmlns:a16="http://schemas.microsoft.com/office/drawing/2014/main" id="{FA506397-0A78-6668-3E5D-A9079462291E}"/>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9364DAB7-6D7B-9EA5-FB00-B6CA63F872B4}"/>
              </a:ext>
            </a:extLst>
          </p:cNvPr>
          <p:cNvPicPr>
            <a:picLocks noChangeAspect="1"/>
          </p:cNvPicPr>
          <p:nvPr userDrawn="1"/>
        </p:nvPicPr>
        <p:blipFill>
          <a:blip r:embed="rId3">
            <a:alphaModFix amt="74000"/>
            <a:extLst>
              <a:ext uri="{28A0092B-C50C-407E-A947-70E740481C1C}">
                <a14:useLocalDpi xmlns:a14="http://schemas.microsoft.com/office/drawing/2010/main" val="0"/>
              </a:ext>
            </a:extLst>
          </a:blip>
          <a:srcRect l="40" r="40"/>
          <a:stretch/>
        </p:blipFill>
        <p:spPr>
          <a:xfrm>
            <a:off x="0" y="0"/>
            <a:ext cx="12192000" cy="3724091"/>
          </a:xfrm>
          <a:prstGeom prst="rect">
            <a:avLst/>
          </a:prstGeom>
        </p:spPr>
      </p:pic>
    </p:spTree>
    <p:extLst>
      <p:ext uri="{BB962C8B-B14F-4D97-AF65-F5344CB8AC3E}">
        <p14:creationId xmlns:p14="http://schemas.microsoft.com/office/powerpoint/2010/main" val="872628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50"/>
                                        <p:tgtEl>
                                          <p:spTgt spid="2"/>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cxnSp>
        <p:nvCxnSpPr>
          <p:cNvPr id="3" name="Straight Connector 2">
            <a:extLst>
              <a:ext uri="{FF2B5EF4-FFF2-40B4-BE49-F238E27FC236}">
                <a16:creationId xmlns:a16="http://schemas.microsoft.com/office/drawing/2014/main" id="{FA506397-0A78-6668-3E5D-A9079462291E}"/>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A42120FD-9723-61A6-0971-BDD69A802604}"/>
              </a:ext>
            </a:extLst>
          </p:cNvPr>
          <p:cNvPicPr>
            <a:picLocks noChangeAspect="1"/>
          </p:cNvPicPr>
          <p:nvPr userDrawn="1"/>
        </p:nvPicPr>
        <p:blipFill>
          <a:blip r:embed="rId3">
            <a:alphaModFix amt="70000"/>
            <a:extLst>
              <a:ext uri="{28A0092B-C50C-407E-A947-70E740481C1C}">
                <a14:useLocalDpi xmlns:a14="http://schemas.microsoft.com/office/drawing/2010/main" val="0"/>
              </a:ext>
            </a:extLst>
          </a:blip>
          <a:srcRect/>
          <a:stretch/>
        </p:blipFill>
        <p:spPr>
          <a:xfrm>
            <a:off x="5493" y="0"/>
            <a:ext cx="12181013" cy="3724091"/>
          </a:xfrm>
          <a:prstGeom prst="rect">
            <a:avLst/>
          </a:prstGeom>
        </p:spPr>
      </p:pic>
    </p:spTree>
    <p:extLst>
      <p:ext uri="{BB962C8B-B14F-4D97-AF65-F5344CB8AC3E}">
        <p14:creationId xmlns:p14="http://schemas.microsoft.com/office/powerpoint/2010/main" val="22824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50"/>
                                        <p:tgtEl>
                                          <p:spTgt spid="2"/>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1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cxnSp>
        <p:nvCxnSpPr>
          <p:cNvPr id="3" name="Straight Connector 2">
            <a:extLst>
              <a:ext uri="{FF2B5EF4-FFF2-40B4-BE49-F238E27FC236}">
                <a16:creationId xmlns:a16="http://schemas.microsoft.com/office/drawing/2014/main" id="{FA506397-0A78-6668-3E5D-A9079462291E}"/>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D1D38176-DE9D-0B00-AFCE-9ECD1FD24F60}"/>
              </a:ext>
            </a:extLst>
          </p:cNvPr>
          <p:cNvPicPr>
            <a:picLocks noChangeAspect="1"/>
          </p:cNvPicPr>
          <p:nvPr userDrawn="1"/>
        </p:nvPicPr>
        <p:blipFill>
          <a:blip r:embed="rId3">
            <a:alphaModFix amt="74000"/>
            <a:extLst>
              <a:ext uri="{28A0092B-C50C-407E-A947-70E740481C1C}">
                <a14:useLocalDpi xmlns:a14="http://schemas.microsoft.com/office/drawing/2010/main" val="0"/>
              </a:ext>
            </a:extLst>
          </a:blip>
          <a:srcRect/>
          <a:stretch/>
        </p:blipFill>
        <p:spPr>
          <a:xfrm>
            <a:off x="5492" y="0"/>
            <a:ext cx="12181016" cy="3724092"/>
          </a:xfrm>
          <a:prstGeom prst="rect">
            <a:avLst/>
          </a:prstGeom>
        </p:spPr>
      </p:pic>
    </p:spTree>
    <p:extLst>
      <p:ext uri="{BB962C8B-B14F-4D97-AF65-F5344CB8AC3E}">
        <p14:creationId xmlns:p14="http://schemas.microsoft.com/office/powerpoint/2010/main" val="3155837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50"/>
                                        <p:tgtEl>
                                          <p:spTgt spid="4"/>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2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cxnSp>
        <p:nvCxnSpPr>
          <p:cNvPr id="3" name="Straight Connector 2">
            <a:extLst>
              <a:ext uri="{FF2B5EF4-FFF2-40B4-BE49-F238E27FC236}">
                <a16:creationId xmlns:a16="http://schemas.microsoft.com/office/drawing/2014/main" id="{FA506397-0A78-6668-3E5D-A9079462291E}"/>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DE09F58A-DB54-EEF2-A483-23E7FDA4A219}"/>
              </a:ext>
            </a:extLst>
          </p:cNvPr>
          <p:cNvPicPr>
            <a:picLocks noChangeAspect="1"/>
          </p:cNvPicPr>
          <p:nvPr userDrawn="1"/>
        </p:nvPicPr>
        <p:blipFill>
          <a:blip r:embed="rId3">
            <a:alphaModFix amt="70000"/>
            <a:extLst>
              <a:ext uri="{BEBA8EAE-BF5A-486C-A8C5-ECC9F3942E4B}">
                <a14:imgProps xmlns:a14="http://schemas.microsoft.com/office/drawing/2010/main">
                  <a14:imgLayer r:embed="rId4">
                    <a14:imgEffect>
                      <a14:saturation sat="99000"/>
                    </a14:imgEffect>
                  </a14:imgLayer>
                </a14:imgProps>
              </a:ext>
              <a:ext uri="{28A0092B-C50C-407E-A947-70E740481C1C}">
                <a14:useLocalDpi xmlns:a14="http://schemas.microsoft.com/office/drawing/2010/main" val="0"/>
              </a:ext>
            </a:extLst>
          </a:blip>
          <a:srcRect/>
          <a:stretch/>
        </p:blipFill>
        <p:spPr>
          <a:xfrm>
            <a:off x="5495" y="-1"/>
            <a:ext cx="12181009" cy="3724090"/>
          </a:xfrm>
          <a:prstGeom prst="rect">
            <a:avLst/>
          </a:prstGeom>
        </p:spPr>
      </p:pic>
    </p:spTree>
    <p:extLst>
      <p:ext uri="{BB962C8B-B14F-4D97-AF65-F5344CB8AC3E}">
        <p14:creationId xmlns:p14="http://schemas.microsoft.com/office/powerpoint/2010/main" val="2337657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childTnLst>
                                </p:cTn>
                              </p:par>
                            </p:childTnLst>
                          </p:cTn>
                        </p:par>
                        <p:par>
                          <p:cTn id="8" fill="hold">
                            <p:stCondLst>
                              <p:cond delay="250"/>
                            </p:stCondLst>
                            <p:childTnLst>
                              <p:par>
                                <p:cTn id="9" presetID="22"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9F43D6AA-59D5-1B1A-6FC3-91DBDAD1AC22}"/>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C2B819A-86CB-D74F-8E44-6DAFE71DD665}"/>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3" name="Straight Connector 2">
            <a:extLst>
              <a:ext uri="{FF2B5EF4-FFF2-40B4-BE49-F238E27FC236}">
                <a16:creationId xmlns:a16="http://schemas.microsoft.com/office/drawing/2014/main" id="{41C694A9-BF1B-BD76-F188-A59B4C976F36}"/>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39F79D5-7687-31C6-9A38-58D2DFAE5503}"/>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dirty="0">
              <a:solidFill>
                <a:schemeClr val="bg1">
                  <a:lumMod val="50000"/>
                </a:schemeClr>
              </a:solidFill>
            </a:endParaRPr>
          </a:p>
        </p:txBody>
      </p:sp>
      <p:sp>
        <p:nvSpPr>
          <p:cNvPr id="6" name="TextBox 5">
            <a:extLst>
              <a:ext uri="{FF2B5EF4-FFF2-40B4-BE49-F238E27FC236}">
                <a16:creationId xmlns:a16="http://schemas.microsoft.com/office/drawing/2014/main" id="{869A2526-75B3-FCF8-52DD-EE24F0AB5CFE}"/>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pic>
        <p:nvPicPr>
          <p:cNvPr id="7" name="Picture 6">
            <a:extLst>
              <a:ext uri="{FF2B5EF4-FFF2-40B4-BE49-F238E27FC236}">
                <a16:creationId xmlns:a16="http://schemas.microsoft.com/office/drawing/2014/main" id="{E35BB830-49A7-B95F-5C8E-92E907F0F1C6}"/>
              </a:ext>
            </a:extLst>
          </p:cNvPr>
          <p:cNvPicPr>
            <a:picLocks noChangeAspect="1"/>
          </p:cNvPicPr>
          <p:nvPr userDrawn="1"/>
        </p:nvPicPr>
        <p:blipFill>
          <a:blip r:embed="rId3">
            <a:alphaModFix amt="70000"/>
            <a:extLst>
              <a:ext uri="{28A0092B-C50C-407E-A947-70E740481C1C}">
                <a14:useLocalDpi xmlns:a14="http://schemas.microsoft.com/office/drawing/2010/main" val="0"/>
              </a:ext>
            </a:extLst>
          </a:blip>
          <a:srcRect l="40" r="40"/>
          <a:stretch/>
        </p:blipFill>
        <p:spPr>
          <a:xfrm>
            <a:off x="0" y="0"/>
            <a:ext cx="12192000" cy="3724091"/>
          </a:xfrm>
          <a:prstGeom prst="rect">
            <a:avLst/>
          </a:prstGeom>
        </p:spPr>
      </p:pic>
    </p:spTree>
    <p:extLst>
      <p:ext uri="{BB962C8B-B14F-4D97-AF65-F5344CB8AC3E}">
        <p14:creationId xmlns:p14="http://schemas.microsoft.com/office/powerpoint/2010/main" val="1953905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250"/>
                                        <p:tgtEl>
                                          <p:spTgt spid="7"/>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2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3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cxnSp>
        <p:nvCxnSpPr>
          <p:cNvPr id="3" name="Straight Connector 2">
            <a:extLst>
              <a:ext uri="{FF2B5EF4-FFF2-40B4-BE49-F238E27FC236}">
                <a16:creationId xmlns:a16="http://schemas.microsoft.com/office/drawing/2014/main" id="{FA506397-0A78-6668-3E5D-A9079462291E}"/>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1775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2091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CS Org Char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9F67EB4-B2CB-5409-E0AC-E0C124B26783}"/>
              </a:ext>
            </a:extLst>
          </p:cNvPr>
          <p:cNvSpPr/>
          <p:nvPr userDrawn="1"/>
        </p:nvSpPr>
        <p:spPr>
          <a:xfrm>
            <a:off x="4830625" y="579765"/>
            <a:ext cx="2360022" cy="1001486"/>
          </a:xfrm>
          <a:prstGeom prst="rect">
            <a:avLst/>
          </a:prstGeom>
          <a:solidFill>
            <a:srgbClr val="0F4B8F"/>
          </a:solidFill>
          <a:ln>
            <a:solidFill>
              <a:srgbClr val="0F4B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300"/>
              </a:spcAft>
            </a:pPr>
            <a:r>
              <a:rPr lang="en-US" sz="2000" b="1" dirty="0"/>
              <a:t>Adam J. Krupp</a:t>
            </a:r>
          </a:p>
          <a:p>
            <a:pPr algn="ctr">
              <a:lnSpc>
                <a:spcPts val="1600"/>
              </a:lnSpc>
            </a:pPr>
            <a:r>
              <a:rPr lang="en-US" i="1" dirty="0"/>
              <a:t>Director</a:t>
            </a:r>
          </a:p>
        </p:txBody>
      </p:sp>
      <p:sp>
        <p:nvSpPr>
          <p:cNvPr id="3" name="Rectangle 2">
            <a:extLst>
              <a:ext uri="{FF2B5EF4-FFF2-40B4-BE49-F238E27FC236}">
                <a16:creationId xmlns:a16="http://schemas.microsoft.com/office/drawing/2014/main" id="{EB579F6D-4DFB-9A6A-93D0-F31B6417BEF0}"/>
              </a:ext>
            </a:extLst>
          </p:cNvPr>
          <p:cNvSpPr/>
          <p:nvPr userDrawn="1"/>
        </p:nvSpPr>
        <p:spPr>
          <a:xfrm>
            <a:off x="859516" y="2067781"/>
            <a:ext cx="2360023" cy="1001486"/>
          </a:xfrm>
          <a:prstGeom prst="rect">
            <a:avLst/>
          </a:prstGeom>
          <a:solidFill>
            <a:srgbClr val="3FC1E8"/>
          </a:solidFill>
          <a:ln>
            <a:solidFill>
              <a:srgbClr val="3FC1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400"/>
              </a:spcAft>
            </a:pPr>
            <a:r>
              <a:rPr lang="en-US" sz="2000" b="1" dirty="0">
                <a:solidFill>
                  <a:schemeClr val="bg1"/>
                </a:solidFill>
              </a:rPr>
              <a:t>Sarah Sailors</a:t>
            </a:r>
          </a:p>
          <a:p>
            <a:pPr algn="ctr">
              <a:lnSpc>
                <a:spcPts val="1400"/>
              </a:lnSpc>
            </a:pPr>
            <a:r>
              <a:rPr lang="en-US" sz="1600" i="1" dirty="0">
                <a:solidFill>
                  <a:schemeClr val="bg1"/>
                </a:solidFill>
              </a:rPr>
              <a:t>Senior Advisor and </a:t>
            </a:r>
            <a:br>
              <a:rPr lang="en-US" sz="1600" i="1" dirty="0">
                <a:solidFill>
                  <a:schemeClr val="bg1"/>
                </a:solidFill>
              </a:rPr>
            </a:br>
            <a:r>
              <a:rPr lang="en-US" sz="1600" i="1" dirty="0">
                <a:solidFill>
                  <a:schemeClr val="bg1"/>
                </a:solidFill>
              </a:rPr>
              <a:t>Chief Deputy Director</a:t>
            </a:r>
          </a:p>
        </p:txBody>
      </p:sp>
      <p:sp>
        <p:nvSpPr>
          <p:cNvPr id="4" name="Rectangle 3">
            <a:extLst>
              <a:ext uri="{FF2B5EF4-FFF2-40B4-BE49-F238E27FC236}">
                <a16:creationId xmlns:a16="http://schemas.microsoft.com/office/drawing/2014/main" id="{DFA03BC7-D92A-A710-F840-82C50774D410}"/>
              </a:ext>
            </a:extLst>
          </p:cNvPr>
          <p:cNvSpPr/>
          <p:nvPr userDrawn="1"/>
        </p:nvSpPr>
        <p:spPr>
          <a:xfrm>
            <a:off x="4830625" y="2067781"/>
            <a:ext cx="2360023" cy="1001486"/>
          </a:xfrm>
          <a:prstGeom prst="rect">
            <a:avLst/>
          </a:prstGeom>
          <a:solidFill>
            <a:srgbClr val="FFC529"/>
          </a:solidFill>
          <a:ln>
            <a:solidFill>
              <a:srgbClr val="FFC5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300"/>
              </a:spcAft>
            </a:pPr>
            <a:r>
              <a:rPr lang="en-US" sz="2000" b="1" dirty="0">
                <a:solidFill>
                  <a:schemeClr val="tx1">
                    <a:lumMod val="65000"/>
                    <a:lumOff val="35000"/>
                  </a:schemeClr>
                </a:solidFill>
              </a:rPr>
              <a:t>Stacey McCreery</a:t>
            </a:r>
          </a:p>
          <a:p>
            <a:pPr algn="ctr">
              <a:lnSpc>
                <a:spcPts val="1400"/>
              </a:lnSpc>
            </a:pPr>
            <a:r>
              <a:rPr lang="en-US" sz="1600" i="1" dirty="0">
                <a:solidFill>
                  <a:schemeClr val="tx1">
                    <a:lumMod val="65000"/>
                    <a:lumOff val="35000"/>
                  </a:schemeClr>
                </a:solidFill>
              </a:rPr>
              <a:t>Chief of Staff</a:t>
            </a:r>
          </a:p>
        </p:txBody>
      </p:sp>
      <p:sp>
        <p:nvSpPr>
          <p:cNvPr id="5" name="Rectangle 4">
            <a:extLst>
              <a:ext uri="{FF2B5EF4-FFF2-40B4-BE49-F238E27FC236}">
                <a16:creationId xmlns:a16="http://schemas.microsoft.com/office/drawing/2014/main" id="{5207873B-FC1B-4956-B16A-D07345243F65}"/>
              </a:ext>
            </a:extLst>
          </p:cNvPr>
          <p:cNvSpPr/>
          <p:nvPr userDrawn="1"/>
        </p:nvSpPr>
        <p:spPr>
          <a:xfrm>
            <a:off x="580659" y="3197318"/>
            <a:ext cx="3261362" cy="452842"/>
          </a:xfrm>
          <a:prstGeom prst="rect">
            <a:avLst/>
          </a:prstGeom>
          <a:solidFill>
            <a:srgbClr val="3FC1E8"/>
          </a:solidFill>
          <a:ln>
            <a:solidFill>
              <a:srgbClr val="3FC1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bg1"/>
                </a:solidFill>
              </a:rPr>
              <a:t>Child Welfare Services</a:t>
            </a:r>
          </a:p>
          <a:p>
            <a:pPr>
              <a:lnSpc>
                <a:spcPts val="1400"/>
              </a:lnSpc>
            </a:pPr>
            <a:r>
              <a:rPr lang="en-US" sz="1400" dirty="0">
                <a:solidFill>
                  <a:schemeClr val="bg1"/>
                </a:solidFill>
              </a:rPr>
              <a:t>David Reed</a:t>
            </a:r>
            <a:endParaRPr lang="en-US" sz="1200" i="1" dirty="0">
              <a:solidFill>
                <a:schemeClr val="bg1"/>
              </a:solidFill>
            </a:endParaRPr>
          </a:p>
        </p:txBody>
      </p:sp>
      <p:sp>
        <p:nvSpPr>
          <p:cNvPr id="6" name="Rectangle 5">
            <a:extLst>
              <a:ext uri="{FF2B5EF4-FFF2-40B4-BE49-F238E27FC236}">
                <a16:creationId xmlns:a16="http://schemas.microsoft.com/office/drawing/2014/main" id="{D60FB484-4D67-42B7-252B-F2F877BA678D}"/>
              </a:ext>
            </a:extLst>
          </p:cNvPr>
          <p:cNvSpPr/>
          <p:nvPr userDrawn="1"/>
        </p:nvSpPr>
        <p:spPr>
          <a:xfrm>
            <a:off x="580659" y="3745963"/>
            <a:ext cx="3261362" cy="452842"/>
          </a:xfrm>
          <a:prstGeom prst="rect">
            <a:avLst/>
          </a:prstGeom>
          <a:solidFill>
            <a:srgbClr val="3FC1E8"/>
          </a:solidFill>
          <a:ln>
            <a:solidFill>
              <a:srgbClr val="3FC1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bg1"/>
                </a:solidFill>
              </a:rPr>
              <a:t>Field Operations</a:t>
            </a:r>
          </a:p>
          <a:p>
            <a:pPr>
              <a:lnSpc>
                <a:spcPts val="1400"/>
              </a:lnSpc>
            </a:pPr>
            <a:r>
              <a:rPr lang="en-US" sz="1400" dirty="0">
                <a:solidFill>
                  <a:schemeClr val="bg1"/>
                </a:solidFill>
              </a:rPr>
              <a:t>Rhonda Allen</a:t>
            </a:r>
            <a:endParaRPr lang="en-US" sz="1200" i="1" dirty="0">
              <a:solidFill>
                <a:schemeClr val="bg1"/>
              </a:solidFill>
            </a:endParaRPr>
          </a:p>
        </p:txBody>
      </p:sp>
      <p:sp>
        <p:nvSpPr>
          <p:cNvPr id="18" name="Rectangle 17">
            <a:extLst>
              <a:ext uri="{FF2B5EF4-FFF2-40B4-BE49-F238E27FC236}">
                <a16:creationId xmlns:a16="http://schemas.microsoft.com/office/drawing/2014/main" id="{020FFA4B-EB70-F4A5-6C7A-7B012115F5B7}"/>
              </a:ext>
            </a:extLst>
          </p:cNvPr>
          <p:cNvSpPr/>
          <p:nvPr userDrawn="1"/>
        </p:nvSpPr>
        <p:spPr>
          <a:xfrm>
            <a:off x="4416422" y="3194137"/>
            <a:ext cx="3261362" cy="45284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ts val="1400"/>
              </a:lnSpc>
            </a:pPr>
            <a:r>
              <a:rPr lang="en-US" sz="1600" b="1" dirty="0">
                <a:solidFill>
                  <a:schemeClr val="bg1"/>
                </a:solidFill>
              </a:rPr>
              <a:t>Deputy Chief of Staff</a:t>
            </a:r>
          </a:p>
          <a:p>
            <a:pPr>
              <a:lnSpc>
                <a:spcPts val="1400"/>
              </a:lnSpc>
            </a:pPr>
            <a:r>
              <a:rPr lang="en-US" sz="1400" dirty="0">
                <a:solidFill>
                  <a:schemeClr val="bg1"/>
                </a:solidFill>
              </a:rPr>
              <a:t>Nicole Randol</a:t>
            </a:r>
            <a:endParaRPr lang="en-US" sz="1200" i="1" dirty="0">
              <a:solidFill>
                <a:schemeClr val="bg1"/>
              </a:solidFill>
            </a:endParaRPr>
          </a:p>
        </p:txBody>
      </p:sp>
      <p:sp>
        <p:nvSpPr>
          <p:cNvPr id="38" name="Rectangle 37">
            <a:extLst>
              <a:ext uri="{FF2B5EF4-FFF2-40B4-BE49-F238E27FC236}">
                <a16:creationId xmlns:a16="http://schemas.microsoft.com/office/drawing/2014/main" id="{87D93EDA-0716-8F0E-0F78-5B6F7E2499A3}"/>
              </a:ext>
            </a:extLst>
          </p:cNvPr>
          <p:cNvSpPr/>
          <p:nvPr userDrawn="1"/>
        </p:nvSpPr>
        <p:spPr>
          <a:xfrm>
            <a:off x="4416422" y="3727067"/>
            <a:ext cx="3261362" cy="452842"/>
          </a:xfrm>
          <a:prstGeom prst="rect">
            <a:avLst/>
          </a:prstGeom>
          <a:solidFill>
            <a:srgbClr val="FFC529"/>
          </a:solidFill>
          <a:ln>
            <a:solidFill>
              <a:srgbClr val="FFC5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tx1">
                    <a:lumMod val="65000"/>
                    <a:lumOff val="35000"/>
                  </a:schemeClr>
                </a:solidFill>
              </a:rPr>
              <a:t>Child Support Bureau</a:t>
            </a:r>
          </a:p>
          <a:p>
            <a:pPr>
              <a:lnSpc>
                <a:spcPts val="1400"/>
              </a:lnSpc>
            </a:pPr>
            <a:r>
              <a:rPr lang="en-US" sz="1400" dirty="0">
                <a:solidFill>
                  <a:schemeClr val="tx1">
                    <a:lumMod val="65000"/>
                    <a:lumOff val="35000"/>
                  </a:schemeClr>
                </a:solidFill>
              </a:rPr>
              <a:t>Adam Norman</a:t>
            </a:r>
            <a:endParaRPr lang="en-US" sz="1200" i="1" dirty="0">
              <a:solidFill>
                <a:schemeClr val="tx1">
                  <a:lumMod val="65000"/>
                  <a:lumOff val="35000"/>
                </a:schemeClr>
              </a:solidFill>
            </a:endParaRPr>
          </a:p>
        </p:txBody>
      </p:sp>
      <p:sp>
        <p:nvSpPr>
          <p:cNvPr id="39" name="Rectangle 38">
            <a:extLst>
              <a:ext uri="{FF2B5EF4-FFF2-40B4-BE49-F238E27FC236}">
                <a16:creationId xmlns:a16="http://schemas.microsoft.com/office/drawing/2014/main" id="{8E6D70ED-2B0A-86B3-D36C-3E36DDB051AD}"/>
              </a:ext>
            </a:extLst>
          </p:cNvPr>
          <p:cNvSpPr/>
          <p:nvPr userDrawn="1"/>
        </p:nvSpPr>
        <p:spPr>
          <a:xfrm>
            <a:off x="4416422" y="4271342"/>
            <a:ext cx="3261362" cy="452842"/>
          </a:xfrm>
          <a:prstGeom prst="rect">
            <a:avLst/>
          </a:prstGeom>
          <a:solidFill>
            <a:srgbClr val="FFC529"/>
          </a:solidFill>
          <a:ln>
            <a:solidFill>
              <a:srgbClr val="FFC529"/>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ts val="1400"/>
              </a:lnSpc>
            </a:pPr>
            <a:r>
              <a:rPr lang="en-US" sz="1600" b="1" dirty="0">
                <a:solidFill>
                  <a:schemeClr val="tx1">
                    <a:lumMod val="65000"/>
                    <a:lumOff val="35000"/>
                  </a:schemeClr>
                </a:solidFill>
              </a:rPr>
              <a:t>Finance</a:t>
            </a:r>
          </a:p>
          <a:p>
            <a:pPr>
              <a:lnSpc>
                <a:spcPts val="1400"/>
              </a:lnSpc>
            </a:pPr>
            <a:r>
              <a:rPr lang="en-US" sz="1400" dirty="0">
                <a:solidFill>
                  <a:schemeClr val="tx1">
                    <a:lumMod val="65000"/>
                    <a:lumOff val="35000"/>
                  </a:schemeClr>
                </a:solidFill>
              </a:rPr>
              <a:t>Vacant</a:t>
            </a:r>
            <a:endParaRPr lang="en-US" sz="1400" i="1" u="sng" dirty="0">
              <a:solidFill>
                <a:schemeClr val="tx1">
                  <a:lumMod val="65000"/>
                  <a:lumOff val="35000"/>
                </a:schemeClr>
              </a:solidFill>
              <a:cs typeface="Calibri"/>
            </a:endParaRPr>
          </a:p>
        </p:txBody>
      </p:sp>
      <p:sp>
        <p:nvSpPr>
          <p:cNvPr id="40" name="Rectangle 39">
            <a:extLst>
              <a:ext uri="{FF2B5EF4-FFF2-40B4-BE49-F238E27FC236}">
                <a16:creationId xmlns:a16="http://schemas.microsoft.com/office/drawing/2014/main" id="{247A5CD2-932F-966D-CEBF-C6AE3935AF8C}"/>
              </a:ext>
            </a:extLst>
          </p:cNvPr>
          <p:cNvSpPr/>
          <p:nvPr userDrawn="1"/>
        </p:nvSpPr>
        <p:spPr>
          <a:xfrm>
            <a:off x="4416422" y="4815617"/>
            <a:ext cx="3261362" cy="452842"/>
          </a:xfrm>
          <a:prstGeom prst="rect">
            <a:avLst/>
          </a:prstGeom>
          <a:solidFill>
            <a:srgbClr val="FFC529"/>
          </a:solidFill>
          <a:ln>
            <a:solidFill>
              <a:srgbClr val="FFC5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tx1">
                    <a:lumMod val="65000"/>
                    <a:lumOff val="35000"/>
                  </a:schemeClr>
                </a:solidFill>
              </a:rPr>
              <a:t>Human Resources</a:t>
            </a:r>
          </a:p>
          <a:p>
            <a:pPr>
              <a:lnSpc>
                <a:spcPts val="1400"/>
              </a:lnSpc>
            </a:pPr>
            <a:r>
              <a:rPr lang="en-US" sz="1400" dirty="0">
                <a:solidFill>
                  <a:schemeClr val="tx1">
                    <a:lumMod val="65000"/>
                    <a:lumOff val="35000"/>
                  </a:schemeClr>
                </a:solidFill>
              </a:rPr>
              <a:t>Kimberly Pierson</a:t>
            </a:r>
            <a:endParaRPr lang="en-US" sz="1200" i="1" dirty="0">
              <a:solidFill>
                <a:schemeClr val="tx1">
                  <a:lumMod val="65000"/>
                  <a:lumOff val="35000"/>
                </a:schemeClr>
              </a:solidFill>
            </a:endParaRPr>
          </a:p>
        </p:txBody>
      </p:sp>
      <p:sp>
        <p:nvSpPr>
          <p:cNvPr id="41" name="Rectangle 40">
            <a:extLst>
              <a:ext uri="{FF2B5EF4-FFF2-40B4-BE49-F238E27FC236}">
                <a16:creationId xmlns:a16="http://schemas.microsoft.com/office/drawing/2014/main" id="{140052EA-8F93-2A14-0847-EDE06F3CBB81}"/>
              </a:ext>
            </a:extLst>
          </p:cNvPr>
          <p:cNvSpPr/>
          <p:nvPr userDrawn="1"/>
        </p:nvSpPr>
        <p:spPr>
          <a:xfrm>
            <a:off x="8281212" y="4809919"/>
            <a:ext cx="3261362" cy="45284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bg1"/>
                </a:solidFill>
              </a:rPr>
              <a:t>Information Technology</a:t>
            </a:r>
          </a:p>
          <a:p>
            <a:pPr>
              <a:lnSpc>
                <a:spcPts val="1400"/>
              </a:lnSpc>
            </a:pPr>
            <a:r>
              <a:rPr lang="en-US" sz="1400" dirty="0">
                <a:solidFill>
                  <a:schemeClr val="bg1"/>
                </a:solidFill>
              </a:rPr>
              <a:t>Vacant</a:t>
            </a:r>
            <a:endParaRPr lang="en-US" sz="1200" i="1" dirty="0">
              <a:solidFill>
                <a:schemeClr val="bg1"/>
              </a:solidFill>
            </a:endParaRPr>
          </a:p>
        </p:txBody>
      </p:sp>
      <p:sp>
        <p:nvSpPr>
          <p:cNvPr id="42" name="Rectangle 41">
            <a:extLst>
              <a:ext uri="{FF2B5EF4-FFF2-40B4-BE49-F238E27FC236}">
                <a16:creationId xmlns:a16="http://schemas.microsoft.com/office/drawing/2014/main" id="{5E29F5A7-23D9-BBCD-0DF2-13B16A6DFD23}"/>
              </a:ext>
            </a:extLst>
          </p:cNvPr>
          <p:cNvSpPr/>
          <p:nvPr userDrawn="1"/>
        </p:nvSpPr>
        <p:spPr>
          <a:xfrm>
            <a:off x="4416422" y="5887668"/>
            <a:ext cx="3261362" cy="452842"/>
          </a:xfrm>
          <a:prstGeom prst="rect">
            <a:avLst/>
          </a:prstGeom>
          <a:solidFill>
            <a:srgbClr val="FFC529"/>
          </a:solidFill>
          <a:ln>
            <a:solidFill>
              <a:srgbClr val="FFC5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tx1">
                    <a:lumMod val="65000"/>
                    <a:lumOff val="35000"/>
                  </a:schemeClr>
                </a:solidFill>
              </a:rPr>
              <a:t>Legislative Services</a:t>
            </a:r>
          </a:p>
          <a:p>
            <a:pPr>
              <a:lnSpc>
                <a:spcPts val="1400"/>
              </a:lnSpc>
            </a:pPr>
            <a:r>
              <a:rPr lang="en-US" sz="1400" dirty="0">
                <a:solidFill>
                  <a:schemeClr val="tx1">
                    <a:lumMod val="65000"/>
                    <a:lumOff val="35000"/>
                  </a:schemeClr>
                </a:solidFill>
              </a:rPr>
              <a:t>Kate Collins</a:t>
            </a:r>
            <a:endParaRPr lang="en-US" sz="1200" i="1" dirty="0">
              <a:solidFill>
                <a:schemeClr val="tx1">
                  <a:lumMod val="65000"/>
                  <a:lumOff val="35000"/>
                </a:schemeClr>
              </a:solidFill>
            </a:endParaRPr>
          </a:p>
        </p:txBody>
      </p:sp>
      <p:sp>
        <p:nvSpPr>
          <p:cNvPr id="43" name="Rectangle 42">
            <a:extLst>
              <a:ext uri="{FF2B5EF4-FFF2-40B4-BE49-F238E27FC236}">
                <a16:creationId xmlns:a16="http://schemas.microsoft.com/office/drawing/2014/main" id="{04F7EA5D-E73C-3431-585A-E3B60A16C0D3}"/>
              </a:ext>
            </a:extLst>
          </p:cNvPr>
          <p:cNvSpPr/>
          <p:nvPr userDrawn="1"/>
        </p:nvSpPr>
        <p:spPr>
          <a:xfrm>
            <a:off x="8275224" y="3881147"/>
            <a:ext cx="3267350" cy="452842"/>
          </a:xfrm>
          <a:prstGeom prst="rect">
            <a:avLst/>
          </a:prstGeom>
          <a:solidFill>
            <a:srgbClr val="0F4B8F"/>
          </a:solidFill>
          <a:ln>
            <a:solidFill>
              <a:srgbClr val="0F4B8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ts val="1400"/>
              </a:lnSpc>
            </a:pPr>
            <a:r>
              <a:rPr lang="en-US" sz="1600" b="1" dirty="0"/>
              <a:t>Communications</a:t>
            </a:r>
          </a:p>
          <a:p>
            <a:pPr>
              <a:lnSpc>
                <a:spcPts val="1400"/>
              </a:lnSpc>
            </a:pPr>
            <a:r>
              <a:rPr lang="en-US" sz="1400" dirty="0"/>
              <a:t>Vacant</a:t>
            </a:r>
            <a:endParaRPr lang="en-US" sz="1200" i="1" dirty="0"/>
          </a:p>
        </p:txBody>
      </p:sp>
      <p:sp>
        <p:nvSpPr>
          <p:cNvPr id="44" name="Rectangle 43">
            <a:extLst>
              <a:ext uri="{FF2B5EF4-FFF2-40B4-BE49-F238E27FC236}">
                <a16:creationId xmlns:a16="http://schemas.microsoft.com/office/drawing/2014/main" id="{150A9CA2-2858-2B7B-1007-76D5E251D923}"/>
              </a:ext>
            </a:extLst>
          </p:cNvPr>
          <p:cNvSpPr/>
          <p:nvPr userDrawn="1"/>
        </p:nvSpPr>
        <p:spPr>
          <a:xfrm>
            <a:off x="4417306" y="5359892"/>
            <a:ext cx="3261362" cy="452842"/>
          </a:xfrm>
          <a:prstGeom prst="rect">
            <a:avLst/>
          </a:prstGeom>
          <a:solidFill>
            <a:srgbClr val="FFC5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tx1">
                    <a:lumMod val="65000"/>
                    <a:lumOff val="35000"/>
                  </a:schemeClr>
                </a:solidFill>
              </a:rPr>
              <a:t>Legal</a:t>
            </a:r>
          </a:p>
          <a:p>
            <a:pPr>
              <a:lnSpc>
                <a:spcPts val="1400"/>
              </a:lnSpc>
            </a:pPr>
            <a:r>
              <a:rPr lang="en-US" sz="1400" dirty="0">
                <a:solidFill>
                  <a:schemeClr val="tx1">
                    <a:lumMod val="65000"/>
                    <a:lumOff val="35000"/>
                  </a:schemeClr>
                </a:solidFill>
              </a:rPr>
              <a:t>Joel McGormley</a:t>
            </a:r>
            <a:endParaRPr lang="en-US" sz="1200" i="1" dirty="0">
              <a:solidFill>
                <a:schemeClr val="tx1">
                  <a:lumMod val="65000"/>
                  <a:lumOff val="35000"/>
                </a:schemeClr>
              </a:solidFill>
            </a:endParaRPr>
          </a:p>
        </p:txBody>
      </p:sp>
      <p:sp>
        <p:nvSpPr>
          <p:cNvPr id="45" name="Rectangle 44">
            <a:extLst>
              <a:ext uri="{FF2B5EF4-FFF2-40B4-BE49-F238E27FC236}">
                <a16:creationId xmlns:a16="http://schemas.microsoft.com/office/drawing/2014/main" id="{DD340C25-52A0-E945-DB12-D48F7E5DEAD6}"/>
              </a:ext>
            </a:extLst>
          </p:cNvPr>
          <p:cNvSpPr/>
          <p:nvPr userDrawn="1"/>
        </p:nvSpPr>
        <p:spPr>
          <a:xfrm>
            <a:off x="580659" y="4307680"/>
            <a:ext cx="3261362" cy="452842"/>
          </a:xfrm>
          <a:prstGeom prst="rect">
            <a:avLst/>
          </a:prstGeom>
          <a:solidFill>
            <a:srgbClr val="3FC1E8"/>
          </a:solidFill>
          <a:ln>
            <a:solidFill>
              <a:srgbClr val="3FC1E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ts val="1400"/>
              </a:lnSpc>
            </a:pPr>
            <a:r>
              <a:rPr lang="en-US" sz="1400" b="1" dirty="0">
                <a:solidFill>
                  <a:schemeClr val="bg1"/>
                </a:solidFill>
              </a:rPr>
              <a:t>Juvenile Justice Initiatives &amp; Support</a:t>
            </a:r>
          </a:p>
          <a:p>
            <a:pPr>
              <a:lnSpc>
                <a:spcPts val="1400"/>
              </a:lnSpc>
            </a:pPr>
            <a:r>
              <a:rPr lang="en-US" sz="1400" dirty="0">
                <a:solidFill>
                  <a:schemeClr val="bg1"/>
                </a:solidFill>
              </a:rPr>
              <a:t>Vacant</a:t>
            </a:r>
            <a:endParaRPr lang="en-US" sz="1200" i="1" dirty="0">
              <a:solidFill>
                <a:schemeClr val="bg1"/>
              </a:solidFill>
            </a:endParaRPr>
          </a:p>
        </p:txBody>
      </p:sp>
      <p:sp>
        <p:nvSpPr>
          <p:cNvPr id="46" name="Rectangle 45">
            <a:extLst>
              <a:ext uri="{FF2B5EF4-FFF2-40B4-BE49-F238E27FC236}">
                <a16:creationId xmlns:a16="http://schemas.microsoft.com/office/drawing/2014/main" id="{F64DAE25-40E9-BE20-9ABB-0DEA235C2782}"/>
              </a:ext>
            </a:extLst>
          </p:cNvPr>
          <p:cNvSpPr/>
          <p:nvPr userDrawn="1"/>
        </p:nvSpPr>
        <p:spPr>
          <a:xfrm>
            <a:off x="580659" y="4851955"/>
            <a:ext cx="3261362" cy="452842"/>
          </a:xfrm>
          <a:prstGeom prst="rect">
            <a:avLst/>
          </a:prstGeom>
          <a:solidFill>
            <a:srgbClr val="3FC1E8"/>
          </a:solidFill>
          <a:ln>
            <a:solidFill>
              <a:srgbClr val="3FC1E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ts val="1400"/>
              </a:lnSpc>
            </a:pPr>
            <a:r>
              <a:rPr lang="en-US" sz="1600" b="1" dirty="0">
                <a:solidFill>
                  <a:schemeClr val="bg1"/>
                </a:solidFill>
              </a:rPr>
              <a:t>Staff Development</a:t>
            </a:r>
          </a:p>
          <a:p>
            <a:pPr>
              <a:lnSpc>
                <a:spcPts val="1400"/>
              </a:lnSpc>
            </a:pPr>
            <a:r>
              <a:rPr lang="en-US" sz="1400" dirty="0">
                <a:solidFill>
                  <a:schemeClr val="bg1"/>
                </a:solidFill>
              </a:rPr>
              <a:t>Kerri Dabbs</a:t>
            </a:r>
            <a:endParaRPr lang="en-US" sz="1400" i="1" u="sng" dirty="0">
              <a:solidFill>
                <a:schemeClr val="bg1"/>
              </a:solidFill>
              <a:cs typeface="Calibri"/>
            </a:endParaRPr>
          </a:p>
        </p:txBody>
      </p:sp>
      <p:sp>
        <p:nvSpPr>
          <p:cNvPr id="47" name="Rectangle 46">
            <a:extLst>
              <a:ext uri="{FF2B5EF4-FFF2-40B4-BE49-F238E27FC236}">
                <a16:creationId xmlns:a16="http://schemas.microsoft.com/office/drawing/2014/main" id="{310DD84D-CAC4-7DA8-BA4D-D3A15D51C745}"/>
              </a:ext>
            </a:extLst>
          </p:cNvPr>
          <p:cNvSpPr/>
          <p:nvPr userDrawn="1"/>
        </p:nvSpPr>
        <p:spPr>
          <a:xfrm>
            <a:off x="580659" y="5396230"/>
            <a:ext cx="3261362" cy="623978"/>
          </a:xfrm>
          <a:prstGeom prst="rect">
            <a:avLst/>
          </a:prstGeom>
          <a:solidFill>
            <a:srgbClr val="3FC1E8"/>
          </a:solidFill>
          <a:ln>
            <a:solidFill>
              <a:srgbClr val="3FC1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bg1"/>
                </a:solidFill>
              </a:rPr>
              <a:t>Strategic Solutions &amp; Agency Transformation</a:t>
            </a:r>
          </a:p>
          <a:p>
            <a:pPr>
              <a:lnSpc>
                <a:spcPts val="1400"/>
              </a:lnSpc>
            </a:pPr>
            <a:r>
              <a:rPr lang="en-US" sz="1400" dirty="0">
                <a:solidFill>
                  <a:schemeClr val="bg1"/>
                </a:solidFill>
              </a:rPr>
              <a:t>Harmony Gist</a:t>
            </a:r>
            <a:endParaRPr lang="en-US" sz="1200" i="1" dirty="0">
              <a:solidFill>
                <a:schemeClr val="bg1"/>
              </a:solidFill>
            </a:endParaRPr>
          </a:p>
        </p:txBody>
      </p:sp>
      <p:sp>
        <p:nvSpPr>
          <p:cNvPr id="48" name="Rectangle 47">
            <a:extLst>
              <a:ext uri="{FF2B5EF4-FFF2-40B4-BE49-F238E27FC236}">
                <a16:creationId xmlns:a16="http://schemas.microsoft.com/office/drawing/2014/main" id="{09F6A797-95C3-1872-910B-145874987F8A}"/>
              </a:ext>
            </a:extLst>
          </p:cNvPr>
          <p:cNvSpPr/>
          <p:nvPr userDrawn="1"/>
        </p:nvSpPr>
        <p:spPr>
          <a:xfrm>
            <a:off x="478698" y="3197318"/>
            <a:ext cx="101961" cy="2822890"/>
          </a:xfrm>
          <a:prstGeom prst="rect">
            <a:avLst/>
          </a:prstGeom>
          <a:solidFill>
            <a:srgbClr val="7F94BE"/>
          </a:solidFill>
          <a:ln>
            <a:solidFill>
              <a:srgbClr val="7F94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AD4772F1-4A76-2B8A-C69B-DE674AA444F5}"/>
              </a:ext>
            </a:extLst>
          </p:cNvPr>
          <p:cNvSpPr/>
          <p:nvPr userDrawn="1"/>
        </p:nvSpPr>
        <p:spPr>
          <a:xfrm>
            <a:off x="4316319" y="3194137"/>
            <a:ext cx="100987" cy="3146373"/>
          </a:xfrm>
          <a:prstGeom prst="rect">
            <a:avLst/>
          </a:prstGeom>
          <a:solidFill>
            <a:srgbClr val="7F94BE"/>
          </a:solidFill>
          <a:ln>
            <a:solidFill>
              <a:srgbClr val="7F94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2A350659-7BF4-1B38-805D-EB7D6B3DE95B}"/>
              </a:ext>
            </a:extLst>
          </p:cNvPr>
          <p:cNvSpPr/>
          <p:nvPr userDrawn="1"/>
        </p:nvSpPr>
        <p:spPr>
          <a:xfrm>
            <a:off x="8173264" y="3881148"/>
            <a:ext cx="101960" cy="452842"/>
          </a:xfrm>
          <a:prstGeom prst="rect">
            <a:avLst/>
          </a:prstGeom>
          <a:solidFill>
            <a:srgbClr val="7F94BE"/>
          </a:solidFill>
          <a:ln>
            <a:solidFill>
              <a:srgbClr val="7F94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1" name="Connector: Elbow 50">
            <a:extLst>
              <a:ext uri="{FF2B5EF4-FFF2-40B4-BE49-F238E27FC236}">
                <a16:creationId xmlns:a16="http://schemas.microsoft.com/office/drawing/2014/main" id="{49B440D6-EDE6-4132-7360-304BDD7AA1DF}"/>
              </a:ext>
            </a:extLst>
          </p:cNvPr>
          <p:cNvCxnSpPr>
            <a:cxnSpLocks/>
          </p:cNvCxnSpPr>
          <p:nvPr userDrawn="1"/>
        </p:nvCxnSpPr>
        <p:spPr>
          <a:xfrm rot="16200000" flipH="1">
            <a:off x="5767372" y="1824516"/>
            <a:ext cx="486530" cy="1"/>
          </a:xfrm>
          <a:prstGeom prst="bentConnector3">
            <a:avLst/>
          </a:prstGeom>
          <a:ln w="28575">
            <a:solidFill>
              <a:srgbClr val="7F94BE"/>
            </a:solidFill>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05F2A07D-3D8C-B483-4BE2-E56F06EBE441}"/>
              </a:ext>
            </a:extLst>
          </p:cNvPr>
          <p:cNvCxnSpPr>
            <a:cxnSpLocks/>
            <a:stCxn id="3" idx="0"/>
            <a:endCxn id="62" idx="0"/>
          </p:cNvCxnSpPr>
          <p:nvPr userDrawn="1"/>
        </p:nvCxnSpPr>
        <p:spPr>
          <a:xfrm rot="5400000" flipH="1" flipV="1">
            <a:off x="6201045" y="-2093736"/>
            <a:ext cx="1" cy="8323035"/>
          </a:xfrm>
          <a:prstGeom prst="bentConnector3">
            <a:avLst>
              <a:gd name="adj1" fmla="val 22860100000"/>
            </a:avLst>
          </a:prstGeom>
          <a:ln w="28575">
            <a:solidFill>
              <a:srgbClr val="7F94BE"/>
            </a:solidFill>
          </a:ln>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269BB57E-8A92-877C-44BE-BF6A90080BA6}"/>
              </a:ext>
            </a:extLst>
          </p:cNvPr>
          <p:cNvCxnSpPr>
            <a:cxnSpLocks/>
            <a:stCxn id="3" idx="1"/>
            <a:endCxn id="48" idx="0"/>
          </p:cNvCxnSpPr>
          <p:nvPr userDrawn="1"/>
        </p:nvCxnSpPr>
        <p:spPr>
          <a:xfrm rot="10800000" flipV="1">
            <a:off x="529680" y="2568524"/>
            <a:ext cx="329837" cy="628794"/>
          </a:xfrm>
          <a:prstGeom prst="bentConnector2">
            <a:avLst/>
          </a:prstGeom>
          <a:ln w="28575">
            <a:solidFill>
              <a:srgbClr val="7F94BE"/>
            </a:solidFill>
          </a:ln>
        </p:spPr>
        <p:style>
          <a:lnRef idx="1">
            <a:schemeClr val="accent1"/>
          </a:lnRef>
          <a:fillRef idx="0">
            <a:schemeClr val="accent1"/>
          </a:fillRef>
          <a:effectRef idx="0">
            <a:schemeClr val="accent1"/>
          </a:effectRef>
          <a:fontRef idx="minor">
            <a:schemeClr val="tx1"/>
          </a:fontRef>
        </p:style>
      </p:cxnSp>
      <p:cxnSp>
        <p:nvCxnSpPr>
          <p:cNvPr id="54" name="Connector: Elbow 53">
            <a:extLst>
              <a:ext uri="{FF2B5EF4-FFF2-40B4-BE49-F238E27FC236}">
                <a16:creationId xmlns:a16="http://schemas.microsoft.com/office/drawing/2014/main" id="{3B8ED9CD-F23B-20CF-3CBD-3AEA407802DA}"/>
              </a:ext>
            </a:extLst>
          </p:cNvPr>
          <p:cNvCxnSpPr>
            <a:cxnSpLocks/>
            <a:stCxn id="4" idx="1"/>
            <a:endCxn id="49" idx="0"/>
          </p:cNvCxnSpPr>
          <p:nvPr userDrawn="1"/>
        </p:nvCxnSpPr>
        <p:spPr>
          <a:xfrm rot="10800000" flipV="1">
            <a:off x="4366813" y="2568523"/>
            <a:ext cx="463812" cy="625613"/>
          </a:xfrm>
          <a:prstGeom prst="bentConnector2">
            <a:avLst/>
          </a:prstGeom>
          <a:ln w="28575">
            <a:solidFill>
              <a:srgbClr val="7F94BE"/>
            </a:solidFill>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D68A94EF-441E-E0FC-50B3-68988D193C03}"/>
              </a:ext>
            </a:extLst>
          </p:cNvPr>
          <p:cNvSpPr/>
          <p:nvPr userDrawn="1"/>
        </p:nvSpPr>
        <p:spPr>
          <a:xfrm>
            <a:off x="8173263" y="4815528"/>
            <a:ext cx="107950" cy="442150"/>
          </a:xfrm>
          <a:prstGeom prst="rect">
            <a:avLst/>
          </a:prstGeom>
          <a:solidFill>
            <a:srgbClr val="7F94BE"/>
          </a:solidFill>
          <a:ln>
            <a:solidFill>
              <a:srgbClr val="7F94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6" name="Connector: Elbow 55">
            <a:extLst>
              <a:ext uri="{FF2B5EF4-FFF2-40B4-BE49-F238E27FC236}">
                <a16:creationId xmlns:a16="http://schemas.microsoft.com/office/drawing/2014/main" id="{F50AE225-498F-4AAE-BD7C-DE710521C40F}"/>
              </a:ext>
            </a:extLst>
          </p:cNvPr>
          <p:cNvCxnSpPr>
            <a:cxnSpLocks/>
            <a:stCxn id="18" idx="3"/>
            <a:endCxn id="55" idx="1"/>
          </p:cNvCxnSpPr>
          <p:nvPr userDrawn="1"/>
        </p:nvCxnSpPr>
        <p:spPr>
          <a:xfrm>
            <a:off x="7677784" y="3420558"/>
            <a:ext cx="495479" cy="1616045"/>
          </a:xfrm>
          <a:prstGeom prst="bentConnector3">
            <a:avLst>
              <a:gd name="adj1" fmla="val 50000"/>
            </a:avLst>
          </a:prstGeom>
          <a:ln w="28575">
            <a:solidFill>
              <a:srgbClr val="7F94BE"/>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9D5E39B6-B277-0B4D-D967-30C21055183A}"/>
              </a:ext>
            </a:extLst>
          </p:cNvPr>
          <p:cNvSpPr txBox="1"/>
          <p:nvPr userDrawn="1"/>
        </p:nvSpPr>
        <p:spPr>
          <a:xfrm>
            <a:off x="2039527" y="579765"/>
            <a:ext cx="2464426" cy="769441"/>
          </a:xfrm>
          <a:prstGeom prst="rect">
            <a:avLst/>
          </a:prstGeom>
          <a:noFill/>
        </p:spPr>
        <p:txBody>
          <a:bodyPr wrap="square" rtlCol="0">
            <a:spAutoFit/>
          </a:bodyPr>
          <a:lstStyle/>
          <a:p>
            <a:r>
              <a:rPr lang="en-US" sz="4400" b="1" dirty="0">
                <a:solidFill>
                  <a:srgbClr val="004990"/>
                </a:solidFill>
              </a:rPr>
              <a:t>Org Chart</a:t>
            </a:r>
          </a:p>
        </p:txBody>
      </p:sp>
      <p:pic>
        <p:nvPicPr>
          <p:cNvPr id="58" name="Picture 57">
            <a:extLst>
              <a:ext uri="{FF2B5EF4-FFF2-40B4-BE49-F238E27FC236}">
                <a16:creationId xmlns:a16="http://schemas.microsoft.com/office/drawing/2014/main" id="{65D0E798-7E2B-6E11-3286-54A2B26CF20C}"/>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59" name="Straight Connector 58">
            <a:extLst>
              <a:ext uri="{FF2B5EF4-FFF2-40B4-BE49-F238E27FC236}">
                <a16:creationId xmlns:a16="http://schemas.microsoft.com/office/drawing/2014/main" id="{13C7F990-8E2D-BFE8-8E10-91AE1D72D6F9}"/>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F488E470-DA7C-A7B8-E1C8-7327A61B835A}"/>
              </a:ext>
            </a:extLst>
          </p:cNvPr>
          <p:cNvSpPr txBox="1"/>
          <p:nvPr userDrawn="1"/>
        </p:nvSpPr>
        <p:spPr>
          <a:xfrm>
            <a:off x="11478158" y="6350000"/>
            <a:ext cx="468319" cy="369332"/>
          </a:xfrm>
          <a:prstGeom prst="rect">
            <a:avLst/>
          </a:prstGeom>
          <a:noFill/>
        </p:spPr>
        <p:txBody>
          <a:bodyPr wrap="square" rtlCol="0">
            <a:spAutoFit/>
          </a:bodyPr>
          <a:lstStyle/>
          <a:p>
            <a:pPr algn="ctr"/>
            <a:fld id="{60CB3D33-BDC5-4B12-8FD4-CFB857723B63}" type="slidenum">
              <a:rPr lang="en-US" smtClean="0">
                <a:solidFill>
                  <a:schemeClr val="bg1">
                    <a:lumMod val="50000"/>
                  </a:schemeClr>
                </a:solidFill>
              </a:rPr>
              <a:t>‹#›</a:t>
            </a:fld>
            <a:endParaRPr lang="en-US" dirty="0">
              <a:solidFill>
                <a:schemeClr val="bg1">
                  <a:lumMod val="50000"/>
                </a:schemeClr>
              </a:solidFill>
            </a:endParaRPr>
          </a:p>
        </p:txBody>
      </p:sp>
      <p:sp>
        <p:nvSpPr>
          <p:cNvPr id="61" name="TextBox 60">
            <a:extLst>
              <a:ext uri="{FF2B5EF4-FFF2-40B4-BE49-F238E27FC236}">
                <a16:creationId xmlns:a16="http://schemas.microsoft.com/office/drawing/2014/main" id="{5038946B-740A-2E01-B05A-433FFD42FE5F}"/>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
        <p:nvSpPr>
          <p:cNvPr id="62" name="Rectangle 61">
            <a:extLst>
              <a:ext uri="{FF2B5EF4-FFF2-40B4-BE49-F238E27FC236}">
                <a16:creationId xmlns:a16="http://schemas.microsoft.com/office/drawing/2014/main" id="{4CC475B4-C43C-CE61-B226-21A4C025CCB4}"/>
              </a:ext>
            </a:extLst>
          </p:cNvPr>
          <p:cNvSpPr/>
          <p:nvPr userDrawn="1"/>
        </p:nvSpPr>
        <p:spPr>
          <a:xfrm>
            <a:off x="9182551" y="2067780"/>
            <a:ext cx="2360023" cy="1001486"/>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300"/>
              </a:spcAft>
            </a:pPr>
            <a:r>
              <a:rPr lang="en-US" sz="2000" b="1" dirty="0">
                <a:solidFill>
                  <a:schemeClr val="bg1"/>
                </a:solidFill>
              </a:rPr>
              <a:t>Jim Obermaier</a:t>
            </a:r>
          </a:p>
          <a:p>
            <a:pPr algn="ctr">
              <a:lnSpc>
                <a:spcPts val="1400"/>
              </a:lnSpc>
            </a:pPr>
            <a:r>
              <a:rPr lang="en-US" sz="1600" i="1" dirty="0">
                <a:solidFill>
                  <a:schemeClr val="bg1"/>
                </a:solidFill>
              </a:rPr>
              <a:t>Chief Operating Officer</a:t>
            </a:r>
          </a:p>
        </p:txBody>
      </p:sp>
      <p:cxnSp>
        <p:nvCxnSpPr>
          <p:cNvPr id="63" name="Connector: Elbow 62">
            <a:extLst>
              <a:ext uri="{FF2B5EF4-FFF2-40B4-BE49-F238E27FC236}">
                <a16:creationId xmlns:a16="http://schemas.microsoft.com/office/drawing/2014/main" id="{95D2B82C-528F-CFAA-6AB5-21013357EE45}"/>
              </a:ext>
            </a:extLst>
          </p:cNvPr>
          <p:cNvCxnSpPr>
            <a:cxnSpLocks/>
          </p:cNvCxnSpPr>
          <p:nvPr userDrawn="1"/>
        </p:nvCxnSpPr>
        <p:spPr>
          <a:xfrm rot="5400000">
            <a:off x="7177336" y="2868622"/>
            <a:ext cx="2093818" cy="1"/>
          </a:xfrm>
          <a:prstGeom prst="bentConnector3">
            <a:avLst/>
          </a:prstGeom>
          <a:ln w="28575">
            <a:solidFill>
              <a:srgbClr val="7F94BE"/>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1E4B3FE-4E06-0FD4-9BC1-1436EF88E8BA}"/>
              </a:ext>
            </a:extLst>
          </p:cNvPr>
          <p:cNvSpPr txBox="1"/>
          <p:nvPr userDrawn="1"/>
        </p:nvSpPr>
        <p:spPr>
          <a:xfrm rot="20670897">
            <a:off x="1145022" y="2686090"/>
            <a:ext cx="9622564" cy="1015663"/>
          </a:xfrm>
          <a:prstGeom prst="rect">
            <a:avLst/>
          </a:prstGeom>
          <a:noFill/>
        </p:spPr>
        <p:txBody>
          <a:bodyPr wrap="square" rtlCol="0">
            <a:spAutoFit/>
          </a:bodyPr>
          <a:lstStyle/>
          <a:p>
            <a:pPr algn="ctr"/>
            <a:r>
              <a:rPr lang="en-US" sz="6000" b="1" dirty="0">
                <a:solidFill>
                  <a:srgbClr val="FF0000"/>
                </a:solidFill>
              </a:rPr>
              <a:t>UNDER CONSTRUCTION</a:t>
            </a:r>
          </a:p>
        </p:txBody>
      </p:sp>
    </p:spTree>
    <p:extLst>
      <p:ext uri="{BB962C8B-B14F-4D97-AF65-F5344CB8AC3E}">
        <p14:creationId xmlns:p14="http://schemas.microsoft.com/office/powerpoint/2010/main" val="3273913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anim calcmode="lin" valueType="num">
                                      <p:cBhvr>
                                        <p:cTn id="8" dur="500" fill="hold"/>
                                        <p:tgtEl>
                                          <p:spTgt spid="57"/>
                                        </p:tgtEl>
                                        <p:attrNameLst>
                                          <p:attrName>ppt_x</p:attrName>
                                        </p:attrNameLst>
                                      </p:cBhvr>
                                      <p:tavLst>
                                        <p:tav tm="0">
                                          <p:val>
                                            <p:strVal val="#ppt_x"/>
                                          </p:val>
                                        </p:tav>
                                        <p:tav tm="100000">
                                          <p:val>
                                            <p:strVal val="#ppt_x"/>
                                          </p:val>
                                        </p:tav>
                                      </p:tavLst>
                                    </p:anim>
                                    <p:anim calcmode="lin" valueType="num">
                                      <p:cBhvr>
                                        <p:cTn id="9" dur="500" fill="hold"/>
                                        <p:tgtEl>
                                          <p:spTgt spid="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ansition ">
    <p:bg>
      <p:bgPr>
        <a:solidFill>
          <a:srgbClr val="1DB0D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0C5E74-B340-D34D-647D-4B83E76D39D4}"/>
              </a:ext>
            </a:extLst>
          </p:cNvPr>
          <p:cNvPicPr>
            <a:picLocks noChangeAspect="1"/>
          </p:cNvPicPr>
          <p:nvPr userDrawn="1"/>
        </p:nvPicPr>
        <p:blipFill>
          <a:blip r:embed="rId2">
            <a:alphaModFix amt="2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a:off x="0" y="0"/>
            <a:ext cx="12192000" cy="6858000"/>
          </a:xfrm>
          <a:prstGeom prst="rect">
            <a:avLst/>
          </a:prstGeom>
          <a:effectLst>
            <a:softEdge rad="635000"/>
          </a:effectLst>
        </p:spPr>
      </p:pic>
      <p:pic>
        <p:nvPicPr>
          <p:cNvPr id="3" name="Picture 2" descr="A group of people holding hands&#10;&#10;Description automatically generated">
            <a:extLst>
              <a:ext uri="{FF2B5EF4-FFF2-40B4-BE49-F238E27FC236}">
                <a16:creationId xmlns:a16="http://schemas.microsoft.com/office/drawing/2014/main" id="{C2BC6D44-96B8-9F3D-9EB0-6D19DF02091F}"/>
              </a:ext>
            </a:extLst>
          </p:cNvPr>
          <p:cNvPicPr>
            <a:picLocks noChangeAspect="1"/>
          </p:cNvPicPr>
          <p:nvPr userDrawn="1"/>
        </p:nvPicPr>
        <p:blipFill>
          <a:blip r:embed="rId4">
            <a:biLevel thresh="50000"/>
            <a:extLst>
              <a:ext uri="{28A0092B-C50C-407E-A947-70E740481C1C}">
                <a14:useLocalDpi xmlns:a14="http://schemas.microsoft.com/office/drawing/2010/main" val="0"/>
              </a:ext>
            </a:extLst>
          </a:blip>
          <a:stretch>
            <a:fillRect/>
          </a:stretch>
        </p:blipFill>
        <p:spPr>
          <a:xfrm>
            <a:off x="5763608" y="5993749"/>
            <a:ext cx="664784" cy="664784"/>
          </a:xfrm>
          <a:prstGeom prst="rect">
            <a:avLst/>
          </a:prstGeom>
        </p:spPr>
      </p:pic>
      <p:cxnSp>
        <p:nvCxnSpPr>
          <p:cNvPr id="4" name="Straight Connector 3">
            <a:extLst>
              <a:ext uri="{FF2B5EF4-FFF2-40B4-BE49-F238E27FC236}">
                <a16:creationId xmlns:a16="http://schemas.microsoft.com/office/drawing/2014/main" id="{CF5A00B1-E7F5-C8C7-3028-87778DDF6173}"/>
              </a:ext>
            </a:extLst>
          </p:cNvPr>
          <p:cNvCxnSpPr>
            <a:cxnSpLocks/>
          </p:cNvCxnSpPr>
          <p:nvPr userDrawn="1"/>
        </p:nvCxnSpPr>
        <p:spPr>
          <a:xfrm>
            <a:off x="0" y="5794282"/>
            <a:ext cx="12192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052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 2">
    <p:bg>
      <p:bgPr>
        <a:solidFill>
          <a:srgbClr val="00499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A9C534-538B-E482-04E4-C92548AEC925}"/>
              </a:ext>
            </a:extLst>
          </p:cNvPr>
          <p:cNvPicPr>
            <a:picLocks noChangeAspect="1"/>
          </p:cNvPicPr>
          <p:nvPr userDrawn="1"/>
        </p:nvPicPr>
        <p:blipFill>
          <a:blip r:embed="rId2">
            <a:alphaModFix amt="31000"/>
            <a:extLst>
              <a:ext uri="{BEBA8EAE-BF5A-486C-A8C5-ECC9F3942E4B}">
                <a14:imgProps xmlns:a14="http://schemas.microsoft.com/office/drawing/2010/main">
                  <a14:imgLayer r:embed="rId3">
                    <a14:imgEffect>
                      <a14:colorTemperature colorTemp="6200"/>
                    </a14:imgEffect>
                    <a14:imgEffect>
                      <a14:saturation sat="0"/>
                    </a14:imgEffect>
                    <a14:imgEffect>
                      <a14:brightnessContrast bright="9000" contrast="-63000"/>
                    </a14:imgEffect>
                  </a14:imgLayer>
                </a14:imgProps>
              </a:ext>
              <a:ext uri="{28A0092B-C50C-407E-A947-70E740481C1C}">
                <a14:useLocalDpi xmlns:a14="http://schemas.microsoft.com/office/drawing/2010/main" val="0"/>
              </a:ext>
            </a:extLst>
          </a:blip>
          <a:srcRect/>
          <a:stretch/>
        </p:blipFill>
        <p:spPr>
          <a:xfrm>
            <a:off x="1" y="0"/>
            <a:ext cx="12192000" cy="6858000"/>
          </a:xfrm>
          <a:prstGeom prst="rect">
            <a:avLst/>
          </a:prstGeom>
          <a:effectLst>
            <a:softEdge rad="635000"/>
          </a:effectLst>
        </p:spPr>
      </p:pic>
      <p:pic>
        <p:nvPicPr>
          <p:cNvPr id="5" name="Picture 4" descr="A group of people holding hands&#10;&#10;Description automatically generated">
            <a:extLst>
              <a:ext uri="{FF2B5EF4-FFF2-40B4-BE49-F238E27FC236}">
                <a16:creationId xmlns:a16="http://schemas.microsoft.com/office/drawing/2014/main" id="{A580F675-59EE-B8D9-B9D5-E0A70D545DD9}"/>
              </a:ext>
            </a:extLst>
          </p:cNvPr>
          <p:cNvPicPr>
            <a:picLocks noChangeAspect="1"/>
          </p:cNvPicPr>
          <p:nvPr userDrawn="1"/>
        </p:nvPicPr>
        <p:blipFill>
          <a:blip r:embed="rId4">
            <a:biLevel thresh="50000"/>
            <a:extLst>
              <a:ext uri="{28A0092B-C50C-407E-A947-70E740481C1C}">
                <a14:useLocalDpi xmlns:a14="http://schemas.microsoft.com/office/drawing/2010/main" val="0"/>
              </a:ext>
            </a:extLst>
          </a:blip>
          <a:stretch>
            <a:fillRect/>
          </a:stretch>
        </p:blipFill>
        <p:spPr>
          <a:xfrm>
            <a:off x="5763608" y="5993749"/>
            <a:ext cx="664784" cy="664784"/>
          </a:xfrm>
          <a:prstGeom prst="rect">
            <a:avLst/>
          </a:prstGeom>
        </p:spPr>
      </p:pic>
      <p:cxnSp>
        <p:nvCxnSpPr>
          <p:cNvPr id="6" name="Straight Connector 5">
            <a:extLst>
              <a:ext uri="{FF2B5EF4-FFF2-40B4-BE49-F238E27FC236}">
                <a16:creationId xmlns:a16="http://schemas.microsoft.com/office/drawing/2014/main" id="{25885058-BDAB-A00D-361F-D05377585FD5}"/>
              </a:ext>
            </a:extLst>
          </p:cNvPr>
          <p:cNvCxnSpPr>
            <a:cxnSpLocks/>
          </p:cNvCxnSpPr>
          <p:nvPr userDrawn="1"/>
        </p:nvCxnSpPr>
        <p:spPr>
          <a:xfrm>
            <a:off x="0" y="5794282"/>
            <a:ext cx="12192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8958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 3">
    <p:bg>
      <p:bgPr>
        <a:solidFill>
          <a:srgbClr val="7F7F7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7819B1-A9E1-D3D6-D6DE-77B16F36501D}"/>
              </a:ext>
            </a:extLst>
          </p:cNvPr>
          <p:cNvPicPr>
            <a:picLocks noChangeAspect="1"/>
          </p:cNvPicPr>
          <p:nvPr userDrawn="1"/>
        </p:nvPicPr>
        <p:blipFill>
          <a:blip r:embed="rId2">
            <a:alphaModFix amt="34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a:off x="1" y="0"/>
            <a:ext cx="12192000" cy="6858000"/>
          </a:xfrm>
          <a:prstGeom prst="rect">
            <a:avLst/>
          </a:prstGeom>
          <a:effectLst>
            <a:softEdge rad="635000"/>
          </a:effectLst>
        </p:spPr>
      </p:pic>
      <p:pic>
        <p:nvPicPr>
          <p:cNvPr id="5" name="Picture 4" descr="A group of people holding hands&#10;&#10;Description automatically generated">
            <a:extLst>
              <a:ext uri="{FF2B5EF4-FFF2-40B4-BE49-F238E27FC236}">
                <a16:creationId xmlns:a16="http://schemas.microsoft.com/office/drawing/2014/main" id="{A580F675-59EE-B8D9-B9D5-E0A70D545DD9}"/>
              </a:ext>
            </a:extLst>
          </p:cNvPr>
          <p:cNvPicPr>
            <a:picLocks noChangeAspect="1"/>
          </p:cNvPicPr>
          <p:nvPr userDrawn="1"/>
        </p:nvPicPr>
        <p:blipFill>
          <a:blip r:embed="rId4">
            <a:biLevel thresh="50000"/>
            <a:extLst>
              <a:ext uri="{28A0092B-C50C-407E-A947-70E740481C1C}">
                <a14:useLocalDpi xmlns:a14="http://schemas.microsoft.com/office/drawing/2010/main" val="0"/>
              </a:ext>
            </a:extLst>
          </a:blip>
          <a:stretch>
            <a:fillRect/>
          </a:stretch>
        </p:blipFill>
        <p:spPr>
          <a:xfrm>
            <a:off x="5763608" y="5993749"/>
            <a:ext cx="664784" cy="664784"/>
          </a:xfrm>
          <a:prstGeom prst="rect">
            <a:avLst/>
          </a:prstGeom>
        </p:spPr>
      </p:pic>
      <p:cxnSp>
        <p:nvCxnSpPr>
          <p:cNvPr id="6" name="Straight Connector 5">
            <a:extLst>
              <a:ext uri="{FF2B5EF4-FFF2-40B4-BE49-F238E27FC236}">
                <a16:creationId xmlns:a16="http://schemas.microsoft.com/office/drawing/2014/main" id="{25885058-BDAB-A00D-361F-D05377585FD5}"/>
              </a:ext>
            </a:extLst>
          </p:cNvPr>
          <p:cNvCxnSpPr>
            <a:cxnSpLocks/>
          </p:cNvCxnSpPr>
          <p:nvPr userDrawn="1"/>
        </p:nvCxnSpPr>
        <p:spPr>
          <a:xfrm>
            <a:off x="0" y="5794282"/>
            <a:ext cx="12192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6621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light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6E3010F-7488-E7CE-D948-5F03CB6074F3}"/>
              </a:ext>
            </a:extLst>
          </p:cNvPr>
          <p:cNvSpPr/>
          <p:nvPr userDrawn="1"/>
        </p:nvSpPr>
        <p:spPr>
          <a:xfrm>
            <a:off x="-1" y="0"/>
            <a:ext cx="3686175" cy="6858000"/>
          </a:xfrm>
          <a:prstGeom prst="rect">
            <a:avLst/>
          </a:prstGeom>
          <a:solidFill>
            <a:srgbClr val="1DB0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blue sign with white text&#10;&#10;Description automatically generated">
            <a:extLst>
              <a:ext uri="{FF2B5EF4-FFF2-40B4-BE49-F238E27FC236}">
                <a16:creationId xmlns:a16="http://schemas.microsoft.com/office/drawing/2014/main" id="{1EC997B2-6C46-B151-D338-1F6F0338B5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501" y="4445000"/>
            <a:ext cx="1232593" cy="2229538"/>
          </a:xfrm>
          <a:prstGeom prst="rect">
            <a:avLst/>
          </a:prstGeom>
        </p:spPr>
      </p:pic>
      <p:sp>
        <p:nvSpPr>
          <p:cNvPr id="11" name="Rectangle 1">
            <a:extLst>
              <a:ext uri="{FF2B5EF4-FFF2-40B4-BE49-F238E27FC236}">
                <a16:creationId xmlns:a16="http://schemas.microsoft.com/office/drawing/2014/main" id="{29A31907-0255-186C-0138-1E4A547ADF6F}"/>
              </a:ext>
            </a:extLst>
          </p:cNvPr>
          <p:cNvSpPr>
            <a:spLocks noChangeArrowheads="1"/>
          </p:cNvSpPr>
          <p:nvPr userDrawn="1"/>
        </p:nvSpPr>
        <p:spPr bwMode="auto">
          <a:xfrm>
            <a:off x="1933575" y="21590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428693170"/>
      </p:ext>
    </p:extLst>
  </p:cSld>
  <p:clrMapOvr>
    <a:masterClrMapping/>
  </p:clrMapOvr>
  <p:hf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1BDE8C-6F31-4C15-F03E-F14C0F8C43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5956AAA-804A-CBDC-6DFA-C4B2696C8E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798B55-2C23-8BE1-FB91-5C091066C1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ECE28C-0F90-4285-9BB0-4D4A0EB7632D}" type="datetimeFigureOut">
              <a:rPr lang="en-US" smtClean="0"/>
              <a:t>9/1/2026</a:t>
            </a:fld>
            <a:endParaRPr lang="en-US" dirty="0"/>
          </a:p>
        </p:txBody>
      </p:sp>
      <p:sp>
        <p:nvSpPr>
          <p:cNvPr id="5" name="Footer Placeholder 4">
            <a:extLst>
              <a:ext uri="{FF2B5EF4-FFF2-40B4-BE49-F238E27FC236}">
                <a16:creationId xmlns:a16="http://schemas.microsoft.com/office/drawing/2014/main" id="{6DBA1C73-2715-4B90-4559-C893DDA391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75E6B22-3919-8536-3AF0-2BA62CCD0B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FEE53F-5A4F-4BE8-A3E6-F04ABFAD8589}" type="slidenum">
              <a:rPr lang="en-US" smtClean="0"/>
              <a:t>‹#›</a:t>
            </a:fld>
            <a:endParaRPr lang="en-US" dirty="0"/>
          </a:p>
        </p:txBody>
      </p:sp>
    </p:spTree>
    <p:extLst>
      <p:ext uri="{BB962C8B-B14F-4D97-AF65-F5344CB8AC3E}">
        <p14:creationId xmlns:p14="http://schemas.microsoft.com/office/powerpoint/2010/main" val="1894409183"/>
      </p:ext>
    </p:extLst>
  </p:cSld>
  <p:clrMap bg1="lt1" tx1="dk1" bg2="lt2" tx2="dk2" accent1="accent1" accent2="accent2" accent3="accent3" accent4="accent4" accent5="accent5" accent6="accent6" hlink="hlink" folHlink="folHlink"/>
  <p:sldLayoutIdLst>
    <p:sldLayoutId id="2147483702" r:id="rId1"/>
    <p:sldLayoutId id="2147483781" r:id="rId2"/>
    <p:sldLayoutId id="2147483782" r:id="rId3"/>
    <p:sldLayoutId id="2147483783" r:id="rId4"/>
    <p:sldLayoutId id="2147483784" r:id="rId5"/>
    <p:sldLayoutId id="2147483791" r:id="rId6"/>
    <p:sldLayoutId id="2147483792" r:id="rId7"/>
    <p:sldLayoutId id="2147483793" r:id="rId8"/>
    <p:sldLayoutId id="2147483703" r:id="rId9"/>
    <p:sldLayoutId id="2147483795" r:id="rId10"/>
    <p:sldLayoutId id="2147483794" r:id="rId11"/>
    <p:sldLayoutId id="2147483715" r:id="rId12"/>
    <p:sldLayoutId id="2147483764" r:id="rId13"/>
    <p:sldLayoutId id="2147483765" r:id="rId14"/>
    <p:sldLayoutId id="2147483766" r:id="rId15"/>
    <p:sldLayoutId id="2147483779" r:id="rId16"/>
    <p:sldLayoutId id="2147483772" r:id="rId17"/>
    <p:sldLayoutId id="2147483773" r:id="rId18"/>
    <p:sldLayoutId id="2147483771" r:id="rId19"/>
    <p:sldLayoutId id="2147483753" r:id="rId20"/>
    <p:sldLayoutId id="2147483754" r:id="rId21"/>
    <p:sldLayoutId id="2147483755" r:id="rId22"/>
    <p:sldLayoutId id="2147483704" r:id="rId23"/>
    <p:sldLayoutId id="2147483785" r:id="rId24"/>
    <p:sldLayoutId id="2147483786" r:id="rId25"/>
    <p:sldLayoutId id="2147483787" r:id="rId26"/>
    <p:sldLayoutId id="2147483788" r:id="rId27"/>
    <p:sldLayoutId id="2147483789" r:id="rId28"/>
    <p:sldLayoutId id="2147483713" r:id="rId29"/>
    <p:sldLayoutId id="2147483759" r:id="rId30"/>
    <p:sldLayoutId id="2147483760" r:id="rId31"/>
    <p:sldLayoutId id="2147483761" r:id="rId32"/>
    <p:sldLayoutId id="2147483705" r:id="rId33"/>
    <p:sldLayoutId id="2147483710" r:id="rId34"/>
    <p:sldLayoutId id="2147483780" r:id="rId35"/>
    <p:sldLayoutId id="2147483790" r:id="rId36"/>
    <p:sldLayoutId id="2147483797" r:id="rId37"/>
    <p:sldLayoutId id="2147483798" r:id="rId38"/>
    <p:sldLayoutId id="2147483716" r:id="rId39"/>
    <p:sldLayoutId id="2147483801" r:id="rId40"/>
    <p:sldLayoutId id="2147483802" r:id="rId41"/>
    <p:sldLayoutId id="2147483803" r:id="rId42"/>
    <p:sldLayoutId id="2147483804" r:id="rId43"/>
    <p:sldLayoutId id="2147483762" r:id="rId44"/>
    <p:sldLayoutId id="2147483805" r:id="rId45"/>
    <p:sldLayoutId id="2147483709"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xml"/><Relationship Id="rId1" Type="http://schemas.openxmlformats.org/officeDocument/2006/relationships/slideLayout" Target="../slideLayouts/slideLayout45.xml"/><Relationship Id="rId6" Type="http://schemas.openxmlformats.org/officeDocument/2006/relationships/image" Target="../media/image52.jpeg"/><Relationship Id="rId5" Type="http://schemas.openxmlformats.org/officeDocument/2006/relationships/hyperlink" Target="mailto:Jennifer.Utter@dcs.in.gov" TargetMode="External"/><Relationship Id="rId4" Type="http://schemas.openxmlformats.org/officeDocument/2006/relationships/image" Target="../media/image51.jpg"/></Relationships>
</file>

<file path=ppt/slides/_rels/slide4.xml.rels><?xml version="1.0" encoding="UTF-8" standalone="yes"?>
<Relationships xmlns="http://schemas.openxmlformats.org/package/2006/relationships"><Relationship Id="rId3" Type="http://schemas.openxmlformats.org/officeDocument/2006/relationships/hyperlink" Target="mailto:ISETSHelpDesk@dcs.in.gov"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mailto:itsecurity@dcs.in.gov"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hyperlink" Target="mailto:customerservice@baradainc.com" TargetMode="External"/><Relationship Id="rId4" Type="http://schemas.openxmlformats.org/officeDocument/2006/relationships/hyperlink" Target="http://www.baradainc.co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mailto:ISETSHelpDesk@dcs.in.gov"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hyperlink" Target="mailto:ue2_cares_in@ps-idemia.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mailto:jmcintyre@isp.in.gov"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mailto:Jennifer.Utter@dcs.in.gov" TargetMode="External"/><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786580-A0C1-EFAB-739E-BDFD5C09C9E2}"/>
              </a:ext>
            </a:extLst>
          </p:cNvPr>
          <p:cNvSpPr txBox="1"/>
          <p:nvPr/>
        </p:nvSpPr>
        <p:spPr>
          <a:xfrm>
            <a:off x="1436639" y="5460478"/>
            <a:ext cx="10247971" cy="584775"/>
          </a:xfrm>
          <a:prstGeom prst="rect">
            <a:avLst/>
          </a:prstGeom>
          <a:noFill/>
        </p:spPr>
        <p:txBody>
          <a:bodyPr wrap="square" lIns="91440" tIns="45720" rIns="91440" bIns="45720" rtlCol="0" anchor="t">
            <a:spAutoFit/>
          </a:bodyPr>
          <a:lstStyle/>
          <a:p>
            <a:r>
              <a:rPr lang="en-US" sz="3200" b="1" dirty="0">
                <a:solidFill>
                  <a:schemeClr val="bg1"/>
                </a:solidFill>
                <a:latin typeface="Calibri" panose="020F0502020204030204" pitchFamily="34" charset="0"/>
                <a:cs typeface="Calibri" panose="020F0502020204030204" pitchFamily="34" charset="0"/>
              </a:rPr>
              <a:t>2026 Fall Clerk’s Conference</a:t>
            </a:r>
          </a:p>
        </p:txBody>
      </p:sp>
      <p:sp>
        <p:nvSpPr>
          <p:cNvPr id="3" name="TextBox 2">
            <a:extLst>
              <a:ext uri="{FF2B5EF4-FFF2-40B4-BE49-F238E27FC236}">
                <a16:creationId xmlns:a16="http://schemas.microsoft.com/office/drawing/2014/main" id="{152E298D-CADF-7CB4-EE1F-D0EBE76E40D1}"/>
              </a:ext>
            </a:extLst>
          </p:cNvPr>
          <p:cNvSpPr txBox="1"/>
          <p:nvPr/>
        </p:nvSpPr>
        <p:spPr>
          <a:xfrm>
            <a:off x="1538585" y="6407616"/>
            <a:ext cx="8651913" cy="400110"/>
          </a:xfrm>
          <a:prstGeom prst="rect">
            <a:avLst/>
          </a:prstGeom>
          <a:noFill/>
        </p:spPr>
        <p:txBody>
          <a:bodyPr wrap="square" lIns="91440" tIns="45720" rIns="91440" bIns="45720" rtlCol="0" anchor="t">
            <a:spAutoFit/>
          </a:bodyPr>
          <a:lstStyle/>
          <a:p>
            <a:r>
              <a:rPr lang="en-US" sz="2000" b="1" i="1" dirty="0">
                <a:solidFill>
                  <a:schemeClr val="tx1">
                    <a:lumMod val="75000"/>
                    <a:lumOff val="25000"/>
                  </a:schemeClr>
                </a:solidFill>
                <a:latin typeface="+mj-lt"/>
              </a:rPr>
              <a:t>Holly Davis, Katie Smith and Jennifer Utter, Clerk Field Consultants</a:t>
            </a:r>
            <a:endParaRPr lang="en-US" sz="2000" b="1" i="1" dirty="0">
              <a:solidFill>
                <a:schemeClr val="tx1">
                  <a:lumMod val="75000"/>
                  <a:lumOff val="25000"/>
                </a:schemeClr>
              </a:solidFill>
              <a:latin typeface="Calibri Light"/>
              <a:cs typeface="Calibri Light"/>
            </a:endParaRPr>
          </a:p>
        </p:txBody>
      </p:sp>
    </p:spTree>
    <p:extLst>
      <p:ext uri="{BB962C8B-B14F-4D97-AF65-F5344CB8AC3E}">
        <p14:creationId xmlns:p14="http://schemas.microsoft.com/office/powerpoint/2010/main" val="1948249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C92EE-0246-FC7B-4C33-29DC662CF88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1DEAC9D-290F-F9D0-9B35-0F14B86D03BC}"/>
              </a:ext>
            </a:extLst>
          </p:cNvPr>
          <p:cNvSpPr txBox="1"/>
          <p:nvPr/>
        </p:nvSpPr>
        <p:spPr>
          <a:xfrm>
            <a:off x="-297710" y="479936"/>
            <a:ext cx="10228520" cy="769441"/>
          </a:xfrm>
          <a:prstGeom prst="rect">
            <a:avLst/>
          </a:prstGeom>
          <a:noFill/>
        </p:spPr>
        <p:txBody>
          <a:bodyPr wrap="square" rtlCol="0">
            <a:spAutoFit/>
          </a:bodyPr>
          <a:lstStyle/>
          <a:p>
            <a:pPr algn="ctr" fontAlgn="t"/>
            <a:r>
              <a:rPr lang="en-US" sz="4400" b="1" u="sng" dirty="0"/>
              <a:t>Agenda</a:t>
            </a:r>
          </a:p>
        </p:txBody>
      </p:sp>
      <p:sp>
        <p:nvSpPr>
          <p:cNvPr id="5" name="TextBox 4">
            <a:extLst>
              <a:ext uri="{FF2B5EF4-FFF2-40B4-BE49-F238E27FC236}">
                <a16:creationId xmlns:a16="http://schemas.microsoft.com/office/drawing/2014/main" id="{7BB2E4CC-9DD9-82FA-8ABC-55F74D7BCB27}"/>
              </a:ext>
            </a:extLst>
          </p:cNvPr>
          <p:cNvSpPr txBox="1"/>
          <p:nvPr/>
        </p:nvSpPr>
        <p:spPr>
          <a:xfrm>
            <a:off x="891152" y="1260036"/>
            <a:ext cx="8268381" cy="5842497"/>
          </a:xfrm>
          <a:prstGeom prst="rect">
            <a:avLst/>
          </a:prstGeom>
          <a:noFill/>
        </p:spPr>
        <p:txBody>
          <a:bodyPr wrap="square" rtlCol="0">
            <a:spAutoFit/>
          </a:bodyPr>
          <a:lstStyle/>
          <a:p>
            <a:pPr marL="914400" lvl="1" indent="-457200">
              <a:lnSpc>
                <a:spcPct val="150000"/>
              </a:lnSpc>
              <a:buSzPct val="115000"/>
              <a:buFont typeface="Wingdings" panose="05000000000000000000" pitchFamily="2" charset="2"/>
              <a:buChar char="Ø"/>
            </a:pPr>
            <a:r>
              <a:rPr lang="en-US" sz="3200" dirty="0">
                <a:solidFill>
                  <a:schemeClr val="tx1">
                    <a:lumMod val="75000"/>
                    <a:lumOff val="25000"/>
                  </a:schemeClr>
                </a:solidFill>
                <a:latin typeface="+mj-lt"/>
              </a:rPr>
              <a:t>Points of Contact</a:t>
            </a:r>
          </a:p>
          <a:p>
            <a:pPr marL="914400" lvl="1" indent="-457200">
              <a:lnSpc>
                <a:spcPct val="150000"/>
              </a:lnSpc>
              <a:buSzPct val="115000"/>
              <a:buFont typeface="Wingdings" panose="05000000000000000000" pitchFamily="2" charset="2"/>
              <a:buChar char="Ø"/>
            </a:pPr>
            <a:r>
              <a:rPr lang="en-US" sz="3200" dirty="0">
                <a:solidFill>
                  <a:schemeClr val="tx1">
                    <a:lumMod val="75000"/>
                    <a:lumOff val="25000"/>
                  </a:schemeClr>
                </a:solidFill>
                <a:latin typeface="+mj-lt"/>
              </a:rPr>
              <a:t>Field Consultants </a:t>
            </a:r>
          </a:p>
          <a:p>
            <a:pPr marL="914400" lvl="1" indent="-457200">
              <a:lnSpc>
                <a:spcPct val="150000"/>
              </a:lnSpc>
              <a:buSzPct val="115000"/>
              <a:buFont typeface="Wingdings" panose="05000000000000000000" pitchFamily="2" charset="2"/>
              <a:buChar char="Ø"/>
            </a:pPr>
            <a:r>
              <a:rPr lang="en-US" sz="3200" dirty="0">
                <a:solidFill>
                  <a:schemeClr val="tx1">
                    <a:lumMod val="75000"/>
                    <a:lumOff val="25000"/>
                  </a:schemeClr>
                </a:solidFill>
                <a:latin typeface="+mj-lt"/>
              </a:rPr>
              <a:t>Help Desk</a:t>
            </a:r>
          </a:p>
          <a:p>
            <a:pPr marL="914400" lvl="1" indent="-457200">
              <a:lnSpc>
                <a:spcPct val="150000"/>
              </a:lnSpc>
              <a:buSzPct val="115000"/>
              <a:buFont typeface="Wingdings" panose="05000000000000000000" pitchFamily="2" charset="2"/>
              <a:buChar char="Ø"/>
            </a:pPr>
            <a:r>
              <a:rPr lang="en-US" sz="3200" dirty="0">
                <a:solidFill>
                  <a:schemeClr val="tx1">
                    <a:lumMod val="75000"/>
                    <a:lumOff val="25000"/>
                  </a:schemeClr>
                </a:solidFill>
                <a:latin typeface="+mj-lt"/>
              </a:rPr>
              <a:t>Background Checks </a:t>
            </a:r>
          </a:p>
          <a:p>
            <a:pPr marL="914400" lvl="1" indent="-457200">
              <a:lnSpc>
                <a:spcPct val="150000"/>
              </a:lnSpc>
              <a:buSzPct val="115000"/>
              <a:buFont typeface="Wingdings" panose="05000000000000000000" pitchFamily="2" charset="2"/>
              <a:buChar char="Ø"/>
            </a:pPr>
            <a:r>
              <a:rPr lang="en-US" sz="3200" dirty="0">
                <a:solidFill>
                  <a:schemeClr val="tx1">
                    <a:lumMod val="75000"/>
                    <a:lumOff val="25000"/>
                  </a:schemeClr>
                </a:solidFill>
                <a:latin typeface="+mj-lt"/>
              </a:rPr>
              <a:t>Fingerprinting</a:t>
            </a:r>
          </a:p>
          <a:p>
            <a:pPr marL="914400" lvl="1" indent="-457200">
              <a:lnSpc>
                <a:spcPct val="150000"/>
              </a:lnSpc>
              <a:buSzPct val="115000"/>
              <a:buFont typeface="Wingdings" panose="05000000000000000000" pitchFamily="2" charset="2"/>
              <a:buChar char="Ø"/>
            </a:pPr>
            <a:r>
              <a:rPr lang="en-US" sz="3200" dirty="0">
                <a:solidFill>
                  <a:schemeClr val="tx1">
                    <a:lumMod val="75000"/>
                    <a:lumOff val="25000"/>
                  </a:schemeClr>
                </a:solidFill>
                <a:latin typeface="+mj-lt"/>
              </a:rPr>
              <a:t>CJIS Training  </a:t>
            </a:r>
          </a:p>
          <a:p>
            <a:pPr marL="914400" lvl="1" indent="-457200">
              <a:lnSpc>
                <a:spcPct val="150000"/>
              </a:lnSpc>
              <a:buSzPct val="115000"/>
              <a:buFont typeface="Wingdings" panose="05000000000000000000" pitchFamily="2" charset="2"/>
              <a:buChar char="Ø"/>
            </a:pPr>
            <a:endParaRPr lang="en-US" sz="3200" dirty="0">
              <a:solidFill>
                <a:schemeClr val="tx1">
                  <a:lumMod val="75000"/>
                  <a:lumOff val="25000"/>
                </a:schemeClr>
              </a:solidFill>
            </a:endParaRPr>
          </a:p>
          <a:p>
            <a:pPr>
              <a:lnSpc>
                <a:spcPct val="150000"/>
              </a:lnSpc>
              <a:buSzPct val="115000"/>
            </a:pPr>
            <a:endParaRPr lang="en-US" sz="2800" dirty="0">
              <a:solidFill>
                <a:schemeClr val="tx1">
                  <a:lumMod val="75000"/>
                  <a:lumOff val="25000"/>
                </a:schemeClr>
              </a:solidFill>
            </a:endParaRPr>
          </a:p>
        </p:txBody>
      </p:sp>
    </p:spTree>
    <p:extLst>
      <p:ext uri="{BB962C8B-B14F-4D97-AF65-F5344CB8AC3E}">
        <p14:creationId xmlns:p14="http://schemas.microsoft.com/office/powerpoint/2010/main" val="4207110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05BE25-F42D-20AB-7F10-5D9D1A164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5350" y="285696"/>
            <a:ext cx="3022602" cy="3528624"/>
          </a:xfrm>
          <a:prstGeom prst="rect">
            <a:avLst/>
          </a:prstGeom>
        </p:spPr>
      </p:pic>
      <p:pic>
        <p:nvPicPr>
          <p:cNvPr id="7" name="Picture 6">
            <a:extLst>
              <a:ext uri="{FF2B5EF4-FFF2-40B4-BE49-F238E27FC236}">
                <a16:creationId xmlns:a16="http://schemas.microsoft.com/office/drawing/2014/main" id="{D8D79F85-00F9-0EF0-F73B-A7E83F149B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833" y="248764"/>
            <a:ext cx="2948406" cy="3532272"/>
          </a:xfrm>
          <a:prstGeom prst="rect">
            <a:avLst/>
          </a:prstGeom>
        </p:spPr>
      </p:pic>
      <p:sp>
        <p:nvSpPr>
          <p:cNvPr id="8" name="Rectangle 7">
            <a:extLst>
              <a:ext uri="{FF2B5EF4-FFF2-40B4-BE49-F238E27FC236}">
                <a16:creationId xmlns:a16="http://schemas.microsoft.com/office/drawing/2014/main" id="{97896BA4-9E0C-2123-2394-E12EAA926DEE}"/>
              </a:ext>
            </a:extLst>
          </p:cNvPr>
          <p:cNvSpPr/>
          <p:nvPr/>
        </p:nvSpPr>
        <p:spPr>
          <a:xfrm>
            <a:off x="4608305" y="4924882"/>
            <a:ext cx="3153893" cy="137822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SzPct val="115000"/>
            </a:pPr>
            <a:r>
              <a:rPr lang="en-US" sz="2400" b="1" dirty="0">
                <a:solidFill>
                  <a:schemeClr val="tx1">
                    <a:lumMod val="75000"/>
                    <a:lumOff val="25000"/>
                  </a:schemeClr>
                </a:solidFill>
              </a:rPr>
              <a:t>Holly Davis - Region 2</a:t>
            </a:r>
          </a:p>
          <a:p>
            <a:pPr>
              <a:buSzPct val="115000"/>
            </a:pPr>
            <a:r>
              <a:rPr lang="en-US" sz="2400" u="sng" dirty="0">
                <a:solidFill>
                  <a:srgbClr val="0070C0"/>
                </a:solidFill>
              </a:rPr>
              <a:t>Holly.Davis@dcs.in.gov</a:t>
            </a:r>
          </a:p>
          <a:p>
            <a:pPr>
              <a:buSzPct val="115000"/>
            </a:pPr>
            <a:r>
              <a:rPr lang="en-US" sz="2400" dirty="0">
                <a:solidFill>
                  <a:schemeClr val="tx1">
                    <a:lumMod val="75000"/>
                    <a:lumOff val="25000"/>
                  </a:schemeClr>
                </a:solidFill>
              </a:rPr>
              <a:t>317-447-5634</a:t>
            </a:r>
          </a:p>
        </p:txBody>
      </p:sp>
      <p:sp>
        <p:nvSpPr>
          <p:cNvPr id="9" name="Rectangle 8">
            <a:extLst>
              <a:ext uri="{FF2B5EF4-FFF2-40B4-BE49-F238E27FC236}">
                <a16:creationId xmlns:a16="http://schemas.microsoft.com/office/drawing/2014/main" id="{FD1C67A2-77EA-4D3C-A5DD-FC00DF942A5D}"/>
              </a:ext>
            </a:extLst>
          </p:cNvPr>
          <p:cNvSpPr/>
          <p:nvPr/>
        </p:nvSpPr>
        <p:spPr>
          <a:xfrm>
            <a:off x="8699780" y="4946143"/>
            <a:ext cx="2975387" cy="137822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SzPct val="115000"/>
            </a:pPr>
            <a:r>
              <a:rPr lang="en-US" sz="2400" b="1" dirty="0">
                <a:solidFill>
                  <a:schemeClr val="tx1">
                    <a:lumMod val="75000"/>
                    <a:lumOff val="25000"/>
                  </a:schemeClr>
                </a:solidFill>
              </a:rPr>
              <a:t>Katie Smith - Region 3</a:t>
            </a:r>
          </a:p>
          <a:p>
            <a:pPr>
              <a:buSzPct val="115000"/>
            </a:pPr>
            <a:r>
              <a:rPr lang="en-US" sz="2000" u="sng" dirty="0">
                <a:solidFill>
                  <a:srgbClr val="0070C0"/>
                </a:solidFill>
              </a:rPr>
              <a:t>Kathryn.Smith@dcs.in.gov</a:t>
            </a:r>
          </a:p>
          <a:p>
            <a:pPr>
              <a:buSzPct val="115000"/>
            </a:pPr>
            <a:r>
              <a:rPr lang="en-US" sz="2400" dirty="0">
                <a:solidFill>
                  <a:schemeClr val="tx1">
                    <a:lumMod val="75000"/>
                    <a:lumOff val="25000"/>
                  </a:schemeClr>
                </a:solidFill>
              </a:rPr>
              <a:t>317-417-5256</a:t>
            </a:r>
          </a:p>
        </p:txBody>
      </p:sp>
      <p:sp>
        <p:nvSpPr>
          <p:cNvPr id="11" name="Rectangle 10">
            <a:extLst>
              <a:ext uri="{FF2B5EF4-FFF2-40B4-BE49-F238E27FC236}">
                <a16:creationId xmlns:a16="http://schemas.microsoft.com/office/drawing/2014/main" id="{19E390FD-2A19-A4D3-A667-669AB352F8D0}"/>
              </a:ext>
            </a:extLst>
          </p:cNvPr>
          <p:cNvSpPr/>
          <p:nvPr/>
        </p:nvSpPr>
        <p:spPr>
          <a:xfrm>
            <a:off x="516833" y="4946143"/>
            <a:ext cx="3112994" cy="1378224"/>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Jennifer Utter - Region 1</a:t>
            </a:r>
          </a:p>
          <a:p>
            <a:r>
              <a:rPr lang="en-US" sz="2000" dirty="0">
                <a:hlinkClick r:id="rId5"/>
              </a:rPr>
              <a:t>Jennifer.Utter@dcs.in.gov</a:t>
            </a:r>
            <a:endParaRPr lang="en-US" sz="2000" dirty="0"/>
          </a:p>
          <a:p>
            <a:r>
              <a:rPr lang="en-US" sz="2400" dirty="0">
                <a:solidFill>
                  <a:schemeClr val="tx1"/>
                </a:solidFill>
              </a:rPr>
              <a:t>317-518-0976</a:t>
            </a:r>
          </a:p>
        </p:txBody>
      </p:sp>
      <p:pic>
        <p:nvPicPr>
          <p:cNvPr id="13" name="Picture 12">
            <a:extLst>
              <a:ext uri="{FF2B5EF4-FFF2-40B4-BE49-F238E27FC236}">
                <a16:creationId xmlns:a16="http://schemas.microsoft.com/office/drawing/2014/main" id="{F14121DA-159D-94C8-8A65-272AD629A6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53993" y="248764"/>
            <a:ext cx="3022602" cy="3532271"/>
          </a:xfrm>
          <a:prstGeom prst="rect">
            <a:avLst/>
          </a:prstGeom>
        </p:spPr>
      </p:pic>
      <p:sp>
        <p:nvSpPr>
          <p:cNvPr id="2" name="TextBox 1">
            <a:extLst>
              <a:ext uri="{FF2B5EF4-FFF2-40B4-BE49-F238E27FC236}">
                <a16:creationId xmlns:a16="http://schemas.microsoft.com/office/drawing/2014/main" id="{041A5862-0482-EF2A-AE59-1D2CB6C3968A}"/>
              </a:ext>
            </a:extLst>
          </p:cNvPr>
          <p:cNvSpPr txBox="1"/>
          <p:nvPr/>
        </p:nvSpPr>
        <p:spPr>
          <a:xfrm>
            <a:off x="0" y="4224284"/>
            <a:ext cx="12191999" cy="646331"/>
          </a:xfrm>
          <a:prstGeom prst="rect">
            <a:avLst/>
          </a:prstGeom>
          <a:noFill/>
        </p:spPr>
        <p:txBody>
          <a:bodyPr wrap="square" rtlCol="0">
            <a:spAutoFit/>
          </a:bodyPr>
          <a:lstStyle/>
          <a:p>
            <a:pPr algn="ctr"/>
            <a:r>
              <a:rPr lang="en-US" sz="3600" b="1" dirty="0">
                <a:solidFill>
                  <a:srgbClr val="004990"/>
                </a:solidFill>
              </a:rPr>
              <a:t>Your Field Consultants</a:t>
            </a:r>
          </a:p>
        </p:txBody>
      </p:sp>
    </p:spTree>
    <p:extLst>
      <p:ext uri="{BB962C8B-B14F-4D97-AF65-F5344CB8AC3E}">
        <p14:creationId xmlns:p14="http://schemas.microsoft.com/office/powerpoint/2010/main" val="3648165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EF82F-5C07-505D-ADF5-C3D8F297D8F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33E8721-A12F-9F1B-7099-5E549906054E}"/>
              </a:ext>
            </a:extLst>
          </p:cNvPr>
          <p:cNvSpPr txBox="1"/>
          <p:nvPr/>
        </p:nvSpPr>
        <p:spPr>
          <a:xfrm>
            <a:off x="890207" y="1431235"/>
            <a:ext cx="8175381" cy="5288499"/>
          </a:xfrm>
          <a:prstGeom prst="rect">
            <a:avLst/>
          </a:prstGeom>
          <a:noFill/>
        </p:spPr>
        <p:txBody>
          <a:bodyPr wrap="square" rtlCol="0">
            <a:spAutoFit/>
          </a:bodyPr>
          <a:lstStyle/>
          <a:p>
            <a:pPr marL="457200" indent="-457200">
              <a:lnSpc>
                <a:spcPct val="150000"/>
              </a:lnSpc>
              <a:buSzPct val="115000"/>
              <a:buFont typeface="Wingdings" panose="05000000000000000000" pitchFamily="2" charset="2"/>
              <a:buChar char="Ø"/>
            </a:pPr>
            <a:r>
              <a:rPr lang="en-US" sz="2800" dirty="0">
                <a:solidFill>
                  <a:schemeClr val="tx1">
                    <a:lumMod val="75000"/>
                    <a:lumOff val="25000"/>
                  </a:schemeClr>
                </a:solidFill>
              </a:rPr>
              <a:t>Phone #: 1-800-876-4515</a:t>
            </a:r>
          </a:p>
          <a:p>
            <a:pPr marL="457200" indent="-457200">
              <a:lnSpc>
                <a:spcPct val="150000"/>
              </a:lnSpc>
              <a:buSzPct val="115000"/>
              <a:buFont typeface="Wingdings" panose="05000000000000000000" pitchFamily="2" charset="2"/>
              <a:buChar char="Ø"/>
            </a:pPr>
            <a:r>
              <a:rPr lang="en-US" sz="2800" dirty="0">
                <a:solidFill>
                  <a:schemeClr val="tx1">
                    <a:lumMod val="75000"/>
                    <a:lumOff val="25000"/>
                  </a:schemeClr>
                </a:solidFill>
              </a:rPr>
              <a:t>Email: </a:t>
            </a:r>
            <a:r>
              <a:rPr lang="en-US" sz="2800" dirty="0">
                <a:solidFill>
                  <a:schemeClr val="tx1">
                    <a:lumMod val="75000"/>
                    <a:lumOff val="25000"/>
                  </a:schemeClr>
                </a:solidFill>
                <a:hlinkClick r:id="rId3"/>
              </a:rPr>
              <a:t>ISETSHelpDesk@dcs.in.gov</a:t>
            </a:r>
            <a:endParaRPr lang="en-US" sz="2800" dirty="0">
              <a:solidFill>
                <a:schemeClr val="tx1">
                  <a:lumMod val="75000"/>
                  <a:lumOff val="25000"/>
                </a:schemeClr>
              </a:solidFill>
            </a:endParaRPr>
          </a:p>
          <a:p>
            <a:pPr algn="ctr">
              <a:lnSpc>
                <a:spcPct val="150000"/>
              </a:lnSpc>
              <a:buSzPct val="115000"/>
            </a:pPr>
            <a:r>
              <a:rPr lang="en-US" sz="3200" b="1" u="sng" dirty="0">
                <a:solidFill>
                  <a:schemeClr val="tx1">
                    <a:lumMod val="75000"/>
                    <a:lumOff val="25000"/>
                  </a:schemeClr>
                </a:solidFill>
              </a:rPr>
              <a:t>ISETS HELP DESK HELPS WITH: </a:t>
            </a:r>
          </a:p>
          <a:p>
            <a:pPr marL="457200" indent="-457200">
              <a:lnSpc>
                <a:spcPct val="150000"/>
              </a:lnSpc>
              <a:buSzPct val="115000"/>
              <a:buFont typeface="Wingdings" panose="05000000000000000000" pitchFamily="2" charset="2"/>
              <a:buChar char="Ø"/>
            </a:pPr>
            <a:r>
              <a:rPr lang="en-US" sz="2800" dirty="0">
                <a:solidFill>
                  <a:schemeClr val="tx1">
                    <a:lumMod val="75000"/>
                    <a:lumOff val="25000"/>
                  </a:schemeClr>
                </a:solidFill>
              </a:rPr>
              <a:t>Bank Reconciliation</a:t>
            </a:r>
          </a:p>
          <a:p>
            <a:pPr marL="457200" indent="-457200">
              <a:lnSpc>
                <a:spcPct val="150000"/>
              </a:lnSpc>
              <a:buSzPct val="115000"/>
              <a:buFont typeface="Wingdings" panose="05000000000000000000" pitchFamily="2" charset="2"/>
              <a:buChar char="Ø"/>
            </a:pPr>
            <a:r>
              <a:rPr lang="en-US" sz="2800" dirty="0">
                <a:solidFill>
                  <a:schemeClr val="tx1">
                    <a:lumMod val="75000"/>
                    <a:lumOff val="25000"/>
                  </a:schemeClr>
                </a:solidFill>
              </a:rPr>
              <a:t>Software Issues</a:t>
            </a:r>
          </a:p>
          <a:p>
            <a:pPr marL="457200" indent="-457200">
              <a:lnSpc>
                <a:spcPct val="150000"/>
              </a:lnSpc>
              <a:buSzPct val="115000"/>
              <a:buFont typeface="Wingdings" panose="05000000000000000000" pitchFamily="2" charset="2"/>
              <a:buChar char="Ø"/>
            </a:pPr>
            <a:r>
              <a:rPr lang="en-US" sz="2800" dirty="0">
                <a:solidFill>
                  <a:schemeClr val="tx1">
                    <a:lumMod val="75000"/>
                    <a:lumOff val="25000"/>
                  </a:schemeClr>
                </a:solidFill>
              </a:rPr>
              <a:t>County Owned Fund Manual Adjustments</a:t>
            </a:r>
          </a:p>
          <a:p>
            <a:pPr marL="457200" indent="-457200">
              <a:lnSpc>
                <a:spcPct val="150000"/>
              </a:lnSpc>
              <a:buSzPct val="115000"/>
              <a:buFont typeface="Wingdings" panose="05000000000000000000" pitchFamily="2" charset="2"/>
              <a:buChar char="Ø"/>
            </a:pPr>
            <a:r>
              <a:rPr lang="en-US" sz="2800" dirty="0">
                <a:solidFill>
                  <a:schemeClr val="tx1">
                    <a:lumMod val="75000"/>
                    <a:lumOff val="25000"/>
                  </a:schemeClr>
                </a:solidFill>
              </a:rPr>
              <a:t>Password Resets</a:t>
            </a:r>
          </a:p>
          <a:p>
            <a:pPr marL="457200" indent="-457200">
              <a:lnSpc>
                <a:spcPct val="150000"/>
              </a:lnSpc>
              <a:buSzPct val="115000"/>
              <a:buFont typeface="Wingdings" panose="05000000000000000000" pitchFamily="2" charset="2"/>
              <a:buChar char="Ø"/>
            </a:pPr>
            <a:r>
              <a:rPr lang="en-US" sz="2800" dirty="0">
                <a:solidFill>
                  <a:schemeClr val="tx1">
                    <a:lumMod val="75000"/>
                    <a:lumOff val="25000"/>
                  </a:schemeClr>
                </a:solidFill>
              </a:rPr>
              <a:t>Multi-Factor Authentication Assistance</a:t>
            </a:r>
          </a:p>
        </p:txBody>
      </p:sp>
      <p:sp>
        <p:nvSpPr>
          <p:cNvPr id="4" name="Rectangle 3">
            <a:extLst>
              <a:ext uri="{FF2B5EF4-FFF2-40B4-BE49-F238E27FC236}">
                <a16:creationId xmlns:a16="http://schemas.microsoft.com/office/drawing/2014/main" id="{EF3F04FF-A101-7D79-F306-1CB0EDCA645C}"/>
              </a:ext>
            </a:extLst>
          </p:cNvPr>
          <p:cNvSpPr/>
          <p:nvPr/>
        </p:nvSpPr>
        <p:spPr>
          <a:xfrm>
            <a:off x="238539" y="477078"/>
            <a:ext cx="8335618" cy="9541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t"/>
            <a:r>
              <a:rPr lang="en-US" sz="4400" b="1" u="sng" dirty="0">
                <a:solidFill>
                  <a:schemeClr val="tx1"/>
                </a:solidFill>
              </a:rPr>
              <a:t>ISETS Help Desk </a:t>
            </a:r>
          </a:p>
          <a:p>
            <a:pPr algn="ctr" fontAlgn="t"/>
            <a:endParaRPr lang="en-US" sz="3600" b="1" dirty="0">
              <a:solidFill>
                <a:schemeClr val="tx1"/>
              </a:solidFill>
            </a:endParaRPr>
          </a:p>
        </p:txBody>
      </p:sp>
    </p:spTree>
    <p:extLst>
      <p:ext uri="{BB962C8B-B14F-4D97-AF65-F5344CB8AC3E}">
        <p14:creationId xmlns:p14="http://schemas.microsoft.com/office/powerpoint/2010/main" val="3024600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FEC6B0-C824-9317-4E03-56AD4A471208}"/>
              </a:ext>
            </a:extLst>
          </p:cNvPr>
          <p:cNvPicPr>
            <a:picLocks noChangeAspect="1"/>
          </p:cNvPicPr>
          <p:nvPr/>
        </p:nvPicPr>
        <p:blipFill>
          <a:blip r:embed="rId2"/>
          <a:stretch>
            <a:fillRect/>
          </a:stretch>
        </p:blipFill>
        <p:spPr>
          <a:xfrm>
            <a:off x="2391270" y="0"/>
            <a:ext cx="5290728" cy="6858000"/>
          </a:xfrm>
          <a:prstGeom prst="rect">
            <a:avLst/>
          </a:prstGeom>
        </p:spPr>
      </p:pic>
    </p:spTree>
    <p:extLst>
      <p:ext uri="{BB962C8B-B14F-4D97-AF65-F5344CB8AC3E}">
        <p14:creationId xmlns:p14="http://schemas.microsoft.com/office/powerpoint/2010/main" val="3973592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45E2B5B-B37F-318E-FE40-28C8B80BBF5D}"/>
              </a:ext>
            </a:extLst>
          </p:cNvPr>
          <p:cNvSpPr txBox="1"/>
          <p:nvPr/>
        </p:nvSpPr>
        <p:spPr>
          <a:xfrm>
            <a:off x="1101256" y="448034"/>
            <a:ext cx="7752522" cy="769441"/>
          </a:xfrm>
          <a:prstGeom prst="rect">
            <a:avLst/>
          </a:prstGeom>
          <a:noFill/>
        </p:spPr>
        <p:txBody>
          <a:bodyPr wrap="square" rtlCol="0">
            <a:spAutoFit/>
          </a:bodyPr>
          <a:lstStyle/>
          <a:p>
            <a:pPr algn="ctr" fontAlgn="t"/>
            <a:r>
              <a:rPr lang="en-US" sz="4400" b="1" u="sng" dirty="0"/>
              <a:t>Background</a:t>
            </a:r>
            <a:r>
              <a:rPr lang="en-US" sz="4000" b="1" u="sng" dirty="0"/>
              <a:t> Checks</a:t>
            </a:r>
          </a:p>
        </p:txBody>
      </p:sp>
      <p:sp>
        <p:nvSpPr>
          <p:cNvPr id="6" name="TextBox 5">
            <a:extLst>
              <a:ext uri="{FF2B5EF4-FFF2-40B4-BE49-F238E27FC236}">
                <a16:creationId xmlns:a16="http://schemas.microsoft.com/office/drawing/2014/main" id="{661A83D9-EFB1-90EB-D948-5D324911CB7E}"/>
              </a:ext>
            </a:extLst>
          </p:cNvPr>
          <p:cNvSpPr txBox="1"/>
          <p:nvPr/>
        </p:nvSpPr>
        <p:spPr>
          <a:xfrm>
            <a:off x="986956" y="1730595"/>
            <a:ext cx="7148664" cy="4801314"/>
          </a:xfrm>
          <a:prstGeom prst="rect">
            <a:avLst/>
          </a:prstGeom>
          <a:noFill/>
        </p:spPr>
        <p:txBody>
          <a:bodyPr wrap="square" rtlCol="0">
            <a:spAutoFit/>
          </a:bodyPr>
          <a:lstStyle/>
          <a:p>
            <a:endParaRPr lang="en-US" sz="3200" b="1" u="sng" dirty="0"/>
          </a:p>
          <a:p>
            <a:pPr marL="457200" indent="-457200">
              <a:buFont typeface="Wingdings" panose="05000000000000000000" pitchFamily="2" charset="2"/>
              <a:buChar char="Ø"/>
            </a:pPr>
            <a:r>
              <a:rPr lang="en-US" sz="3200" b="1" u="sng" dirty="0"/>
              <a:t>DCS IT Security Team</a:t>
            </a:r>
          </a:p>
          <a:p>
            <a:pPr marL="914400" lvl="1" indent="-457200">
              <a:buFont typeface="Arial" panose="020B0604020202020204" pitchFamily="34" charset="0"/>
              <a:buChar char="•"/>
            </a:pPr>
            <a:r>
              <a:rPr lang="en-US" sz="3200" dirty="0"/>
              <a:t>Email: </a:t>
            </a:r>
            <a:r>
              <a:rPr lang="en-US" sz="3200" dirty="0">
                <a:hlinkClick r:id="rId3"/>
              </a:rPr>
              <a:t>itsecurity@dcs.in.gov</a:t>
            </a:r>
            <a:endParaRPr lang="en-US" sz="3200" dirty="0"/>
          </a:p>
          <a:p>
            <a:endParaRPr lang="en-US" sz="3200" dirty="0"/>
          </a:p>
          <a:p>
            <a:pPr marL="571500" indent="-571500">
              <a:buFont typeface="Wingdings" panose="05000000000000000000" pitchFamily="2" charset="2"/>
              <a:buChar char="Ø"/>
            </a:pPr>
            <a:r>
              <a:rPr lang="en-US" sz="3600" b="1" u="sng" dirty="0"/>
              <a:t>Barada Associates </a:t>
            </a:r>
          </a:p>
          <a:p>
            <a:pPr marL="914400" lvl="1" indent="-457200">
              <a:buFont typeface="Arial" panose="020B0604020202020204" pitchFamily="34" charset="0"/>
              <a:buChar char="•"/>
            </a:pPr>
            <a:r>
              <a:rPr lang="en-US" sz="3200" dirty="0">
                <a:hlinkClick r:id="rId4"/>
              </a:rPr>
              <a:t>www.baradainc.com</a:t>
            </a:r>
            <a:endParaRPr lang="en-US" sz="3200" dirty="0"/>
          </a:p>
          <a:p>
            <a:pPr marL="914400" lvl="1" indent="-457200">
              <a:buFont typeface="Arial" panose="020B0604020202020204" pitchFamily="34" charset="0"/>
              <a:buChar char="•"/>
            </a:pPr>
            <a:r>
              <a:rPr lang="en-US" sz="3200" dirty="0">
                <a:hlinkClick r:id="rId5"/>
              </a:rPr>
              <a:t>customerservice@baradainc.com</a:t>
            </a:r>
            <a:endParaRPr lang="en-US" sz="3200" dirty="0"/>
          </a:p>
          <a:p>
            <a:pPr marL="914400" lvl="1" indent="-457200">
              <a:buFont typeface="Arial" panose="020B0604020202020204" pitchFamily="34" charset="0"/>
              <a:buChar char="•"/>
            </a:pPr>
            <a:r>
              <a:rPr lang="en-US" sz="3200" dirty="0"/>
              <a:t>(800) 616-5917                                </a:t>
            </a:r>
            <a:r>
              <a:rPr lang="en-US" sz="2800" i="1" dirty="0"/>
              <a:t>8:00 a.m. to 5:00 p.m. EST </a:t>
            </a:r>
          </a:p>
          <a:p>
            <a:endParaRPr lang="en-US" dirty="0"/>
          </a:p>
        </p:txBody>
      </p:sp>
    </p:spTree>
    <p:extLst>
      <p:ext uri="{BB962C8B-B14F-4D97-AF65-F5344CB8AC3E}">
        <p14:creationId xmlns:p14="http://schemas.microsoft.com/office/powerpoint/2010/main" val="3157297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9890B-97CA-06FE-5792-DA7D1099906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264E5D9-C98B-091C-8044-16D393CFA08D}"/>
              </a:ext>
            </a:extLst>
          </p:cNvPr>
          <p:cNvSpPr txBox="1"/>
          <p:nvPr/>
        </p:nvSpPr>
        <p:spPr>
          <a:xfrm>
            <a:off x="544315" y="507231"/>
            <a:ext cx="7910572" cy="769441"/>
          </a:xfrm>
          <a:prstGeom prst="rect">
            <a:avLst/>
          </a:prstGeom>
          <a:noFill/>
        </p:spPr>
        <p:txBody>
          <a:bodyPr wrap="square" rtlCol="0">
            <a:spAutoFit/>
          </a:bodyPr>
          <a:lstStyle/>
          <a:p>
            <a:pPr algn="ctr" fontAlgn="t"/>
            <a:r>
              <a:rPr lang="en-US" sz="4400" b="1" u="sng" dirty="0"/>
              <a:t>Fingerprinting </a:t>
            </a:r>
          </a:p>
        </p:txBody>
      </p:sp>
      <p:sp>
        <p:nvSpPr>
          <p:cNvPr id="5" name="TextBox 4">
            <a:extLst>
              <a:ext uri="{FF2B5EF4-FFF2-40B4-BE49-F238E27FC236}">
                <a16:creationId xmlns:a16="http://schemas.microsoft.com/office/drawing/2014/main" id="{6BD018B8-6C14-394B-8D38-4C560ACA75FC}"/>
              </a:ext>
            </a:extLst>
          </p:cNvPr>
          <p:cNvSpPr txBox="1"/>
          <p:nvPr/>
        </p:nvSpPr>
        <p:spPr>
          <a:xfrm>
            <a:off x="544315" y="1446390"/>
            <a:ext cx="8692450" cy="4703724"/>
          </a:xfrm>
          <a:prstGeom prst="rect">
            <a:avLst/>
          </a:prstGeom>
          <a:noFill/>
        </p:spPr>
        <p:txBody>
          <a:bodyPr wrap="square" rtlCol="0">
            <a:spAutoFit/>
          </a:bodyPr>
          <a:lstStyle/>
          <a:p>
            <a:pPr marL="914400" lvl="1" indent="-457200">
              <a:lnSpc>
                <a:spcPct val="150000"/>
              </a:lnSpc>
              <a:buSzPct val="115000"/>
              <a:buFont typeface="Wingdings" panose="05000000000000000000" pitchFamily="2" charset="2"/>
              <a:buChar char="Ø"/>
            </a:pPr>
            <a:r>
              <a:rPr lang="en-US" sz="3600" dirty="0">
                <a:latin typeface="+mj-lt"/>
              </a:rPr>
              <a:t>INkless </a:t>
            </a:r>
          </a:p>
          <a:p>
            <a:pPr marL="1371600" lvl="2" indent="-457200">
              <a:lnSpc>
                <a:spcPct val="150000"/>
              </a:lnSpc>
              <a:buSzPct val="115000"/>
              <a:buFont typeface="Arial" panose="020B0604020202020204" pitchFamily="34" charset="0"/>
              <a:buChar char="•"/>
            </a:pPr>
            <a:r>
              <a:rPr lang="en-US" sz="2800" dirty="0">
                <a:latin typeface="+mj-lt"/>
                <a:hlinkClick r:id="rId3"/>
              </a:rPr>
              <a:t>ISETSHelpDesk@dcs.in.gov</a:t>
            </a:r>
            <a:r>
              <a:rPr lang="en-US" sz="2800" dirty="0">
                <a:latin typeface="+mj-lt"/>
              </a:rPr>
              <a:t>   </a:t>
            </a:r>
          </a:p>
          <a:p>
            <a:pPr marL="914400" lvl="1" indent="-457200">
              <a:lnSpc>
                <a:spcPct val="150000"/>
              </a:lnSpc>
              <a:buSzPct val="115000"/>
              <a:buFont typeface="Calibri Light" panose="020F0302020204030204" pitchFamily="34" charset="0"/>
              <a:buChar char="→"/>
            </a:pPr>
            <a:endParaRPr lang="en-US" sz="2800" dirty="0">
              <a:latin typeface="+mj-lt"/>
            </a:endParaRPr>
          </a:p>
          <a:p>
            <a:pPr marL="914400" lvl="1" indent="-457200">
              <a:lnSpc>
                <a:spcPct val="150000"/>
              </a:lnSpc>
              <a:buSzPct val="115000"/>
              <a:buFont typeface="Wingdings" panose="05000000000000000000" pitchFamily="2" charset="2"/>
              <a:buChar char="Ø"/>
            </a:pPr>
            <a:r>
              <a:rPr lang="en-US" sz="3600" dirty="0">
                <a:latin typeface="+mj-lt"/>
              </a:rPr>
              <a:t>IDEMIA Billing Questions </a:t>
            </a:r>
          </a:p>
          <a:p>
            <a:pPr marL="1371600" lvl="2" indent="-457200">
              <a:lnSpc>
                <a:spcPct val="100000"/>
              </a:lnSpc>
              <a:buSzPct val="115000"/>
              <a:buFont typeface="Arial" panose="020B0604020202020204" pitchFamily="34" charset="0"/>
              <a:buChar char="•"/>
            </a:pPr>
            <a:r>
              <a:rPr lang="en-US" sz="2800" u="sng" dirty="0">
                <a:hlinkClick r:id="rId4"/>
              </a:rPr>
              <a:t>ue2_cares_in@ps-idemia.com</a:t>
            </a:r>
            <a:endParaRPr lang="en-US" sz="2800" dirty="0">
              <a:latin typeface="+mj-lt"/>
            </a:endParaRPr>
          </a:p>
          <a:p>
            <a:pPr marL="914400" lvl="1" indent="-457200">
              <a:lnSpc>
                <a:spcPct val="150000"/>
              </a:lnSpc>
              <a:buSzPct val="115000"/>
              <a:buFont typeface="Calibri Light" panose="020F0302020204030204" pitchFamily="34" charset="0"/>
              <a:buChar char="→"/>
            </a:pPr>
            <a:endParaRPr lang="en-US" sz="2800" dirty="0">
              <a:latin typeface="+mj-lt"/>
            </a:endParaRPr>
          </a:p>
          <a:p>
            <a:pPr marL="457200" indent="-457200">
              <a:lnSpc>
                <a:spcPct val="150000"/>
              </a:lnSpc>
              <a:buSzPct val="115000"/>
              <a:buFont typeface="Calibri Light" panose="020F0302020204030204" pitchFamily="34" charset="0"/>
              <a:buChar char="→"/>
            </a:pPr>
            <a:endParaRPr lang="en-US" sz="2800" dirty="0">
              <a:solidFill>
                <a:schemeClr val="tx1">
                  <a:lumMod val="75000"/>
                  <a:lumOff val="25000"/>
                </a:schemeClr>
              </a:solidFill>
            </a:endParaRPr>
          </a:p>
        </p:txBody>
      </p:sp>
    </p:spTree>
    <p:extLst>
      <p:ext uri="{BB962C8B-B14F-4D97-AF65-F5344CB8AC3E}">
        <p14:creationId xmlns:p14="http://schemas.microsoft.com/office/powerpoint/2010/main" val="1715695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0BC09-A6E9-C081-93D2-DC959E15626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E3F67F8-B545-27E0-EAAE-3B6D32E84F20}"/>
              </a:ext>
            </a:extLst>
          </p:cNvPr>
          <p:cNvSpPr txBox="1"/>
          <p:nvPr/>
        </p:nvSpPr>
        <p:spPr>
          <a:xfrm>
            <a:off x="544315" y="448038"/>
            <a:ext cx="7916103" cy="769441"/>
          </a:xfrm>
          <a:prstGeom prst="rect">
            <a:avLst/>
          </a:prstGeom>
          <a:noFill/>
        </p:spPr>
        <p:txBody>
          <a:bodyPr wrap="square" rtlCol="0">
            <a:spAutoFit/>
          </a:bodyPr>
          <a:lstStyle/>
          <a:p>
            <a:pPr algn="ctr" fontAlgn="t"/>
            <a:r>
              <a:rPr lang="en-US" sz="4000" b="1" u="sng" dirty="0"/>
              <a:t>CJIS </a:t>
            </a:r>
            <a:r>
              <a:rPr lang="en-US" sz="4400" b="1" u="sng" dirty="0"/>
              <a:t>Training</a:t>
            </a:r>
          </a:p>
        </p:txBody>
      </p:sp>
      <p:sp>
        <p:nvSpPr>
          <p:cNvPr id="5" name="TextBox 4">
            <a:extLst>
              <a:ext uri="{FF2B5EF4-FFF2-40B4-BE49-F238E27FC236}">
                <a16:creationId xmlns:a16="http://schemas.microsoft.com/office/drawing/2014/main" id="{F2CDFD6A-82CE-66FB-309C-96277DA1C364}"/>
              </a:ext>
            </a:extLst>
          </p:cNvPr>
          <p:cNvSpPr txBox="1"/>
          <p:nvPr/>
        </p:nvSpPr>
        <p:spPr>
          <a:xfrm>
            <a:off x="450574" y="1648367"/>
            <a:ext cx="8288477" cy="7135158"/>
          </a:xfrm>
          <a:prstGeom prst="rect">
            <a:avLst/>
          </a:prstGeom>
          <a:noFill/>
        </p:spPr>
        <p:txBody>
          <a:bodyPr wrap="square" rtlCol="0">
            <a:spAutoFit/>
          </a:bodyPr>
          <a:lstStyle/>
          <a:p>
            <a:pPr marL="914400" lvl="1" indent="-457200">
              <a:lnSpc>
                <a:spcPct val="150000"/>
              </a:lnSpc>
              <a:buSzPct val="115000"/>
              <a:buFont typeface="Wingdings" panose="05000000000000000000" pitchFamily="2" charset="2"/>
              <a:buChar char="Ø"/>
            </a:pPr>
            <a:r>
              <a:rPr lang="en-US" sz="2800" dirty="0">
                <a:solidFill>
                  <a:schemeClr val="tx1">
                    <a:lumMod val="75000"/>
                    <a:lumOff val="25000"/>
                  </a:schemeClr>
                </a:solidFill>
                <a:latin typeface="+mj-lt"/>
              </a:rPr>
              <a:t>Required Annually</a:t>
            </a:r>
          </a:p>
          <a:p>
            <a:pPr marL="914400" lvl="1" indent="-457200">
              <a:lnSpc>
                <a:spcPct val="150000"/>
              </a:lnSpc>
              <a:buSzPct val="115000"/>
              <a:buFont typeface="Wingdings" panose="05000000000000000000" pitchFamily="2" charset="2"/>
              <a:buChar char="Ø"/>
            </a:pPr>
            <a:r>
              <a:rPr lang="en-US" sz="2800" dirty="0">
                <a:solidFill>
                  <a:schemeClr val="tx1">
                    <a:lumMod val="75000"/>
                    <a:lumOff val="25000"/>
                  </a:schemeClr>
                </a:solidFill>
                <a:latin typeface="+mj-lt"/>
              </a:rPr>
              <a:t>Basic Users – Level 1 CJIS</a:t>
            </a:r>
          </a:p>
          <a:p>
            <a:pPr marL="914400" lvl="1" indent="-457200">
              <a:lnSpc>
                <a:spcPct val="150000"/>
              </a:lnSpc>
              <a:buSzPct val="115000"/>
              <a:buFont typeface="Wingdings" panose="05000000000000000000" pitchFamily="2" charset="2"/>
              <a:buChar char="Ø"/>
            </a:pPr>
            <a:r>
              <a:rPr lang="en-US" sz="2800" dirty="0">
                <a:solidFill>
                  <a:schemeClr val="tx1">
                    <a:lumMod val="75000"/>
                    <a:lumOff val="25000"/>
                  </a:schemeClr>
                </a:solidFill>
                <a:latin typeface="+mj-lt"/>
              </a:rPr>
              <a:t>Fingerprint Reviewer – Level 2 CJIS</a:t>
            </a:r>
          </a:p>
          <a:p>
            <a:pPr marL="914400" lvl="1" indent="-457200">
              <a:lnSpc>
                <a:spcPct val="150000"/>
              </a:lnSpc>
              <a:buSzPct val="115000"/>
              <a:buFont typeface="Wingdings" panose="05000000000000000000" pitchFamily="2" charset="2"/>
              <a:buChar char="Ø"/>
            </a:pPr>
            <a:r>
              <a:rPr lang="en-US" sz="2800" dirty="0">
                <a:solidFill>
                  <a:schemeClr val="tx1">
                    <a:lumMod val="75000"/>
                    <a:lumOff val="25000"/>
                  </a:schemeClr>
                </a:solidFill>
                <a:latin typeface="+mj-lt"/>
              </a:rPr>
              <a:t>IT Support Staff- Level 4 CJIS</a:t>
            </a:r>
          </a:p>
          <a:p>
            <a:pPr marL="914400" lvl="1" indent="-457200">
              <a:lnSpc>
                <a:spcPct val="150000"/>
              </a:lnSpc>
              <a:buSzPct val="115000"/>
              <a:buFont typeface="Wingdings" panose="05000000000000000000" pitchFamily="2" charset="2"/>
              <a:buChar char="Ø"/>
            </a:pPr>
            <a:r>
              <a:rPr lang="en-US" sz="2800" dirty="0">
                <a:solidFill>
                  <a:schemeClr val="tx1">
                    <a:lumMod val="75000"/>
                    <a:lumOff val="25000"/>
                  </a:schemeClr>
                </a:solidFill>
                <a:latin typeface="+mj-lt"/>
              </a:rPr>
              <a:t>CJIS Contact:</a:t>
            </a:r>
          </a:p>
          <a:p>
            <a:pPr marL="1371600" lvl="2" indent="-457200">
              <a:lnSpc>
                <a:spcPct val="150000"/>
              </a:lnSpc>
              <a:buSzPct val="115000"/>
              <a:buFont typeface="Arial" panose="020B0604020202020204" pitchFamily="34" charset="0"/>
              <a:buChar char="•"/>
            </a:pPr>
            <a:r>
              <a:rPr lang="en-US" sz="2800" dirty="0">
                <a:solidFill>
                  <a:schemeClr val="tx1">
                    <a:lumMod val="75000"/>
                    <a:lumOff val="25000"/>
                  </a:schemeClr>
                </a:solidFill>
                <a:latin typeface="+mj-lt"/>
              </a:rPr>
              <a:t>Jason McIntyre (Indiana State Police) </a:t>
            </a:r>
            <a:r>
              <a:rPr lang="en-US" sz="2800" dirty="0">
                <a:solidFill>
                  <a:schemeClr val="tx1">
                    <a:lumMod val="75000"/>
                    <a:lumOff val="25000"/>
                  </a:schemeClr>
                </a:solidFill>
                <a:latin typeface="+mj-lt"/>
                <a:hlinkClick r:id="rId3"/>
              </a:rPr>
              <a:t>jmcintyre@isp.in.gov</a:t>
            </a:r>
            <a:r>
              <a:rPr lang="en-US" sz="2800" dirty="0">
                <a:solidFill>
                  <a:schemeClr val="tx1">
                    <a:lumMod val="75000"/>
                    <a:lumOff val="25000"/>
                  </a:schemeClr>
                </a:solidFill>
                <a:latin typeface="+mj-lt"/>
              </a:rPr>
              <a:t>  </a:t>
            </a:r>
          </a:p>
          <a:p>
            <a:pPr marL="914400" lvl="1" indent="-457200">
              <a:lnSpc>
                <a:spcPct val="150000"/>
              </a:lnSpc>
              <a:buSzPct val="115000"/>
              <a:buFont typeface="Arial" panose="020B0604020202020204" pitchFamily="34" charset="0"/>
              <a:buChar char="•"/>
            </a:pPr>
            <a:endParaRPr lang="en-US" sz="2800" dirty="0">
              <a:solidFill>
                <a:schemeClr val="tx1">
                  <a:lumMod val="75000"/>
                  <a:lumOff val="25000"/>
                </a:schemeClr>
              </a:solidFill>
              <a:latin typeface="+mj-lt"/>
            </a:endParaRPr>
          </a:p>
          <a:p>
            <a:pPr lvl="1">
              <a:lnSpc>
                <a:spcPct val="150000"/>
              </a:lnSpc>
              <a:buSzPct val="115000"/>
            </a:pPr>
            <a:endParaRPr lang="en-US" sz="2800" dirty="0">
              <a:solidFill>
                <a:schemeClr val="tx1">
                  <a:lumMod val="75000"/>
                  <a:lumOff val="25000"/>
                </a:schemeClr>
              </a:solidFill>
              <a:latin typeface="+mj-lt"/>
            </a:endParaRPr>
          </a:p>
          <a:p>
            <a:pPr marL="457200" indent="-457200">
              <a:lnSpc>
                <a:spcPct val="150000"/>
              </a:lnSpc>
              <a:buSzPct val="115000"/>
              <a:buFont typeface="Calibri Light" panose="020F0302020204030204" pitchFamily="34" charset="0"/>
              <a:buChar char="→"/>
            </a:pPr>
            <a:endParaRPr lang="en-US" sz="2800" dirty="0">
              <a:solidFill>
                <a:schemeClr val="tx1">
                  <a:lumMod val="75000"/>
                  <a:lumOff val="25000"/>
                </a:schemeClr>
              </a:solidFill>
              <a:latin typeface="+mj-lt"/>
            </a:endParaRPr>
          </a:p>
          <a:p>
            <a:pPr marL="457200" indent="-457200">
              <a:lnSpc>
                <a:spcPct val="150000"/>
              </a:lnSpc>
              <a:buSzPct val="115000"/>
              <a:buFont typeface="Calibri Light" panose="020F0302020204030204" pitchFamily="34" charset="0"/>
              <a:buChar char="→"/>
            </a:pPr>
            <a:endParaRPr lang="en-US" sz="2800" dirty="0">
              <a:solidFill>
                <a:schemeClr val="tx1">
                  <a:lumMod val="75000"/>
                  <a:lumOff val="25000"/>
                </a:schemeClr>
              </a:solidFill>
            </a:endParaRPr>
          </a:p>
        </p:txBody>
      </p:sp>
    </p:spTree>
    <p:extLst>
      <p:ext uri="{BB962C8B-B14F-4D97-AF65-F5344CB8AC3E}">
        <p14:creationId xmlns:p14="http://schemas.microsoft.com/office/powerpoint/2010/main" val="164844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B3C66-DE09-4B3D-9FE6-653F0262F80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ECE85D7-3F32-3EE7-5AE9-07D3041D6CC3}"/>
              </a:ext>
            </a:extLst>
          </p:cNvPr>
          <p:cNvSpPr txBox="1"/>
          <p:nvPr/>
        </p:nvSpPr>
        <p:spPr>
          <a:xfrm>
            <a:off x="246530" y="535410"/>
            <a:ext cx="9891456" cy="769441"/>
          </a:xfrm>
          <a:prstGeom prst="rect">
            <a:avLst/>
          </a:prstGeom>
          <a:noFill/>
        </p:spPr>
        <p:txBody>
          <a:bodyPr wrap="square" rtlCol="0">
            <a:spAutoFit/>
          </a:bodyPr>
          <a:lstStyle/>
          <a:p>
            <a:pPr algn="ctr" fontAlgn="t"/>
            <a:r>
              <a:rPr lang="en-US" sz="4400" b="1" dirty="0"/>
              <a:t>THANK YOU!</a:t>
            </a:r>
          </a:p>
        </p:txBody>
      </p:sp>
      <p:sp>
        <p:nvSpPr>
          <p:cNvPr id="5" name="TextBox 4">
            <a:extLst>
              <a:ext uri="{FF2B5EF4-FFF2-40B4-BE49-F238E27FC236}">
                <a16:creationId xmlns:a16="http://schemas.microsoft.com/office/drawing/2014/main" id="{1E4828BD-791B-B96F-2502-59C4100F389F}"/>
              </a:ext>
            </a:extLst>
          </p:cNvPr>
          <p:cNvSpPr txBox="1"/>
          <p:nvPr/>
        </p:nvSpPr>
        <p:spPr>
          <a:xfrm>
            <a:off x="905436" y="1389619"/>
            <a:ext cx="8146924" cy="1483804"/>
          </a:xfrm>
          <a:prstGeom prst="rect">
            <a:avLst/>
          </a:prstGeom>
          <a:noFill/>
        </p:spPr>
        <p:txBody>
          <a:bodyPr wrap="square" rtlCol="0">
            <a:spAutoFit/>
          </a:bodyPr>
          <a:lstStyle/>
          <a:p>
            <a:pPr marL="457200" indent="-457200">
              <a:lnSpc>
                <a:spcPct val="150000"/>
              </a:lnSpc>
              <a:buSzPct val="115000"/>
              <a:buFont typeface="Calibri Light" panose="020F0302020204030204" pitchFamily="34" charset="0"/>
              <a:buChar char="→"/>
            </a:pPr>
            <a:endParaRPr lang="en-US" sz="2800" dirty="0">
              <a:solidFill>
                <a:schemeClr val="tx1">
                  <a:lumMod val="75000"/>
                  <a:lumOff val="25000"/>
                </a:schemeClr>
              </a:solidFill>
              <a:latin typeface="+mj-lt"/>
            </a:endParaRPr>
          </a:p>
          <a:p>
            <a:pPr>
              <a:lnSpc>
                <a:spcPct val="150000"/>
              </a:lnSpc>
              <a:buSzPct val="115000"/>
            </a:pPr>
            <a:r>
              <a:rPr lang="en-US" sz="3600" b="1" dirty="0">
                <a:solidFill>
                  <a:schemeClr val="tx1">
                    <a:lumMod val="75000"/>
                    <a:lumOff val="25000"/>
                  </a:schemeClr>
                </a:solidFill>
                <a:latin typeface="+mj-lt"/>
              </a:rPr>
              <a:t>Thank you for all you do for all 92 counties!</a:t>
            </a:r>
          </a:p>
        </p:txBody>
      </p:sp>
      <p:sp>
        <p:nvSpPr>
          <p:cNvPr id="4" name="Rectangle 3">
            <a:extLst>
              <a:ext uri="{FF2B5EF4-FFF2-40B4-BE49-F238E27FC236}">
                <a16:creationId xmlns:a16="http://schemas.microsoft.com/office/drawing/2014/main" id="{C91FDC20-E612-3B6E-E59B-96CD52A3EE88}"/>
              </a:ext>
            </a:extLst>
          </p:cNvPr>
          <p:cNvSpPr/>
          <p:nvPr/>
        </p:nvSpPr>
        <p:spPr>
          <a:xfrm>
            <a:off x="388770" y="4944366"/>
            <a:ext cx="3112994" cy="1378224"/>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Jennifer Utter - Region 1</a:t>
            </a:r>
          </a:p>
          <a:p>
            <a:r>
              <a:rPr lang="en-US" sz="2000" dirty="0">
                <a:hlinkClick r:id="rId3"/>
              </a:rPr>
              <a:t>Jennifer.Utter@dcs.in.gov</a:t>
            </a:r>
            <a:endParaRPr lang="en-US" sz="2000" dirty="0"/>
          </a:p>
          <a:p>
            <a:r>
              <a:rPr lang="en-US" sz="2400" dirty="0">
                <a:solidFill>
                  <a:schemeClr val="tx1"/>
                </a:solidFill>
              </a:rPr>
              <a:t>317-518-0976</a:t>
            </a:r>
          </a:p>
        </p:txBody>
      </p:sp>
      <p:sp>
        <p:nvSpPr>
          <p:cNvPr id="7" name="Rectangle 6">
            <a:extLst>
              <a:ext uri="{FF2B5EF4-FFF2-40B4-BE49-F238E27FC236}">
                <a16:creationId xmlns:a16="http://schemas.microsoft.com/office/drawing/2014/main" id="{8C1A3DA1-7A96-32AE-46C7-F016DFBF6246}"/>
              </a:ext>
            </a:extLst>
          </p:cNvPr>
          <p:cNvSpPr/>
          <p:nvPr/>
        </p:nvSpPr>
        <p:spPr>
          <a:xfrm>
            <a:off x="3863553" y="4944365"/>
            <a:ext cx="3153893" cy="137822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SzPct val="115000"/>
            </a:pPr>
            <a:r>
              <a:rPr lang="en-US" sz="2400" b="1" dirty="0">
                <a:solidFill>
                  <a:schemeClr val="tx1">
                    <a:lumMod val="75000"/>
                    <a:lumOff val="25000"/>
                  </a:schemeClr>
                </a:solidFill>
              </a:rPr>
              <a:t>Holly Davis - Region 2</a:t>
            </a:r>
          </a:p>
          <a:p>
            <a:pPr>
              <a:buSzPct val="115000"/>
            </a:pPr>
            <a:r>
              <a:rPr lang="en-US" sz="2400" u="sng" dirty="0">
                <a:solidFill>
                  <a:srgbClr val="0070C0"/>
                </a:solidFill>
              </a:rPr>
              <a:t>Holly.Davis@dcs.in.gov</a:t>
            </a:r>
          </a:p>
          <a:p>
            <a:pPr>
              <a:buSzPct val="115000"/>
            </a:pPr>
            <a:r>
              <a:rPr lang="en-US" sz="2400" dirty="0">
                <a:solidFill>
                  <a:schemeClr val="tx1">
                    <a:lumMod val="75000"/>
                    <a:lumOff val="25000"/>
                  </a:schemeClr>
                </a:solidFill>
              </a:rPr>
              <a:t>317-447-5634</a:t>
            </a:r>
          </a:p>
        </p:txBody>
      </p:sp>
      <p:sp>
        <p:nvSpPr>
          <p:cNvPr id="9" name="Rectangle 8">
            <a:extLst>
              <a:ext uri="{FF2B5EF4-FFF2-40B4-BE49-F238E27FC236}">
                <a16:creationId xmlns:a16="http://schemas.microsoft.com/office/drawing/2014/main" id="{72571F71-6ACD-97C4-E533-22E14CE272D2}"/>
              </a:ext>
            </a:extLst>
          </p:cNvPr>
          <p:cNvSpPr/>
          <p:nvPr/>
        </p:nvSpPr>
        <p:spPr>
          <a:xfrm>
            <a:off x="7379236" y="4944365"/>
            <a:ext cx="2975387" cy="137822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SzPct val="115000"/>
            </a:pPr>
            <a:r>
              <a:rPr lang="en-US" sz="2400" b="1" dirty="0">
                <a:solidFill>
                  <a:schemeClr val="tx1">
                    <a:lumMod val="75000"/>
                    <a:lumOff val="25000"/>
                  </a:schemeClr>
                </a:solidFill>
              </a:rPr>
              <a:t>Katie Smith - Region 3</a:t>
            </a:r>
          </a:p>
          <a:p>
            <a:pPr>
              <a:buSzPct val="115000"/>
            </a:pPr>
            <a:r>
              <a:rPr lang="en-US" sz="2000" u="sng" dirty="0">
                <a:solidFill>
                  <a:srgbClr val="0070C0"/>
                </a:solidFill>
              </a:rPr>
              <a:t>Kathryn.Smith@dcs.in.gov</a:t>
            </a:r>
          </a:p>
          <a:p>
            <a:pPr>
              <a:buSzPct val="115000"/>
            </a:pPr>
            <a:r>
              <a:rPr lang="en-US" sz="2400" dirty="0">
                <a:solidFill>
                  <a:schemeClr val="tx1">
                    <a:lumMod val="75000"/>
                    <a:lumOff val="25000"/>
                  </a:schemeClr>
                </a:solidFill>
              </a:rPr>
              <a:t>317-417-5256</a:t>
            </a:r>
          </a:p>
        </p:txBody>
      </p:sp>
      <p:sp>
        <p:nvSpPr>
          <p:cNvPr id="10" name="TextBox 9">
            <a:extLst>
              <a:ext uri="{FF2B5EF4-FFF2-40B4-BE49-F238E27FC236}">
                <a16:creationId xmlns:a16="http://schemas.microsoft.com/office/drawing/2014/main" id="{7FBF5FA5-EDF4-19BE-90A9-5DF40EA57C9B}"/>
              </a:ext>
            </a:extLst>
          </p:cNvPr>
          <p:cNvSpPr txBox="1"/>
          <p:nvPr/>
        </p:nvSpPr>
        <p:spPr>
          <a:xfrm>
            <a:off x="2555738" y="4359590"/>
            <a:ext cx="5273040" cy="523220"/>
          </a:xfrm>
          <a:prstGeom prst="rect">
            <a:avLst/>
          </a:prstGeom>
          <a:noFill/>
        </p:spPr>
        <p:txBody>
          <a:bodyPr wrap="square" rtlCol="0">
            <a:spAutoFit/>
          </a:bodyPr>
          <a:lstStyle/>
          <a:p>
            <a:pPr algn="ctr"/>
            <a:r>
              <a:rPr lang="en-US" sz="2800" b="1" i="1" dirty="0"/>
              <a:t> Field Consultant Contact Info:</a:t>
            </a:r>
          </a:p>
        </p:txBody>
      </p:sp>
    </p:spTree>
    <p:extLst>
      <p:ext uri="{BB962C8B-B14F-4D97-AF65-F5344CB8AC3E}">
        <p14:creationId xmlns:p14="http://schemas.microsoft.com/office/powerpoint/2010/main" val="2184855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C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CS Calibri">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CS" id="{C049B650-8DBA-4AB0-AE65-3CE5D3D55A3E}" vid="{CA179220-D1E6-46E1-9BF1-5A56ABF9F8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db5066c-6899-482b-9ea0-5145f9da9989" xsi:nil="true"/>
    <lcf76f155ced4ddcb4097134ff3c332f xmlns="f36c2624-ed5a-4f72-93a1-317eea40a56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419A0703495464E8A30CC698B9638B7" ma:contentTypeVersion="13" ma:contentTypeDescription="Create a new document." ma:contentTypeScope="" ma:versionID="cbd43d2879f929f90448894b4e3a6882">
  <xsd:schema xmlns:xsd="http://www.w3.org/2001/XMLSchema" xmlns:xs="http://www.w3.org/2001/XMLSchema" xmlns:p="http://schemas.microsoft.com/office/2006/metadata/properties" xmlns:ns2="f36c2624-ed5a-4f72-93a1-317eea40a560" xmlns:ns3="ddb5066c-6899-482b-9ea0-5145f9da9989" targetNamespace="http://schemas.microsoft.com/office/2006/metadata/properties" ma:root="true" ma:fieldsID="e895e1e90e7cd3bc5b1ebbd9cc33c093" ns2:_="" ns3:_="">
    <xsd:import namespace="f36c2624-ed5a-4f72-93a1-317eea40a560"/>
    <xsd:import namespace="ddb5066c-6899-482b-9ea0-5145f9da998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6c2624-ed5a-4f72-93a1-317eea40a5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2675d46-00a0-495e-b90c-e7abf5d36b7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db5066c-6899-482b-9ea0-5145f9da998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acee35f-2edf-4efc-93d4-e28afcb02456}" ma:internalName="TaxCatchAll" ma:showField="CatchAllData" ma:web="65972088-e444-4f0b-a311-3c65a2b0b5a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D4A8CD-5153-484C-840E-7DD4379DEED1}">
  <ds:schemaRefs>
    <ds:schemaRef ds:uri="http://schemas.microsoft.com/sharepoint/v3/contenttype/forms"/>
  </ds:schemaRefs>
</ds:datastoreItem>
</file>

<file path=customXml/itemProps2.xml><?xml version="1.0" encoding="utf-8"?>
<ds:datastoreItem xmlns:ds="http://schemas.openxmlformats.org/officeDocument/2006/customXml" ds:itemID="{F222EE27-033A-4C9D-84B8-199745B4FEAA}">
  <ds:schemaRefs>
    <ds:schemaRef ds:uri="http://schemas.microsoft.com/office/infopath/2007/PartnerControls"/>
    <ds:schemaRef ds:uri="http://schemas.microsoft.com/office/2006/documentManagement/types"/>
    <ds:schemaRef ds:uri="http://www.w3.org/XML/1998/namespace"/>
    <ds:schemaRef ds:uri="http://schemas.microsoft.com/office/2006/metadata/properties"/>
    <ds:schemaRef ds:uri="http://schemas.openxmlformats.org/package/2006/metadata/core-properties"/>
    <ds:schemaRef ds:uri="http://purl.org/dc/dcmitype/"/>
    <ds:schemaRef ds:uri="ddb5066c-6899-482b-9ea0-5145f9da9989"/>
    <ds:schemaRef ds:uri="f36c2624-ed5a-4f72-93a1-317eea40a560"/>
    <ds:schemaRef ds:uri="http://purl.org/dc/terms/"/>
    <ds:schemaRef ds:uri="http://purl.org/dc/elements/1.1/"/>
  </ds:schemaRefs>
</ds:datastoreItem>
</file>

<file path=customXml/itemProps3.xml><?xml version="1.0" encoding="utf-8"?>
<ds:datastoreItem xmlns:ds="http://schemas.openxmlformats.org/officeDocument/2006/customXml" ds:itemID="{FC7592E2-1939-44AE-A5B4-32F7AF41B834}">
  <ds:schemaRefs>
    <ds:schemaRef ds:uri="ddb5066c-6899-482b-9ea0-5145f9da9989"/>
    <ds:schemaRef ds:uri="f36c2624-ed5a-4f72-93a1-317eea40a56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emplate/>
  <TotalTime>6341</TotalTime>
  <Words>414</Words>
  <Application>Microsoft Office PowerPoint</Application>
  <PresentationFormat>Widescreen</PresentationFormat>
  <Paragraphs>75</Paragraphs>
  <Slides>9</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Acumin Pro</vt:lpstr>
      <vt:lpstr>Arial</vt:lpstr>
      <vt:lpstr>Calibri</vt:lpstr>
      <vt:lpstr>Calibri Light</vt:lpstr>
      <vt:lpstr>Wingdings</vt:lpstr>
      <vt:lpstr>DCS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Tabor</dc:creator>
  <cp:lastModifiedBy>Vinson, Trevor</cp:lastModifiedBy>
  <cp:revision>13</cp:revision>
  <dcterms:created xsi:type="dcterms:W3CDTF">2022-08-22T16:49:22Z</dcterms:created>
  <dcterms:modified xsi:type="dcterms:W3CDTF">2026-09-01T13:39:22Z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0x0101006419A0703495464E8A30CC698B9638B7</vt:lpwstr>
  </property>
  <property fmtid="{D5CDD505-2E9C-101B-9397-08002B2CF9AE}" pid="3" name="MediaServiceImageTags">
    <vt:lpwstr/>
  </property>
</Properties>
</file>