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8" r:id="rId4"/>
  </p:sldMasterIdLst>
  <p:notesMasterIdLst>
    <p:notesMasterId r:id="rId26"/>
  </p:notesMasterIdLst>
  <p:handoutMasterIdLst>
    <p:handoutMasterId r:id="rId27"/>
  </p:handoutMasterIdLst>
  <p:sldIdLst>
    <p:sldId id="322" r:id="rId5"/>
    <p:sldId id="331" r:id="rId6"/>
    <p:sldId id="319" r:id="rId7"/>
    <p:sldId id="323" r:id="rId8"/>
    <p:sldId id="326" r:id="rId9"/>
    <p:sldId id="327" r:id="rId10"/>
    <p:sldId id="355" r:id="rId11"/>
    <p:sldId id="330" r:id="rId12"/>
    <p:sldId id="324" r:id="rId13"/>
    <p:sldId id="325" r:id="rId14"/>
    <p:sldId id="316" r:id="rId15"/>
    <p:sldId id="356" r:id="rId16"/>
    <p:sldId id="357" r:id="rId17"/>
    <p:sldId id="329" r:id="rId18"/>
    <p:sldId id="333" r:id="rId19"/>
    <p:sldId id="332" r:id="rId20"/>
    <p:sldId id="318" r:id="rId21"/>
    <p:sldId id="354" r:id="rId22"/>
    <p:sldId id="358" r:id="rId23"/>
    <p:sldId id="359" r:id="rId24"/>
    <p:sldId id="314" r:id="rId25"/>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B8BF"/>
    <a:srgbClr val="5869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F9938F-CE9E-46B3-83E4-F6C6C40E445E}" v="3" dt="2026-09-01T18:34:08.550"/>
  </p1510:revLst>
</p1510:revInfo>
</file>

<file path=ppt/tableStyles.xml><?xml version="1.0" encoding="utf-8"?>
<a:tblStyleLst xmlns:a="http://schemas.openxmlformats.org/drawingml/2006/main" def="{0E3FDE45-AF77-4B5C-9715-49D594BDF05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388" autoAdjust="0"/>
  </p:normalViewPr>
  <p:slideViewPr>
    <p:cSldViewPr snapToGrid="0">
      <p:cViewPr varScale="1">
        <p:scale>
          <a:sx n="105" d="100"/>
          <a:sy n="105" d="100"/>
        </p:scale>
        <p:origin x="834" y="114"/>
      </p:cViewPr>
      <p:guideLst/>
    </p:cSldViewPr>
  </p:slideViewPr>
  <p:outlineViewPr>
    <p:cViewPr>
      <p:scale>
        <a:sx n="33" d="100"/>
        <a:sy n="33" d="100"/>
      </p:scale>
      <p:origin x="0" y="-7776"/>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480" y="55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ffey, Christa" userId="ecf91cdf-14e5-40dd-a765-fd98c23d8c84" providerId="ADAL" clId="{0AE5D98D-6427-4D38-9A6E-3998F443BA75}"/>
    <pc:docChg chg="undo custSel addSld delSld modSld sldOrd delMainMaster modNotesMaster modHandout">
      <pc:chgData name="Coffey, Christa" userId="ecf91cdf-14e5-40dd-a765-fd98c23d8c84" providerId="ADAL" clId="{0AE5D98D-6427-4D38-9A6E-3998F443BA75}" dt="2026-09-01T18:34:08.550" v="3164"/>
      <pc:docMkLst>
        <pc:docMk/>
      </pc:docMkLst>
      <pc:sldChg chg="modSp mod setBg">
        <pc:chgData name="Coffey, Christa" userId="ecf91cdf-14e5-40dd-a765-fd98c23d8c84" providerId="ADAL" clId="{0AE5D98D-6427-4D38-9A6E-3998F443BA75}" dt="2026-09-01T00:15:38.908" v="3144" actId="14100"/>
        <pc:sldMkLst>
          <pc:docMk/>
          <pc:sldMk cId="82250651" sldId="314"/>
        </pc:sldMkLst>
        <pc:spChg chg="mod">
          <ac:chgData name="Coffey, Christa" userId="ecf91cdf-14e5-40dd-a765-fd98c23d8c84" providerId="ADAL" clId="{0AE5D98D-6427-4D38-9A6E-3998F443BA75}" dt="2026-09-01T00:15:38.908" v="3144" actId="14100"/>
          <ac:spMkLst>
            <pc:docMk/>
            <pc:sldMk cId="82250651" sldId="314"/>
            <ac:spMk id="3" creationId="{43B3004F-891E-E0B4-FC2D-A5949EC33A3D}"/>
          </ac:spMkLst>
        </pc:spChg>
        <pc:spChg chg="mod">
          <ac:chgData name="Coffey, Christa" userId="ecf91cdf-14e5-40dd-a765-fd98c23d8c84" providerId="ADAL" clId="{0AE5D98D-6427-4D38-9A6E-3998F443BA75}" dt="2026-08-26T11:17:13.370" v="286" actId="20577"/>
          <ac:spMkLst>
            <pc:docMk/>
            <pc:sldMk cId="82250651" sldId="314"/>
            <ac:spMk id="4" creationId="{E52EF1C1-5933-D909-38D2-D22F630A85FE}"/>
          </ac:spMkLst>
        </pc:spChg>
        <pc:picChg chg="mod">
          <ac:chgData name="Coffey, Christa" userId="ecf91cdf-14e5-40dd-a765-fd98c23d8c84" providerId="ADAL" clId="{0AE5D98D-6427-4D38-9A6E-3998F443BA75}" dt="2026-08-26T11:21:36.945" v="291" actId="1076"/>
          <ac:picMkLst>
            <pc:docMk/>
            <pc:sldMk cId="82250651" sldId="314"/>
            <ac:picMk id="7" creationId="{9A3D4103-A3C2-A6CC-FF4A-CAB89B7EA625}"/>
          </ac:picMkLst>
        </pc:picChg>
      </pc:sldChg>
      <pc:sldChg chg="addSp delSp modSp mod ord setBg">
        <pc:chgData name="Coffey, Christa" userId="ecf91cdf-14e5-40dd-a765-fd98c23d8c84" providerId="ADAL" clId="{0AE5D98D-6427-4D38-9A6E-3998F443BA75}" dt="2026-08-26T15:15:13.024" v="2554" actId="692"/>
        <pc:sldMkLst>
          <pc:docMk/>
          <pc:sldMk cId="554382460" sldId="316"/>
        </pc:sldMkLst>
        <pc:spChg chg="mod">
          <ac:chgData name="Coffey, Christa" userId="ecf91cdf-14e5-40dd-a765-fd98c23d8c84" providerId="ADAL" clId="{0AE5D98D-6427-4D38-9A6E-3998F443BA75}" dt="2026-08-26T14:27:51.418" v="510" actId="1076"/>
          <ac:spMkLst>
            <pc:docMk/>
            <pc:sldMk cId="554382460" sldId="316"/>
            <ac:spMk id="3" creationId="{986F71E8-8D71-9405-3A01-01C3B8F86877}"/>
          </ac:spMkLst>
        </pc:spChg>
        <pc:spChg chg="mod">
          <ac:chgData name="Coffey, Christa" userId="ecf91cdf-14e5-40dd-a765-fd98c23d8c84" providerId="ADAL" clId="{0AE5D98D-6427-4D38-9A6E-3998F443BA75}" dt="2026-08-26T15:03:02.341" v="2015" actId="20577"/>
          <ac:spMkLst>
            <pc:docMk/>
            <pc:sldMk cId="554382460" sldId="316"/>
            <ac:spMk id="4" creationId="{392C90C5-5198-C255-02F9-1608AA49E088}"/>
          </ac:spMkLst>
        </pc:spChg>
        <pc:cxnChg chg="add mod">
          <ac:chgData name="Coffey, Christa" userId="ecf91cdf-14e5-40dd-a765-fd98c23d8c84" providerId="ADAL" clId="{0AE5D98D-6427-4D38-9A6E-3998F443BA75}" dt="2026-08-26T15:15:13.024" v="2554" actId="692"/>
          <ac:cxnSpMkLst>
            <pc:docMk/>
            <pc:sldMk cId="554382460" sldId="316"/>
            <ac:cxnSpMk id="8" creationId="{25F4D3B7-ED55-CB54-7735-FE64D16A2CA8}"/>
          </ac:cxnSpMkLst>
        </pc:cxnChg>
      </pc:sldChg>
      <pc:sldChg chg="modSp mod setBg">
        <pc:chgData name="Coffey, Christa" userId="ecf91cdf-14e5-40dd-a765-fd98c23d8c84" providerId="ADAL" clId="{0AE5D98D-6427-4D38-9A6E-3998F443BA75}" dt="2026-09-01T00:08:31.910" v="2916" actId="1036"/>
        <pc:sldMkLst>
          <pc:docMk/>
          <pc:sldMk cId="2906152353" sldId="318"/>
        </pc:sldMkLst>
        <pc:spChg chg="mod">
          <ac:chgData name="Coffey, Christa" userId="ecf91cdf-14e5-40dd-a765-fd98c23d8c84" providerId="ADAL" clId="{0AE5D98D-6427-4D38-9A6E-3998F443BA75}" dt="2026-09-01T00:08:26.368" v="2907" actId="20577"/>
          <ac:spMkLst>
            <pc:docMk/>
            <pc:sldMk cId="2906152353" sldId="318"/>
            <ac:spMk id="3" creationId="{1EBEE570-1B5E-FFD1-485D-D77E4E6FE7C0}"/>
          </ac:spMkLst>
        </pc:spChg>
        <pc:picChg chg="mod">
          <ac:chgData name="Coffey, Christa" userId="ecf91cdf-14e5-40dd-a765-fd98c23d8c84" providerId="ADAL" clId="{0AE5D98D-6427-4D38-9A6E-3998F443BA75}" dt="2026-09-01T00:08:31.910" v="2916" actId="1036"/>
          <ac:picMkLst>
            <pc:docMk/>
            <pc:sldMk cId="2906152353" sldId="318"/>
            <ac:picMk id="6" creationId="{81632700-6E69-B521-7721-8F331B05AFBC}"/>
          </ac:picMkLst>
        </pc:picChg>
      </pc:sldChg>
      <pc:sldChg chg="setBg">
        <pc:chgData name="Coffey, Christa" userId="ecf91cdf-14e5-40dd-a765-fd98c23d8c84" providerId="ADAL" clId="{0AE5D98D-6427-4D38-9A6E-3998F443BA75}" dt="2026-08-26T14:34:00.874" v="724"/>
        <pc:sldMkLst>
          <pc:docMk/>
          <pc:sldMk cId="3421680658" sldId="319"/>
        </pc:sldMkLst>
      </pc:sldChg>
      <pc:sldChg chg="modSp mod setBg">
        <pc:chgData name="Coffey, Christa" userId="ecf91cdf-14e5-40dd-a765-fd98c23d8c84" providerId="ADAL" clId="{0AE5D98D-6427-4D38-9A6E-3998F443BA75}" dt="2026-09-01T11:11:51.984" v="3152" actId="27636"/>
        <pc:sldMkLst>
          <pc:docMk/>
          <pc:sldMk cId="3378822495" sldId="322"/>
        </pc:sldMkLst>
        <pc:spChg chg="mod">
          <ac:chgData name="Coffey, Christa" userId="ecf91cdf-14e5-40dd-a765-fd98c23d8c84" providerId="ADAL" clId="{0AE5D98D-6427-4D38-9A6E-3998F443BA75}" dt="2026-09-01T11:11:51.984" v="3152" actId="27636"/>
          <ac:spMkLst>
            <pc:docMk/>
            <pc:sldMk cId="3378822495" sldId="322"/>
            <ac:spMk id="2" creationId="{75454C9E-20FB-B999-9303-C71D1334BAD7}"/>
          </ac:spMkLst>
        </pc:spChg>
      </pc:sldChg>
      <pc:sldChg chg="modSp mod setBg">
        <pc:chgData name="Coffey, Christa" userId="ecf91cdf-14e5-40dd-a765-fd98c23d8c84" providerId="ADAL" clId="{0AE5D98D-6427-4D38-9A6E-3998F443BA75}" dt="2026-09-01T00:04:55.561" v="2557" actId="14826"/>
        <pc:sldMkLst>
          <pc:docMk/>
          <pc:sldMk cId="2702192812" sldId="323"/>
        </pc:sldMkLst>
        <pc:picChg chg="mod">
          <ac:chgData name="Coffey, Christa" userId="ecf91cdf-14e5-40dd-a765-fd98c23d8c84" providerId="ADAL" clId="{0AE5D98D-6427-4D38-9A6E-3998F443BA75}" dt="2026-09-01T00:04:55.561" v="2557" actId="14826"/>
          <ac:picMkLst>
            <pc:docMk/>
            <pc:sldMk cId="2702192812" sldId="323"/>
            <ac:picMk id="6" creationId="{11187999-29C4-5C6A-500F-C9C7117A733A}"/>
          </ac:picMkLst>
        </pc:picChg>
      </pc:sldChg>
      <pc:sldChg chg="modSp mod setBg">
        <pc:chgData name="Coffey, Christa" userId="ecf91cdf-14e5-40dd-a765-fd98c23d8c84" providerId="ADAL" clId="{0AE5D98D-6427-4D38-9A6E-3998F443BA75}" dt="2026-09-01T00:05:45.960" v="2559" actId="14826"/>
        <pc:sldMkLst>
          <pc:docMk/>
          <pc:sldMk cId="1239975492" sldId="324"/>
        </pc:sldMkLst>
        <pc:picChg chg="mod">
          <ac:chgData name="Coffey, Christa" userId="ecf91cdf-14e5-40dd-a765-fd98c23d8c84" providerId="ADAL" clId="{0AE5D98D-6427-4D38-9A6E-3998F443BA75}" dt="2026-09-01T00:05:45.960" v="2559" actId="14826"/>
          <ac:picMkLst>
            <pc:docMk/>
            <pc:sldMk cId="1239975492" sldId="324"/>
            <ac:picMk id="7" creationId="{089B219E-4A55-066B-BEAA-F9FB12633844}"/>
          </ac:picMkLst>
        </pc:picChg>
      </pc:sldChg>
      <pc:sldChg chg="modSp mod setBg">
        <pc:chgData name="Coffey, Christa" userId="ecf91cdf-14e5-40dd-a765-fd98c23d8c84" providerId="ADAL" clId="{0AE5D98D-6427-4D38-9A6E-3998F443BA75}" dt="2026-09-01T00:06:06.436" v="2560" actId="14826"/>
        <pc:sldMkLst>
          <pc:docMk/>
          <pc:sldMk cId="677713837" sldId="325"/>
        </pc:sldMkLst>
        <pc:picChg chg="mod">
          <ac:chgData name="Coffey, Christa" userId="ecf91cdf-14e5-40dd-a765-fd98c23d8c84" providerId="ADAL" clId="{0AE5D98D-6427-4D38-9A6E-3998F443BA75}" dt="2026-09-01T00:06:06.436" v="2560" actId="14826"/>
          <ac:picMkLst>
            <pc:docMk/>
            <pc:sldMk cId="677713837" sldId="325"/>
            <ac:picMk id="6" creationId="{1BB1B2E4-6ED5-DA31-0733-09AB52E06F25}"/>
          </ac:picMkLst>
        </pc:picChg>
      </pc:sldChg>
      <pc:sldChg chg="modSp mod setBg">
        <pc:chgData name="Coffey, Christa" userId="ecf91cdf-14e5-40dd-a765-fd98c23d8c84" providerId="ADAL" clId="{0AE5D98D-6427-4D38-9A6E-3998F443BA75}" dt="2026-09-01T00:05:17.077" v="2558" actId="14826"/>
        <pc:sldMkLst>
          <pc:docMk/>
          <pc:sldMk cId="2217118421" sldId="326"/>
        </pc:sldMkLst>
        <pc:picChg chg="mod">
          <ac:chgData name="Coffey, Christa" userId="ecf91cdf-14e5-40dd-a765-fd98c23d8c84" providerId="ADAL" clId="{0AE5D98D-6427-4D38-9A6E-3998F443BA75}" dt="2026-09-01T00:05:17.077" v="2558" actId="14826"/>
          <ac:picMkLst>
            <pc:docMk/>
            <pc:sldMk cId="2217118421" sldId="326"/>
            <ac:picMk id="6" creationId="{8279BA45-D02A-844B-502F-992A7C04E6CC}"/>
          </ac:picMkLst>
        </pc:picChg>
      </pc:sldChg>
      <pc:sldChg chg="add ord setBg">
        <pc:chgData name="Coffey, Christa" userId="ecf91cdf-14e5-40dd-a765-fd98c23d8c84" providerId="ADAL" clId="{0AE5D98D-6427-4D38-9A6E-3998F443BA75}" dt="2026-08-26T14:34:49.168" v="731"/>
        <pc:sldMkLst>
          <pc:docMk/>
          <pc:sldMk cId="3366562689" sldId="327"/>
        </pc:sldMkLst>
      </pc:sldChg>
      <pc:sldChg chg="add setBg">
        <pc:chgData name="Coffey, Christa" userId="ecf91cdf-14e5-40dd-a765-fd98c23d8c84" providerId="ADAL" clId="{0AE5D98D-6427-4D38-9A6E-3998F443BA75}" dt="2026-08-26T14:35:00.369" v="732"/>
        <pc:sldMkLst>
          <pc:docMk/>
          <pc:sldMk cId="2648992730" sldId="329"/>
        </pc:sldMkLst>
      </pc:sldChg>
      <pc:sldChg chg="add setBg">
        <pc:chgData name="Coffey, Christa" userId="ecf91cdf-14e5-40dd-a765-fd98c23d8c84" providerId="ADAL" clId="{0AE5D98D-6427-4D38-9A6E-3998F443BA75}" dt="2026-08-26T14:34:44.537" v="730"/>
        <pc:sldMkLst>
          <pc:docMk/>
          <pc:sldMk cId="1797547530" sldId="330"/>
        </pc:sldMkLst>
      </pc:sldChg>
      <pc:sldChg chg="modSp add mod setBg">
        <pc:chgData name="Coffey, Christa" userId="ecf91cdf-14e5-40dd-a765-fd98c23d8c84" providerId="ADAL" clId="{0AE5D98D-6427-4D38-9A6E-3998F443BA75}" dt="2026-08-26T15:07:14.300" v="2479" actId="20577"/>
        <pc:sldMkLst>
          <pc:docMk/>
          <pc:sldMk cId="2055745905" sldId="331"/>
        </pc:sldMkLst>
        <pc:spChg chg="mod">
          <ac:chgData name="Coffey, Christa" userId="ecf91cdf-14e5-40dd-a765-fd98c23d8c84" providerId="ADAL" clId="{0AE5D98D-6427-4D38-9A6E-3998F443BA75}" dt="2026-08-26T15:07:14.300" v="2479" actId="20577"/>
          <ac:spMkLst>
            <pc:docMk/>
            <pc:sldMk cId="2055745905" sldId="331"/>
            <ac:spMk id="2" creationId="{3B7FFAD5-D7B5-CBB3-AC4D-81726C205054}"/>
          </ac:spMkLst>
        </pc:spChg>
      </pc:sldChg>
      <pc:sldChg chg="add ord setBg">
        <pc:chgData name="Coffey, Christa" userId="ecf91cdf-14e5-40dd-a765-fd98c23d8c84" providerId="ADAL" clId="{0AE5D98D-6427-4D38-9A6E-3998F443BA75}" dt="2026-08-26T14:33:41.008" v="721"/>
        <pc:sldMkLst>
          <pc:docMk/>
          <pc:sldMk cId="818664986" sldId="332"/>
        </pc:sldMkLst>
      </pc:sldChg>
      <pc:sldChg chg="modSp add ord setBg">
        <pc:chgData name="Coffey, Christa" userId="ecf91cdf-14e5-40dd-a765-fd98c23d8c84" providerId="ADAL" clId="{0AE5D98D-6427-4D38-9A6E-3998F443BA75}" dt="2026-08-26T14:24:11.311" v="437"/>
        <pc:sldMkLst>
          <pc:docMk/>
          <pc:sldMk cId="4057017544" sldId="333"/>
        </pc:sldMkLst>
        <pc:spChg chg="mod">
          <ac:chgData name="Coffey, Christa" userId="ecf91cdf-14e5-40dd-a765-fd98c23d8c84" providerId="ADAL" clId="{0AE5D98D-6427-4D38-9A6E-3998F443BA75}" dt="2026-08-25T14:55:56.865" v="15"/>
          <ac:spMkLst>
            <pc:docMk/>
            <pc:sldMk cId="4057017544" sldId="333"/>
            <ac:spMk id="6" creationId="{F0E9C8CE-E8F7-3F4E-9CF6-FE0F328444D3}"/>
          </ac:spMkLst>
        </pc:spChg>
      </pc:sldChg>
      <pc:sldChg chg="add del">
        <pc:chgData name="Coffey, Christa" userId="ecf91cdf-14e5-40dd-a765-fd98c23d8c84" providerId="ADAL" clId="{0AE5D98D-6427-4D38-9A6E-3998F443BA75}" dt="2026-09-01T18:33:26.711" v="3154" actId="2696"/>
        <pc:sldMkLst>
          <pc:docMk/>
          <pc:sldMk cId="562065646" sldId="336"/>
        </pc:sldMkLst>
      </pc:sldChg>
      <pc:sldChg chg="add del">
        <pc:chgData name="Coffey, Christa" userId="ecf91cdf-14e5-40dd-a765-fd98c23d8c84" providerId="ADAL" clId="{0AE5D98D-6427-4D38-9A6E-3998F443BA75}" dt="2026-09-01T18:33:28.798" v="3155" actId="2696"/>
        <pc:sldMkLst>
          <pc:docMk/>
          <pc:sldMk cId="955071196" sldId="340"/>
        </pc:sldMkLst>
      </pc:sldChg>
      <pc:sldChg chg="add del">
        <pc:chgData name="Coffey, Christa" userId="ecf91cdf-14e5-40dd-a765-fd98c23d8c84" providerId="ADAL" clId="{0AE5D98D-6427-4D38-9A6E-3998F443BA75}" dt="2026-09-01T18:33:30.941" v="3156" actId="2696"/>
        <pc:sldMkLst>
          <pc:docMk/>
          <pc:sldMk cId="2080997371" sldId="341"/>
        </pc:sldMkLst>
      </pc:sldChg>
      <pc:sldChg chg="add del">
        <pc:chgData name="Coffey, Christa" userId="ecf91cdf-14e5-40dd-a765-fd98c23d8c84" providerId="ADAL" clId="{0AE5D98D-6427-4D38-9A6E-3998F443BA75}" dt="2026-09-01T18:33:32.888" v="3157" actId="2696"/>
        <pc:sldMkLst>
          <pc:docMk/>
          <pc:sldMk cId="3227629701" sldId="342"/>
        </pc:sldMkLst>
      </pc:sldChg>
      <pc:sldChg chg="modSp add del mod">
        <pc:chgData name="Coffey, Christa" userId="ecf91cdf-14e5-40dd-a765-fd98c23d8c84" providerId="ADAL" clId="{0AE5D98D-6427-4D38-9A6E-3998F443BA75}" dt="2026-09-01T18:33:35.394" v="3158" actId="2696"/>
        <pc:sldMkLst>
          <pc:docMk/>
          <pc:sldMk cId="1053543823" sldId="346"/>
        </pc:sldMkLst>
        <pc:spChg chg="mod">
          <ac:chgData name="Coffey, Christa" userId="ecf91cdf-14e5-40dd-a765-fd98c23d8c84" providerId="ADAL" clId="{0AE5D98D-6427-4D38-9A6E-3998F443BA75}" dt="2026-08-26T14:13:18.446" v="294" actId="14100"/>
          <ac:spMkLst>
            <pc:docMk/>
            <pc:sldMk cId="1053543823" sldId="346"/>
            <ac:spMk id="2" creationId="{C5F2FB0B-15EC-453B-BC9B-69AD35DDCEA3}"/>
          </ac:spMkLst>
        </pc:spChg>
        <pc:spChg chg="mod">
          <ac:chgData name="Coffey, Christa" userId="ecf91cdf-14e5-40dd-a765-fd98c23d8c84" providerId="ADAL" clId="{0AE5D98D-6427-4D38-9A6E-3998F443BA75}" dt="2026-08-26T14:13:21.666" v="296" actId="27636"/>
          <ac:spMkLst>
            <pc:docMk/>
            <pc:sldMk cId="1053543823" sldId="346"/>
            <ac:spMk id="3" creationId="{05408798-0DB3-46BF-880E-7BB904D700F6}"/>
          </ac:spMkLst>
        </pc:spChg>
      </pc:sldChg>
      <pc:sldChg chg="add del">
        <pc:chgData name="Coffey, Christa" userId="ecf91cdf-14e5-40dd-a765-fd98c23d8c84" providerId="ADAL" clId="{0AE5D98D-6427-4D38-9A6E-3998F443BA75}" dt="2026-09-01T18:33:37.905" v="3159" actId="2696"/>
        <pc:sldMkLst>
          <pc:docMk/>
          <pc:sldMk cId="1321836739" sldId="347"/>
        </pc:sldMkLst>
      </pc:sldChg>
      <pc:sldChg chg="addSp delSp modSp add del mod">
        <pc:chgData name="Coffey, Christa" userId="ecf91cdf-14e5-40dd-a765-fd98c23d8c84" providerId="ADAL" clId="{0AE5D98D-6427-4D38-9A6E-3998F443BA75}" dt="2026-09-01T18:33:40.112" v="3160" actId="2696"/>
        <pc:sldMkLst>
          <pc:docMk/>
          <pc:sldMk cId="2833819339" sldId="348"/>
        </pc:sldMkLst>
        <pc:spChg chg="mod">
          <ac:chgData name="Coffey, Christa" userId="ecf91cdf-14e5-40dd-a765-fd98c23d8c84" providerId="ADAL" clId="{0AE5D98D-6427-4D38-9A6E-3998F443BA75}" dt="2026-08-26T14:21:17.769" v="430" actId="1076"/>
          <ac:spMkLst>
            <pc:docMk/>
            <pc:sldMk cId="2833819339" sldId="348"/>
            <ac:spMk id="2" creationId="{C5F2FB0B-15EC-453B-BC9B-69AD35DDCEA3}"/>
          </ac:spMkLst>
        </pc:spChg>
        <pc:spChg chg="mod">
          <ac:chgData name="Coffey, Christa" userId="ecf91cdf-14e5-40dd-a765-fd98c23d8c84" providerId="ADAL" clId="{0AE5D98D-6427-4D38-9A6E-3998F443BA75}" dt="2026-08-26T14:21:13.511" v="429" actId="14100"/>
          <ac:spMkLst>
            <pc:docMk/>
            <pc:sldMk cId="2833819339" sldId="348"/>
            <ac:spMk id="3" creationId="{05408798-0DB3-46BF-880E-7BB904D700F6}"/>
          </ac:spMkLst>
        </pc:spChg>
      </pc:sldChg>
      <pc:sldChg chg="modSp add del mod">
        <pc:chgData name="Coffey, Christa" userId="ecf91cdf-14e5-40dd-a765-fd98c23d8c84" providerId="ADAL" clId="{0AE5D98D-6427-4D38-9A6E-3998F443BA75}" dt="2026-09-01T18:33:24.248" v="3153" actId="2696"/>
        <pc:sldMkLst>
          <pc:docMk/>
          <pc:sldMk cId="924784887" sldId="350"/>
        </pc:sldMkLst>
      </pc:sldChg>
      <pc:sldChg chg="modSp add del">
        <pc:chgData name="Coffey, Christa" userId="ecf91cdf-14e5-40dd-a765-fd98c23d8c84" providerId="ADAL" clId="{0AE5D98D-6427-4D38-9A6E-3998F443BA75}" dt="2026-09-01T18:33:43.265" v="3161" actId="2696"/>
        <pc:sldMkLst>
          <pc:docMk/>
          <pc:sldMk cId="2092433002" sldId="351"/>
        </pc:sldMkLst>
        <pc:spChg chg="mod">
          <ac:chgData name="Coffey, Christa" userId="ecf91cdf-14e5-40dd-a765-fd98c23d8c84" providerId="ADAL" clId="{0AE5D98D-6427-4D38-9A6E-3998F443BA75}" dt="2026-08-25T18:02:50.999" v="45"/>
          <ac:spMkLst>
            <pc:docMk/>
            <pc:sldMk cId="2092433002" sldId="351"/>
            <ac:spMk id="3" creationId="{934D2908-6E8E-5E11-BCE4-DD4E51A081F1}"/>
          </ac:spMkLst>
        </pc:spChg>
      </pc:sldChg>
      <pc:sldChg chg="modSp add del">
        <pc:chgData name="Coffey, Christa" userId="ecf91cdf-14e5-40dd-a765-fd98c23d8c84" providerId="ADAL" clId="{0AE5D98D-6427-4D38-9A6E-3998F443BA75}" dt="2026-09-01T18:33:45.244" v="3162" actId="2696"/>
        <pc:sldMkLst>
          <pc:docMk/>
          <pc:sldMk cId="661749631" sldId="352"/>
        </pc:sldMkLst>
        <pc:spChg chg="mod">
          <ac:chgData name="Coffey, Christa" userId="ecf91cdf-14e5-40dd-a765-fd98c23d8c84" providerId="ADAL" clId="{0AE5D98D-6427-4D38-9A6E-3998F443BA75}" dt="2026-08-25T18:04:39.853" v="48"/>
          <ac:spMkLst>
            <pc:docMk/>
            <pc:sldMk cId="661749631" sldId="352"/>
            <ac:spMk id="3" creationId="{529B2C33-8300-7758-0995-709BDBE3769D}"/>
          </ac:spMkLst>
        </pc:spChg>
      </pc:sldChg>
      <pc:sldChg chg="modSp add del">
        <pc:chgData name="Coffey, Christa" userId="ecf91cdf-14e5-40dd-a765-fd98c23d8c84" providerId="ADAL" clId="{0AE5D98D-6427-4D38-9A6E-3998F443BA75}" dt="2026-09-01T18:33:47.480" v="3163" actId="2696"/>
        <pc:sldMkLst>
          <pc:docMk/>
          <pc:sldMk cId="175463343" sldId="353"/>
        </pc:sldMkLst>
        <pc:spChg chg="mod">
          <ac:chgData name="Coffey, Christa" userId="ecf91cdf-14e5-40dd-a765-fd98c23d8c84" providerId="ADAL" clId="{0AE5D98D-6427-4D38-9A6E-3998F443BA75}" dt="2026-08-25T18:05:32.935" v="49"/>
          <ac:spMkLst>
            <pc:docMk/>
            <pc:sldMk cId="175463343" sldId="353"/>
            <ac:spMk id="3" creationId="{689FC1FD-7AA3-ABEF-66FF-8065181777F0}"/>
          </ac:spMkLst>
        </pc:spChg>
      </pc:sldChg>
      <pc:sldChg chg="modSp add mod setBg">
        <pc:chgData name="Coffey, Christa" userId="ecf91cdf-14e5-40dd-a765-fd98c23d8c84" providerId="ADAL" clId="{0AE5D98D-6427-4D38-9A6E-3998F443BA75}" dt="2026-08-26T14:33:22.209" v="719"/>
        <pc:sldMkLst>
          <pc:docMk/>
          <pc:sldMk cId="2412107303" sldId="354"/>
        </pc:sldMkLst>
        <pc:spChg chg="mod">
          <ac:chgData name="Coffey, Christa" userId="ecf91cdf-14e5-40dd-a765-fd98c23d8c84" providerId="ADAL" clId="{0AE5D98D-6427-4D38-9A6E-3998F443BA75}" dt="2026-08-26T14:14:47.948" v="358" actId="20577"/>
          <ac:spMkLst>
            <pc:docMk/>
            <pc:sldMk cId="2412107303" sldId="354"/>
            <ac:spMk id="2" creationId="{BE435BE6-4C35-02CB-4FF0-CCB34A2CC624}"/>
          </ac:spMkLst>
        </pc:spChg>
        <pc:spChg chg="mod">
          <ac:chgData name="Coffey, Christa" userId="ecf91cdf-14e5-40dd-a765-fd98c23d8c84" providerId="ADAL" clId="{0AE5D98D-6427-4D38-9A6E-3998F443BA75}" dt="2026-08-26T14:15:58.628" v="392" actId="948"/>
          <ac:spMkLst>
            <pc:docMk/>
            <pc:sldMk cId="2412107303" sldId="354"/>
            <ac:spMk id="3" creationId="{00E1AE24-BB54-6BA0-C1F3-386B5C3633D4}"/>
          </ac:spMkLst>
        </pc:spChg>
      </pc:sldChg>
      <pc:sldChg chg="addSp delSp modSp add mod ord">
        <pc:chgData name="Coffey, Christa" userId="ecf91cdf-14e5-40dd-a765-fd98c23d8c84" providerId="ADAL" clId="{0AE5D98D-6427-4D38-9A6E-3998F443BA75}" dt="2026-08-26T15:15:02.924" v="2553" actId="692"/>
        <pc:sldMkLst>
          <pc:docMk/>
          <pc:sldMk cId="3455257578" sldId="355"/>
        </pc:sldMkLst>
        <pc:spChg chg="mod">
          <ac:chgData name="Coffey, Christa" userId="ecf91cdf-14e5-40dd-a765-fd98c23d8c84" providerId="ADAL" clId="{0AE5D98D-6427-4D38-9A6E-3998F443BA75}" dt="2026-08-26T14:38:19.042" v="770" actId="1036"/>
          <ac:spMkLst>
            <pc:docMk/>
            <pc:sldMk cId="3455257578" sldId="355"/>
            <ac:spMk id="2" creationId="{AF11244B-80AC-314D-63C1-44643C57B415}"/>
          </ac:spMkLst>
        </pc:spChg>
        <pc:spChg chg="mod">
          <ac:chgData name="Coffey, Christa" userId="ecf91cdf-14e5-40dd-a765-fd98c23d8c84" providerId="ADAL" clId="{0AE5D98D-6427-4D38-9A6E-3998F443BA75}" dt="2026-08-26T15:13:22.798" v="2530" actId="14100"/>
          <ac:spMkLst>
            <pc:docMk/>
            <pc:sldMk cId="3455257578" sldId="355"/>
            <ac:spMk id="3" creationId="{6E306FE8-EB69-DF8A-A01A-99FB8A71E6C0}"/>
          </ac:spMkLst>
        </pc:spChg>
        <pc:cxnChg chg="add mod">
          <ac:chgData name="Coffey, Christa" userId="ecf91cdf-14e5-40dd-a765-fd98c23d8c84" providerId="ADAL" clId="{0AE5D98D-6427-4D38-9A6E-3998F443BA75}" dt="2026-08-26T15:15:02.924" v="2553" actId="692"/>
          <ac:cxnSpMkLst>
            <pc:docMk/>
            <pc:sldMk cId="3455257578" sldId="355"/>
            <ac:cxnSpMk id="7" creationId="{22C767E4-5781-4DEC-7702-B14B45634FAA}"/>
          </ac:cxnSpMkLst>
        </pc:cxnChg>
      </pc:sldChg>
      <pc:sldChg chg="addSp modSp add mod ord">
        <pc:chgData name="Coffey, Christa" userId="ecf91cdf-14e5-40dd-a765-fd98c23d8c84" providerId="ADAL" clId="{0AE5D98D-6427-4D38-9A6E-3998F443BA75}" dt="2026-08-26T15:15:18.876" v="2555" actId="692"/>
        <pc:sldMkLst>
          <pc:docMk/>
          <pc:sldMk cId="748482686" sldId="356"/>
        </pc:sldMkLst>
        <pc:spChg chg="mod">
          <ac:chgData name="Coffey, Christa" userId="ecf91cdf-14e5-40dd-a765-fd98c23d8c84" providerId="ADAL" clId="{0AE5D98D-6427-4D38-9A6E-3998F443BA75}" dt="2026-08-26T14:44:21.184" v="1603" actId="1036"/>
          <ac:spMkLst>
            <pc:docMk/>
            <pc:sldMk cId="748482686" sldId="356"/>
            <ac:spMk id="2" creationId="{4EABC00F-7EEC-FF03-1A44-C8D8D7D5614A}"/>
          </ac:spMkLst>
        </pc:spChg>
        <pc:spChg chg="mod">
          <ac:chgData name="Coffey, Christa" userId="ecf91cdf-14e5-40dd-a765-fd98c23d8c84" providerId="ADAL" clId="{0AE5D98D-6427-4D38-9A6E-3998F443BA75}" dt="2026-08-26T15:00:56.395" v="1957" actId="6549"/>
          <ac:spMkLst>
            <pc:docMk/>
            <pc:sldMk cId="748482686" sldId="356"/>
            <ac:spMk id="3" creationId="{97B3AA6E-9681-DEEE-D81B-726B6B63EF3C}"/>
          </ac:spMkLst>
        </pc:spChg>
        <pc:cxnChg chg="add mod">
          <ac:chgData name="Coffey, Christa" userId="ecf91cdf-14e5-40dd-a765-fd98c23d8c84" providerId="ADAL" clId="{0AE5D98D-6427-4D38-9A6E-3998F443BA75}" dt="2026-08-26T15:15:18.876" v="2555" actId="692"/>
          <ac:cxnSpMkLst>
            <pc:docMk/>
            <pc:sldMk cId="748482686" sldId="356"/>
            <ac:cxnSpMk id="5" creationId="{80E47473-2BD7-C6B3-A099-1F9BAAEBBB58}"/>
          </ac:cxnSpMkLst>
        </pc:cxnChg>
      </pc:sldChg>
      <pc:sldChg chg="addSp modSp add mod">
        <pc:chgData name="Coffey, Christa" userId="ecf91cdf-14e5-40dd-a765-fd98c23d8c84" providerId="ADAL" clId="{0AE5D98D-6427-4D38-9A6E-3998F443BA75}" dt="2026-08-26T15:15:26.917" v="2556" actId="692"/>
        <pc:sldMkLst>
          <pc:docMk/>
          <pc:sldMk cId="2168913558" sldId="357"/>
        </pc:sldMkLst>
        <pc:spChg chg="mod">
          <ac:chgData name="Coffey, Christa" userId="ecf91cdf-14e5-40dd-a765-fd98c23d8c84" providerId="ADAL" clId="{0AE5D98D-6427-4D38-9A6E-3998F443BA75}" dt="2026-08-26T15:03:47.685" v="2190" actId="20577"/>
          <ac:spMkLst>
            <pc:docMk/>
            <pc:sldMk cId="2168913558" sldId="357"/>
            <ac:spMk id="2" creationId="{28CD073F-52D1-79CC-8D2A-AA17C46DC9AC}"/>
          </ac:spMkLst>
        </pc:spChg>
        <pc:spChg chg="mod">
          <ac:chgData name="Coffey, Christa" userId="ecf91cdf-14e5-40dd-a765-fd98c23d8c84" providerId="ADAL" clId="{0AE5D98D-6427-4D38-9A6E-3998F443BA75}" dt="2026-08-26T15:06:35.747" v="2467" actId="14100"/>
          <ac:spMkLst>
            <pc:docMk/>
            <pc:sldMk cId="2168913558" sldId="357"/>
            <ac:spMk id="3" creationId="{F4553675-EEC6-D276-AFBF-8DD2AE5EA2C3}"/>
          </ac:spMkLst>
        </pc:spChg>
        <pc:cxnChg chg="add mod">
          <ac:chgData name="Coffey, Christa" userId="ecf91cdf-14e5-40dd-a765-fd98c23d8c84" providerId="ADAL" clId="{0AE5D98D-6427-4D38-9A6E-3998F443BA75}" dt="2026-08-26T15:15:26.917" v="2556" actId="692"/>
          <ac:cxnSpMkLst>
            <pc:docMk/>
            <pc:sldMk cId="2168913558" sldId="357"/>
            <ac:cxnSpMk id="5" creationId="{E4FA1FFA-4069-DE73-B708-AF7FFCFF901F}"/>
          </ac:cxnSpMkLst>
        </pc:cxnChg>
      </pc:sldChg>
      <pc:sldChg chg="addSp delSp modSp add mod">
        <pc:chgData name="Coffey, Christa" userId="ecf91cdf-14e5-40dd-a765-fd98c23d8c84" providerId="ADAL" clId="{0AE5D98D-6427-4D38-9A6E-3998F443BA75}" dt="2026-09-01T00:14:11.493" v="3078" actId="20577"/>
        <pc:sldMkLst>
          <pc:docMk/>
          <pc:sldMk cId="3427798589" sldId="358"/>
        </pc:sldMkLst>
        <pc:spChg chg="mod">
          <ac:chgData name="Coffey, Christa" userId="ecf91cdf-14e5-40dd-a765-fd98c23d8c84" providerId="ADAL" clId="{0AE5D98D-6427-4D38-9A6E-3998F443BA75}" dt="2026-09-01T00:14:11.493" v="3078" actId="20577"/>
          <ac:spMkLst>
            <pc:docMk/>
            <pc:sldMk cId="3427798589" sldId="358"/>
            <ac:spMk id="2" creationId="{B4F5AD4D-BF8B-807B-97D0-614CF17E23D0}"/>
          </ac:spMkLst>
        </pc:spChg>
        <pc:spChg chg="del mod">
          <ac:chgData name="Coffey, Christa" userId="ecf91cdf-14e5-40dd-a765-fd98c23d8c84" providerId="ADAL" clId="{0AE5D98D-6427-4D38-9A6E-3998F443BA75}" dt="2026-09-01T00:11:05.985" v="2988" actId="22"/>
          <ac:spMkLst>
            <pc:docMk/>
            <pc:sldMk cId="3427798589" sldId="358"/>
            <ac:spMk id="3" creationId="{EF00765C-71A7-C144-7F3A-EBBBAF6194D3}"/>
          </ac:spMkLst>
        </pc:spChg>
        <pc:picChg chg="add mod ord">
          <ac:chgData name="Coffey, Christa" userId="ecf91cdf-14e5-40dd-a765-fd98c23d8c84" providerId="ADAL" clId="{0AE5D98D-6427-4D38-9A6E-3998F443BA75}" dt="2026-09-01T00:13:56.107" v="3067" actId="1038"/>
          <ac:picMkLst>
            <pc:docMk/>
            <pc:sldMk cId="3427798589" sldId="358"/>
            <ac:picMk id="6" creationId="{B698B1D4-929F-64BC-1748-586A5E7D28B3}"/>
          </ac:picMkLst>
        </pc:picChg>
      </pc:sldChg>
      <pc:sldChg chg="modSp add mod">
        <pc:chgData name="Coffey, Christa" userId="ecf91cdf-14e5-40dd-a765-fd98c23d8c84" providerId="ADAL" clId="{0AE5D98D-6427-4D38-9A6E-3998F443BA75}" dt="2026-09-01T00:14:41.090" v="3140" actId="20577"/>
        <pc:sldMkLst>
          <pc:docMk/>
          <pc:sldMk cId="2668882831" sldId="359"/>
        </pc:sldMkLst>
        <pc:spChg chg="mod">
          <ac:chgData name="Coffey, Christa" userId="ecf91cdf-14e5-40dd-a765-fd98c23d8c84" providerId="ADAL" clId="{0AE5D98D-6427-4D38-9A6E-3998F443BA75}" dt="2026-09-01T00:14:41.090" v="3140" actId="20577"/>
          <ac:spMkLst>
            <pc:docMk/>
            <pc:sldMk cId="2668882831" sldId="359"/>
            <ac:spMk id="2" creationId="{97F74974-431C-77B9-847A-2D204B06BC3A}"/>
          </ac:spMkLst>
        </pc:spChg>
        <pc:picChg chg="mod">
          <ac:chgData name="Coffey, Christa" userId="ecf91cdf-14e5-40dd-a765-fd98c23d8c84" providerId="ADAL" clId="{0AE5D98D-6427-4D38-9A6E-3998F443BA75}" dt="2026-09-01T00:14:30.291" v="3125" actId="1035"/>
          <ac:picMkLst>
            <pc:docMk/>
            <pc:sldMk cId="2668882831" sldId="359"/>
            <ac:picMk id="6" creationId="{1D0B7F39-364B-9890-31DF-D32159630F9B}"/>
          </ac:picMkLst>
        </pc:picChg>
      </pc:sldChg>
      <pc:sldMasterChg chg="delSldLayout">
        <pc:chgData name="Coffey, Christa" userId="ecf91cdf-14e5-40dd-a765-fd98c23d8c84" providerId="ADAL" clId="{0AE5D98D-6427-4D38-9A6E-3998F443BA75}" dt="2026-08-26T15:09:22.890" v="2484" actId="2696"/>
        <pc:sldMasterMkLst>
          <pc:docMk/>
          <pc:sldMasterMk cId="1645083919" sldId="2147483868"/>
        </pc:sldMasterMkLst>
      </pc:sldMasterChg>
      <pc:sldMasterChg chg="del delSldLayout">
        <pc:chgData name="Coffey, Christa" userId="ecf91cdf-14e5-40dd-a765-fd98c23d8c84" providerId="ADAL" clId="{0AE5D98D-6427-4D38-9A6E-3998F443BA75}" dt="2026-09-01T18:33:47.480" v="3163" actId="2696"/>
        <pc:sldMasterMkLst>
          <pc:docMk/>
          <pc:sldMasterMk cId="588089961" sldId="2147483909"/>
        </pc:sldMasterMkLst>
        <pc:sldLayoutChg chg="del">
          <pc:chgData name="Coffey, Christa" userId="ecf91cdf-14e5-40dd-a765-fd98c23d8c84" providerId="ADAL" clId="{0AE5D98D-6427-4D38-9A6E-3998F443BA75}" dt="2026-09-01T18:33:47.480" v="3163" actId="2696"/>
          <pc:sldLayoutMkLst>
            <pc:docMk/>
            <pc:sldMasterMk cId="588089961" sldId="2147483909"/>
            <pc:sldLayoutMk cId="2731128810" sldId="2147483910"/>
          </pc:sldLayoutMkLst>
        </pc:sldLayoutChg>
        <pc:sldLayoutChg chg="del">
          <pc:chgData name="Coffey, Christa" userId="ecf91cdf-14e5-40dd-a765-fd98c23d8c84" providerId="ADAL" clId="{0AE5D98D-6427-4D38-9A6E-3998F443BA75}" dt="2026-09-01T18:33:47.480" v="3163" actId="2696"/>
          <pc:sldLayoutMkLst>
            <pc:docMk/>
            <pc:sldMasterMk cId="588089961" sldId="2147483909"/>
            <pc:sldLayoutMk cId="2881235711" sldId="2147483911"/>
          </pc:sldLayoutMkLst>
        </pc:sldLayoutChg>
        <pc:sldLayoutChg chg="del">
          <pc:chgData name="Coffey, Christa" userId="ecf91cdf-14e5-40dd-a765-fd98c23d8c84" providerId="ADAL" clId="{0AE5D98D-6427-4D38-9A6E-3998F443BA75}" dt="2026-09-01T18:33:47.480" v="3163" actId="2696"/>
          <pc:sldLayoutMkLst>
            <pc:docMk/>
            <pc:sldMasterMk cId="588089961" sldId="2147483909"/>
            <pc:sldLayoutMk cId="4029483576" sldId="2147483912"/>
          </pc:sldLayoutMkLst>
        </pc:sldLayoutChg>
        <pc:sldLayoutChg chg="del">
          <pc:chgData name="Coffey, Christa" userId="ecf91cdf-14e5-40dd-a765-fd98c23d8c84" providerId="ADAL" clId="{0AE5D98D-6427-4D38-9A6E-3998F443BA75}" dt="2026-09-01T18:33:47.480" v="3163" actId="2696"/>
          <pc:sldLayoutMkLst>
            <pc:docMk/>
            <pc:sldMasterMk cId="588089961" sldId="2147483909"/>
            <pc:sldLayoutMk cId="2470365155" sldId="2147483913"/>
          </pc:sldLayoutMkLst>
        </pc:sldLayoutChg>
        <pc:sldLayoutChg chg="del">
          <pc:chgData name="Coffey, Christa" userId="ecf91cdf-14e5-40dd-a765-fd98c23d8c84" providerId="ADAL" clId="{0AE5D98D-6427-4D38-9A6E-3998F443BA75}" dt="2026-09-01T18:33:47.480" v="3163" actId="2696"/>
          <pc:sldLayoutMkLst>
            <pc:docMk/>
            <pc:sldMasterMk cId="588089961" sldId="2147483909"/>
            <pc:sldLayoutMk cId="1586602552" sldId="2147483914"/>
          </pc:sldLayoutMkLst>
        </pc:sldLayoutChg>
        <pc:sldLayoutChg chg="del">
          <pc:chgData name="Coffey, Christa" userId="ecf91cdf-14e5-40dd-a765-fd98c23d8c84" providerId="ADAL" clId="{0AE5D98D-6427-4D38-9A6E-3998F443BA75}" dt="2026-09-01T18:33:47.480" v="3163" actId="2696"/>
          <pc:sldLayoutMkLst>
            <pc:docMk/>
            <pc:sldMasterMk cId="588089961" sldId="2147483909"/>
            <pc:sldLayoutMk cId="1317504860" sldId="2147483915"/>
          </pc:sldLayoutMkLst>
        </pc:sldLayoutChg>
        <pc:sldLayoutChg chg="del">
          <pc:chgData name="Coffey, Christa" userId="ecf91cdf-14e5-40dd-a765-fd98c23d8c84" providerId="ADAL" clId="{0AE5D98D-6427-4D38-9A6E-3998F443BA75}" dt="2026-09-01T18:33:47.480" v="3163" actId="2696"/>
          <pc:sldLayoutMkLst>
            <pc:docMk/>
            <pc:sldMasterMk cId="588089961" sldId="2147483909"/>
            <pc:sldLayoutMk cId="3520737459" sldId="2147483916"/>
          </pc:sldLayoutMkLst>
        </pc:sldLayoutChg>
        <pc:sldLayoutChg chg="del">
          <pc:chgData name="Coffey, Christa" userId="ecf91cdf-14e5-40dd-a765-fd98c23d8c84" providerId="ADAL" clId="{0AE5D98D-6427-4D38-9A6E-3998F443BA75}" dt="2026-09-01T18:33:47.480" v="3163" actId="2696"/>
          <pc:sldLayoutMkLst>
            <pc:docMk/>
            <pc:sldMasterMk cId="588089961" sldId="2147483909"/>
            <pc:sldLayoutMk cId="3291499709" sldId="2147483917"/>
          </pc:sldLayoutMkLst>
        </pc:sldLayoutChg>
        <pc:sldLayoutChg chg="del">
          <pc:chgData name="Coffey, Christa" userId="ecf91cdf-14e5-40dd-a765-fd98c23d8c84" providerId="ADAL" clId="{0AE5D98D-6427-4D38-9A6E-3998F443BA75}" dt="2026-09-01T18:33:47.480" v="3163" actId="2696"/>
          <pc:sldLayoutMkLst>
            <pc:docMk/>
            <pc:sldMasterMk cId="588089961" sldId="2147483909"/>
            <pc:sldLayoutMk cId="3935487002" sldId="2147483918"/>
          </pc:sldLayoutMkLst>
        </pc:sldLayoutChg>
        <pc:sldLayoutChg chg="del">
          <pc:chgData name="Coffey, Christa" userId="ecf91cdf-14e5-40dd-a765-fd98c23d8c84" providerId="ADAL" clId="{0AE5D98D-6427-4D38-9A6E-3998F443BA75}" dt="2026-09-01T18:33:47.480" v="3163" actId="2696"/>
          <pc:sldLayoutMkLst>
            <pc:docMk/>
            <pc:sldMasterMk cId="588089961" sldId="2147483909"/>
            <pc:sldLayoutMk cId="1231590035" sldId="2147483919"/>
          </pc:sldLayoutMkLst>
        </pc:sldLayoutChg>
        <pc:sldLayoutChg chg="del">
          <pc:chgData name="Coffey, Christa" userId="ecf91cdf-14e5-40dd-a765-fd98c23d8c84" providerId="ADAL" clId="{0AE5D98D-6427-4D38-9A6E-3998F443BA75}" dt="2026-09-01T18:33:47.480" v="3163" actId="2696"/>
          <pc:sldLayoutMkLst>
            <pc:docMk/>
            <pc:sldMasterMk cId="588089961" sldId="2147483909"/>
            <pc:sldLayoutMk cId="2551788107" sldId="2147483920"/>
          </pc:sldLayoutMkLst>
        </pc:sldLayoutChg>
        <pc:sldLayoutChg chg="del">
          <pc:chgData name="Coffey, Christa" userId="ecf91cdf-14e5-40dd-a765-fd98c23d8c84" providerId="ADAL" clId="{0AE5D98D-6427-4D38-9A6E-3998F443BA75}" dt="2026-09-01T18:33:47.480" v="3163" actId="2696"/>
          <pc:sldLayoutMkLst>
            <pc:docMk/>
            <pc:sldMasterMk cId="588089961" sldId="2147483909"/>
            <pc:sldLayoutMk cId="1352459286" sldId="2147483921"/>
          </pc:sldLayoutMkLst>
        </pc:sldLayoutChg>
        <pc:sldLayoutChg chg="del">
          <pc:chgData name="Coffey, Christa" userId="ecf91cdf-14e5-40dd-a765-fd98c23d8c84" providerId="ADAL" clId="{0AE5D98D-6427-4D38-9A6E-3998F443BA75}" dt="2026-09-01T18:33:47.480" v="3163" actId="2696"/>
          <pc:sldLayoutMkLst>
            <pc:docMk/>
            <pc:sldMasterMk cId="588089961" sldId="2147483909"/>
            <pc:sldLayoutMk cId="3464683291" sldId="2147483922"/>
          </pc:sldLayoutMkLst>
        </pc:sldLayoutChg>
        <pc:sldLayoutChg chg="del">
          <pc:chgData name="Coffey, Christa" userId="ecf91cdf-14e5-40dd-a765-fd98c23d8c84" providerId="ADAL" clId="{0AE5D98D-6427-4D38-9A6E-3998F443BA75}" dt="2026-09-01T18:33:47.480" v="3163" actId="2696"/>
          <pc:sldLayoutMkLst>
            <pc:docMk/>
            <pc:sldMasterMk cId="588089961" sldId="2147483909"/>
            <pc:sldLayoutMk cId="1203719882" sldId="2147483923"/>
          </pc:sldLayoutMkLst>
        </pc:sldLayoutChg>
        <pc:sldLayoutChg chg="del">
          <pc:chgData name="Coffey, Christa" userId="ecf91cdf-14e5-40dd-a765-fd98c23d8c84" providerId="ADAL" clId="{0AE5D98D-6427-4D38-9A6E-3998F443BA75}" dt="2026-09-01T18:33:47.480" v="3163" actId="2696"/>
          <pc:sldLayoutMkLst>
            <pc:docMk/>
            <pc:sldMasterMk cId="588089961" sldId="2147483909"/>
            <pc:sldLayoutMk cId="2812153336" sldId="2147483924"/>
          </pc:sldLayoutMkLst>
        </pc:sldLayoutChg>
        <pc:sldLayoutChg chg="del">
          <pc:chgData name="Coffey, Christa" userId="ecf91cdf-14e5-40dd-a765-fd98c23d8c84" providerId="ADAL" clId="{0AE5D98D-6427-4D38-9A6E-3998F443BA75}" dt="2026-09-01T18:33:47.480" v="3163" actId="2696"/>
          <pc:sldLayoutMkLst>
            <pc:docMk/>
            <pc:sldMasterMk cId="588089961" sldId="2147483909"/>
            <pc:sldLayoutMk cId="2138972165" sldId="2147483925"/>
          </pc:sldLayoutMkLst>
        </pc:sldLayoutChg>
        <pc:sldLayoutChg chg="del">
          <pc:chgData name="Coffey, Christa" userId="ecf91cdf-14e5-40dd-a765-fd98c23d8c84" providerId="ADAL" clId="{0AE5D98D-6427-4D38-9A6E-3998F443BA75}" dt="2026-09-01T18:33:47.480" v="3163" actId="2696"/>
          <pc:sldLayoutMkLst>
            <pc:docMk/>
            <pc:sldMasterMk cId="588089961" sldId="2147483909"/>
            <pc:sldLayoutMk cId="1824917406" sldId="214748392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A50702-3C68-4B14-B819-72B57D27F94A}"/>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a:extLst>
              <a:ext uri="{FF2B5EF4-FFF2-40B4-BE49-F238E27FC236}">
                <a16:creationId xmlns:a16="http://schemas.microsoft.com/office/drawing/2014/main" id="{EF0F4880-E690-44D0-8356-A9E7BDBAB098}"/>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4BE6205E-B305-4B90-9534-3C5E99A0275E}" type="datetimeFigureOut">
              <a:rPr lang="en-US" smtClean="0"/>
              <a:t>9/1/2026</a:t>
            </a:fld>
            <a:endParaRPr lang="en-US" dirty="0"/>
          </a:p>
        </p:txBody>
      </p:sp>
      <p:sp>
        <p:nvSpPr>
          <p:cNvPr id="4" name="Footer Placeholder 3">
            <a:extLst>
              <a:ext uri="{FF2B5EF4-FFF2-40B4-BE49-F238E27FC236}">
                <a16:creationId xmlns:a16="http://schemas.microsoft.com/office/drawing/2014/main" id="{26B4ACF6-39FD-4B08-A7D5-5BFDC37B4625}"/>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a:extLst>
              <a:ext uri="{FF2B5EF4-FFF2-40B4-BE49-F238E27FC236}">
                <a16:creationId xmlns:a16="http://schemas.microsoft.com/office/drawing/2014/main" id="{AF7C9FD2-2C57-4DE7-8EA4-86DEE80B988D}"/>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00AC623C-86E0-4A85-83FB-F4A716956FD4}" type="slidenum">
              <a:rPr lang="en-US" smtClean="0"/>
              <a:t>‹#›</a:t>
            </a:fld>
            <a:endParaRPr lang="en-US" dirty="0"/>
          </a:p>
        </p:txBody>
      </p:sp>
    </p:spTree>
    <p:extLst>
      <p:ext uri="{BB962C8B-B14F-4D97-AF65-F5344CB8AC3E}">
        <p14:creationId xmlns:p14="http://schemas.microsoft.com/office/powerpoint/2010/main" val="1693955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233722F1-E430-42A1-A473-1759336AECCE}" type="datetimeFigureOut">
              <a:rPr lang="en-US" smtClean="0"/>
              <a:t>9/1/2026</a:t>
            </a:fld>
            <a:endParaRPr lang="en-US"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C37D7554-D10C-4E29-B8E6-BB7111FA614F}" type="slidenum">
              <a:rPr lang="en-US" smtClean="0"/>
              <a:t>‹#›</a:t>
            </a:fld>
            <a:endParaRPr lang="en-US" dirty="0"/>
          </a:p>
        </p:txBody>
      </p:sp>
    </p:spTree>
    <p:extLst>
      <p:ext uri="{BB962C8B-B14F-4D97-AF65-F5344CB8AC3E}">
        <p14:creationId xmlns:p14="http://schemas.microsoft.com/office/powerpoint/2010/main" val="3517347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09CE9-F18C-5020-CF43-5960AFE654F6}"/>
              </a:ext>
            </a:extLst>
          </p:cNvPr>
          <p:cNvSpPr>
            <a:spLocks noGrp="1"/>
          </p:cNvSpPr>
          <p:nvPr>
            <p:ph type="ctrTitle"/>
          </p:nvPr>
        </p:nvSpPr>
        <p:spPr>
          <a:xfrm>
            <a:off x="685800" y="240410"/>
            <a:ext cx="10813067" cy="783835"/>
          </a:xfrm>
        </p:spPr>
        <p:txBody>
          <a:bodyPr vert="horz" lIns="91440" tIns="45720" rIns="91440" bIns="45720" rtlCol="0" anchor="b">
            <a:normAutofit/>
          </a:bodyPr>
          <a:lstStyle>
            <a:lvl1pPr>
              <a:defRPr lang="en-US" sz="3600" dirty="0">
                <a:solidFill>
                  <a:schemeClr val="tx2">
                    <a:alpha val="90000"/>
                  </a:schemeClr>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A16B3AA5-F8D6-AB69-241F-6F8F1DD41E55}"/>
              </a:ext>
            </a:extLst>
          </p:cNvPr>
          <p:cNvSpPr>
            <a:spLocks noGrp="1"/>
          </p:cNvSpPr>
          <p:nvPr>
            <p:ph type="subTitle" idx="1"/>
          </p:nvPr>
        </p:nvSpPr>
        <p:spPr>
          <a:xfrm>
            <a:off x="685800" y="998185"/>
            <a:ext cx="10813067" cy="541508"/>
          </a:xfrm>
        </p:spPr>
        <p:txBody>
          <a:bodyPr vert="horz" lIns="91440" tIns="45720" rIns="91440" bIns="45720" rtlCol="0">
            <a:normAutofit/>
          </a:bodyPr>
          <a:lstStyle>
            <a:lvl1pPr marL="0" indent="0">
              <a:buNone/>
              <a:defRPr lang="en-US" dirty="0"/>
            </a:lvl1pPr>
          </a:lstStyle>
          <a:p>
            <a:pPr lvl="0"/>
            <a:r>
              <a:rPr lang="en-US"/>
              <a:t>Click to edit Master subtitle style</a:t>
            </a:r>
            <a:endParaRPr lang="en-US" dirty="0"/>
          </a:p>
        </p:txBody>
      </p:sp>
      <p:sp>
        <p:nvSpPr>
          <p:cNvPr id="16" name="Picture Placeholder 15">
            <a:extLst>
              <a:ext uri="{FF2B5EF4-FFF2-40B4-BE49-F238E27FC236}">
                <a16:creationId xmlns:a16="http://schemas.microsoft.com/office/drawing/2014/main" id="{569E8996-63F9-282F-EB89-823A9E405F96}"/>
              </a:ext>
            </a:extLst>
          </p:cNvPr>
          <p:cNvSpPr>
            <a:spLocks noGrp="1"/>
          </p:cNvSpPr>
          <p:nvPr>
            <p:ph type="pic" sz="quarter" idx="13" hasCustomPrompt="1"/>
          </p:nvPr>
        </p:nvSpPr>
        <p:spPr>
          <a:xfrm>
            <a:off x="462974" y="1606318"/>
            <a:ext cx="11268845" cy="4791456"/>
          </a:xfrm>
          <a:blipFill dpi="0" rotWithShape="1">
            <a:blip r:embed="rId2">
              <a:alphaModFix amt="80000"/>
            </a:blip>
            <a:srcRect/>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7AE78127-77D8-DF99-4AE0-F322800B057B}"/>
              </a:ext>
            </a:extLst>
          </p:cNvPr>
          <p:cNvSpPr>
            <a:spLocks noGrp="1"/>
          </p:cNvSpPr>
          <p:nvPr>
            <p:ph type="ftr" sz="quarter" idx="11"/>
          </p:nvPr>
        </p:nvSpPr>
        <p:spPr>
          <a:xfrm>
            <a:off x="640080" y="6445997"/>
            <a:ext cx="3949302" cy="365125"/>
          </a:xfrm>
        </p:spPr>
        <p:txBody>
          <a:bodyPr/>
          <a:lstStyle>
            <a:lvl1pPr>
              <a:defRPr>
                <a:solidFill>
                  <a:schemeClr val="tx2"/>
                </a:solidFill>
              </a:defRPr>
            </a:lvl1pPr>
          </a:lstStyle>
          <a:p>
            <a:endParaRPr lang="en-US" dirty="0"/>
          </a:p>
        </p:txBody>
      </p:sp>
      <p:sp>
        <p:nvSpPr>
          <p:cNvPr id="4" name="Date Placeholder 3">
            <a:extLst>
              <a:ext uri="{FF2B5EF4-FFF2-40B4-BE49-F238E27FC236}">
                <a16:creationId xmlns:a16="http://schemas.microsoft.com/office/drawing/2014/main" id="{D2D04168-7304-004B-C2F6-42E38FDC5908}"/>
              </a:ext>
            </a:extLst>
          </p:cNvPr>
          <p:cNvSpPr>
            <a:spLocks noGrp="1"/>
          </p:cNvSpPr>
          <p:nvPr>
            <p:ph type="dt" sz="half" idx="10"/>
          </p:nvPr>
        </p:nvSpPr>
        <p:spPr/>
        <p:txBody>
          <a:bodyPr/>
          <a:lstStyle>
            <a:lvl1pPr>
              <a:defRPr>
                <a:solidFill>
                  <a:schemeClr val="tx2"/>
                </a:solidFill>
              </a:defRPr>
            </a:lvl1pPr>
          </a:lstStyle>
          <a:p>
            <a:endParaRPr lang="en-US" dirty="0"/>
          </a:p>
        </p:txBody>
      </p:sp>
      <p:sp>
        <p:nvSpPr>
          <p:cNvPr id="6" name="Slide Number Placeholder 5">
            <a:extLst>
              <a:ext uri="{FF2B5EF4-FFF2-40B4-BE49-F238E27FC236}">
                <a16:creationId xmlns:a16="http://schemas.microsoft.com/office/drawing/2014/main" id="{D7C58464-EE0F-215A-2FA8-F434687B9E7A}"/>
              </a:ext>
            </a:extLst>
          </p:cNvPr>
          <p:cNvSpPr>
            <a:spLocks noGrp="1"/>
          </p:cNvSpPr>
          <p:nvPr>
            <p:ph type="sldNum" sz="quarter" idx="12"/>
          </p:nvPr>
        </p:nvSpPr>
        <p:spPr/>
        <p:txBody>
          <a:bodyPr/>
          <a:lstStyle>
            <a:lvl1pPr>
              <a:defRPr>
                <a:solidFill>
                  <a:schemeClr val="tx2"/>
                </a:solidFill>
              </a:defRPr>
            </a:lvl1pPr>
          </a:lstStyle>
          <a:p>
            <a:fld id="{18D65601-5AE2-46FC-B138-694DDD2B510D}" type="slidenum">
              <a:rPr lang="en-US" smtClean="0"/>
              <a:pPr/>
              <a:t>‹#›</a:t>
            </a:fld>
            <a:endParaRPr lang="en-US" dirty="0"/>
          </a:p>
        </p:txBody>
      </p:sp>
      <p:cxnSp>
        <p:nvCxnSpPr>
          <p:cNvPr id="7" name="Straight Connector 6">
            <a:extLst>
              <a:ext uri="{FF2B5EF4-FFF2-40B4-BE49-F238E27FC236}">
                <a16:creationId xmlns:a16="http://schemas.microsoft.com/office/drawing/2014/main" id="{FFFC4771-5A22-2E68-AB04-0949D0A15B66}"/>
              </a:ext>
            </a:extLst>
          </p:cNvPr>
          <p:cNvCxnSpPr>
            <a:cxnSpLocks/>
          </p:cNvCxnSpPr>
          <p:nvPr/>
        </p:nvCxnSpPr>
        <p:spPr>
          <a:xfrm flipH="1">
            <a:off x="0" y="1599718"/>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AA95C5A-6D75-9E1D-C459-7F2022E84F55}"/>
              </a:ext>
            </a:extLst>
          </p:cNvPr>
          <p:cNvCxnSpPr>
            <a:cxnSpLocks/>
          </p:cNvCxnSpPr>
          <p:nvPr/>
        </p:nvCxnSpPr>
        <p:spPr>
          <a:xfrm>
            <a:off x="457200" y="0"/>
            <a:ext cx="0" cy="685800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0ED5AC1-9F96-A868-7F45-523BF1A45E7C}"/>
              </a:ext>
            </a:extLst>
          </p:cNvPr>
          <p:cNvCxnSpPr>
            <a:cxnSpLocks/>
          </p:cNvCxnSpPr>
          <p:nvPr/>
        </p:nvCxnSpPr>
        <p:spPr>
          <a:xfrm>
            <a:off x="11734800" y="0"/>
            <a:ext cx="0" cy="685800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0E1F764-5B01-7711-9CF1-7EA13A629701}"/>
              </a:ext>
            </a:extLst>
          </p:cNvPr>
          <p:cNvCxnSpPr>
            <a:cxnSpLocks/>
          </p:cNvCxnSpPr>
          <p:nvPr/>
        </p:nvCxnSpPr>
        <p:spPr>
          <a:xfrm flipH="1">
            <a:off x="0" y="6396171"/>
            <a:ext cx="12192000" cy="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1603937"/>
      </p:ext>
    </p:extLst>
  </p:cSld>
  <p:clrMapOvr>
    <a:overrideClrMapping bg1="lt1" tx1="dk1" bg2="lt2" tx2="dk2" accent1="accent1" accent2="accent2" accent3="accent3" accent4="accent4" accent5="accent5" accent6="accent6" hlink="hlink" folHlink="folHlink"/>
  </p:clrMapOvr>
  <p:hf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AB8C-6B7B-EBD3-4D71-F5150448D3B6}"/>
              </a:ext>
            </a:extLst>
          </p:cNvPr>
          <p:cNvSpPr>
            <a:spLocks noGrp="1"/>
          </p:cNvSpPr>
          <p:nvPr>
            <p:ph type="title"/>
          </p:nvPr>
        </p:nvSpPr>
        <p:spPr>
          <a:xfrm>
            <a:off x="4911995" y="559483"/>
            <a:ext cx="6825541" cy="1009652"/>
          </a:xfrm>
        </p:spPr>
        <p:txBody>
          <a:bodyPr anchor="b"/>
          <a:lstStyle/>
          <a:p>
            <a:r>
              <a:rPr lang="en-US"/>
              <a:t>Click to edit Master title style</a:t>
            </a:r>
            <a:endParaRPr lang="en-US" dirty="0"/>
          </a:p>
        </p:txBody>
      </p:sp>
      <p:sp>
        <p:nvSpPr>
          <p:cNvPr id="19" name="Picture Placeholder 18">
            <a:extLst>
              <a:ext uri="{FF2B5EF4-FFF2-40B4-BE49-F238E27FC236}">
                <a16:creationId xmlns:a16="http://schemas.microsoft.com/office/drawing/2014/main" id="{FBB1EB8E-9C26-DC32-8498-7F5998392555}"/>
              </a:ext>
            </a:extLst>
          </p:cNvPr>
          <p:cNvSpPr>
            <a:spLocks noGrp="1"/>
          </p:cNvSpPr>
          <p:nvPr>
            <p:ph type="pic" sz="quarter" idx="13" hasCustomPrompt="1"/>
          </p:nvPr>
        </p:nvSpPr>
        <p:spPr>
          <a:xfrm>
            <a:off x="0" y="1"/>
            <a:ext cx="4421943" cy="6398066"/>
          </a:xfrm>
          <a:blipFill dpi="0" rotWithShape="1">
            <a:blip r:embed="rId2">
              <a:alphaModFix amt="80000"/>
            </a:blip>
            <a:srcRect/>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00327223-CF88-A3FD-E8DF-370D7C19B1B6}"/>
              </a:ext>
            </a:extLst>
          </p:cNvPr>
          <p:cNvSpPr>
            <a:spLocks noGrp="1"/>
          </p:cNvSpPr>
          <p:nvPr>
            <p:ph idx="1"/>
          </p:nvPr>
        </p:nvSpPr>
        <p:spPr>
          <a:xfrm>
            <a:off x="4911994" y="2083837"/>
            <a:ext cx="6825545" cy="4032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7E38D70-266E-0D00-4BB2-CEF20A35B76C}"/>
              </a:ext>
            </a:extLst>
          </p:cNvPr>
          <p:cNvSpPr>
            <a:spLocks noGrp="1"/>
          </p:cNvSpPr>
          <p:nvPr>
            <p:ph type="ftr" sz="quarter" idx="11"/>
          </p:nvPr>
        </p:nvSpPr>
        <p:spPr>
          <a:xfrm>
            <a:off x="457200" y="6445997"/>
            <a:ext cx="3811448" cy="365125"/>
          </a:xfrm>
        </p:spPr>
        <p:txBody>
          <a:bodyPr/>
          <a:lstStyle/>
          <a:p>
            <a:endParaRPr lang="en-US" dirty="0"/>
          </a:p>
        </p:txBody>
      </p:sp>
      <p:sp>
        <p:nvSpPr>
          <p:cNvPr id="4" name="Date Placeholder 3">
            <a:extLst>
              <a:ext uri="{FF2B5EF4-FFF2-40B4-BE49-F238E27FC236}">
                <a16:creationId xmlns:a16="http://schemas.microsoft.com/office/drawing/2014/main" id="{ADC28223-FDFF-908F-158A-3401127BA5C7}"/>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9A1F0CF0-00B7-2F2A-2E49-88AB87A201E2}"/>
              </a:ext>
            </a:extLst>
          </p:cNvPr>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14" name="Straight Connector 13">
            <a:extLst>
              <a:ext uri="{FF2B5EF4-FFF2-40B4-BE49-F238E27FC236}">
                <a16:creationId xmlns:a16="http://schemas.microsoft.com/office/drawing/2014/main" id="{6EB92977-9D16-C370-F779-0B9C67993046}"/>
              </a:ext>
            </a:extLst>
          </p:cNvPr>
          <p:cNvCxnSpPr>
            <a:cxnSpLocks/>
          </p:cNvCxnSpPr>
          <p:nvPr/>
        </p:nvCxnSpPr>
        <p:spPr>
          <a:xfrm flipH="1">
            <a:off x="0" y="6398068"/>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254AC9C-312D-B8D1-5D04-C0CE07B464DB}"/>
              </a:ext>
            </a:extLst>
          </p:cNvPr>
          <p:cNvCxnSpPr>
            <a:cxnSpLocks/>
          </p:cNvCxnSpPr>
          <p:nvPr/>
        </p:nvCxnSpPr>
        <p:spPr>
          <a:xfrm>
            <a:off x="4423739" y="0"/>
            <a:ext cx="0" cy="685800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F4F50A3-1136-13EC-E499-F6DDCBFE375F}"/>
              </a:ext>
            </a:extLst>
          </p:cNvPr>
          <p:cNvCxnSpPr>
            <a:cxnSpLocks/>
          </p:cNvCxnSpPr>
          <p:nvPr/>
        </p:nvCxnSpPr>
        <p:spPr>
          <a:xfrm flipH="1">
            <a:off x="4425535" y="1810995"/>
            <a:ext cx="7750205"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644691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AB8C-6B7B-EBD3-4D71-F5150448D3B6}"/>
              </a:ext>
            </a:extLst>
          </p:cNvPr>
          <p:cNvSpPr>
            <a:spLocks noGrp="1"/>
          </p:cNvSpPr>
          <p:nvPr>
            <p:ph type="title"/>
          </p:nvPr>
        </p:nvSpPr>
        <p:spPr>
          <a:xfrm>
            <a:off x="4472644" y="669386"/>
            <a:ext cx="7231413" cy="1005840"/>
          </a:xfrm>
        </p:spPr>
        <p:txBody>
          <a:bodyPr/>
          <a:lstStyle/>
          <a:p>
            <a:r>
              <a:rPr lang="en-US"/>
              <a:t>Click to edit Master title style</a:t>
            </a:r>
            <a:endParaRPr lang="en-US" dirty="0"/>
          </a:p>
        </p:txBody>
      </p:sp>
      <p:sp>
        <p:nvSpPr>
          <p:cNvPr id="19" name="Picture Placeholder 18">
            <a:extLst>
              <a:ext uri="{FF2B5EF4-FFF2-40B4-BE49-F238E27FC236}">
                <a16:creationId xmlns:a16="http://schemas.microsoft.com/office/drawing/2014/main" id="{FBB1EB8E-9C26-DC32-8498-7F5998392555}"/>
              </a:ext>
            </a:extLst>
          </p:cNvPr>
          <p:cNvSpPr>
            <a:spLocks noGrp="1"/>
          </p:cNvSpPr>
          <p:nvPr>
            <p:ph type="pic" sz="quarter" idx="13" hasCustomPrompt="1"/>
          </p:nvPr>
        </p:nvSpPr>
        <p:spPr>
          <a:xfrm>
            <a:off x="-8994" y="-5468"/>
            <a:ext cx="4011836" cy="6398066"/>
          </a:xfrm>
          <a:blipFill dpi="0" rotWithShape="1">
            <a:blip r:embed="rId2">
              <a:alphaModFix amt="80000"/>
            </a:blip>
            <a:srcRect/>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00327223-CF88-A3FD-E8DF-370D7C19B1B6}"/>
              </a:ext>
            </a:extLst>
          </p:cNvPr>
          <p:cNvSpPr>
            <a:spLocks noGrp="1"/>
          </p:cNvSpPr>
          <p:nvPr>
            <p:ph idx="1"/>
          </p:nvPr>
        </p:nvSpPr>
        <p:spPr>
          <a:xfrm>
            <a:off x="4472644" y="1812385"/>
            <a:ext cx="7231407" cy="44238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7E38D70-266E-0D00-4BB2-CEF20A35B76C}"/>
              </a:ext>
            </a:extLst>
          </p:cNvPr>
          <p:cNvSpPr>
            <a:spLocks noGrp="1"/>
          </p:cNvSpPr>
          <p:nvPr>
            <p:ph type="ftr" sz="quarter" idx="11"/>
          </p:nvPr>
        </p:nvSpPr>
        <p:spPr>
          <a:xfrm>
            <a:off x="457200" y="6445997"/>
            <a:ext cx="3408011" cy="365125"/>
          </a:xfrm>
        </p:spPr>
        <p:txBody>
          <a:bodyPr/>
          <a:lstStyle/>
          <a:p>
            <a:endParaRPr lang="en-US" dirty="0"/>
          </a:p>
        </p:txBody>
      </p:sp>
      <p:sp>
        <p:nvSpPr>
          <p:cNvPr id="4" name="Date Placeholder 3">
            <a:extLst>
              <a:ext uri="{FF2B5EF4-FFF2-40B4-BE49-F238E27FC236}">
                <a16:creationId xmlns:a16="http://schemas.microsoft.com/office/drawing/2014/main" id="{ADC28223-FDFF-908F-158A-3401127BA5C7}"/>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9A1F0CF0-00B7-2F2A-2E49-88AB87A201E2}"/>
              </a:ext>
            </a:extLst>
          </p:cNvPr>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14" name="Straight Connector 13">
            <a:extLst>
              <a:ext uri="{FF2B5EF4-FFF2-40B4-BE49-F238E27FC236}">
                <a16:creationId xmlns:a16="http://schemas.microsoft.com/office/drawing/2014/main" id="{6EB92977-9D16-C370-F779-0B9C67993046}"/>
              </a:ext>
            </a:extLst>
          </p:cNvPr>
          <p:cNvCxnSpPr>
            <a:cxnSpLocks/>
          </p:cNvCxnSpPr>
          <p:nvPr/>
        </p:nvCxnSpPr>
        <p:spPr>
          <a:xfrm flipH="1">
            <a:off x="0" y="6398068"/>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254AC9C-312D-B8D1-5D04-C0CE07B464DB}"/>
              </a:ext>
            </a:extLst>
          </p:cNvPr>
          <p:cNvCxnSpPr>
            <a:cxnSpLocks/>
          </p:cNvCxnSpPr>
          <p:nvPr/>
        </p:nvCxnSpPr>
        <p:spPr>
          <a:xfrm>
            <a:off x="4009212" y="0"/>
            <a:ext cx="0" cy="685800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2816454"/>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AB8C-6B7B-EBD3-4D71-F5150448D3B6}"/>
              </a:ext>
            </a:extLst>
          </p:cNvPr>
          <p:cNvSpPr>
            <a:spLocks noGrp="1"/>
          </p:cNvSpPr>
          <p:nvPr>
            <p:ph type="title"/>
          </p:nvPr>
        </p:nvSpPr>
        <p:spPr>
          <a:xfrm>
            <a:off x="457200" y="680728"/>
            <a:ext cx="7281067" cy="100584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0327223-CF88-A3FD-E8DF-370D7C19B1B6}"/>
              </a:ext>
            </a:extLst>
          </p:cNvPr>
          <p:cNvSpPr>
            <a:spLocks noGrp="1"/>
          </p:cNvSpPr>
          <p:nvPr>
            <p:ph idx="1"/>
          </p:nvPr>
        </p:nvSpPr>
        <p:spPr>
          <a:xfrm>
            <a:off x="457200" y="1823728"/>
            <a:ext cx="7281061" cy="44238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Picture Placeholder 18">
            <a:extLst>
              <a:ext uri="{FF2B5EF4-FFF2-40B4-BE49-F238E27FC236}">
                <a16:creationId xmlns:a16="http://schemas.microsoft.com/office/drawing/2014/main" id="{FBB1EB8E-9C26-DC32-8498-7F5998392555}"/>
              </a:ext>
            </a:extLst>
          </p:cNvPr>
          <p:cNvSpPr>
            <a:spLocks noGrp="1"/>
          </p:cNvSpPr>
          <p:nvPr>
            <p:ph type="pic" sz="quarter" idx="13" hasCustomPrompt="1"/>
          </p:nvPr>
        </p:nvSpPr>
        <p:spPr>
          <a:xfrm>
            <a:off x="8195489" y="-6369"/>
            <a:ext cx="3996512" cy="6398066"/>
          </a:xfrm>
          <a:blipFill dpi="0" rotWithShape="1">
            <a:blip r:embed="rId2">
              <a:alphaModFix amt="80000"/>
            </a:blip>
            <a:srcRect/>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A7E38D70-266E-0D00-4BB2-CEF20A35B76C}"/>
              </a:ext>
            </a:extLst>
          </p:cNvPr>
          <p:cNvSpPr>
            <a:spLocks noGrp="1"/>
          </p:cNvSpPr>
          <p:nvPr>
            <p:ph type="ftr" sz="quarter" idx="11"/>
          </p:nvPr>
        </p:nvSpPr>
        <p:spPr>
          <a:xfrm>
            <a:off x="457200" y="6445997"/>
            <a:ext cx="3949302" cy="365125"/>
          </a:xfrm>
        </p:spPr>
        <p:txBody>
          <a:bodyPr/>
          <a:lstStyle/>
          <a:p>
            <a:endParaRPr lang="en-US" dirty="0"/>
          </a:p>
        </p:txBody>
      </p:sp>
      <p:sp>
        <p:nvSpPr>
          <p:cNvPr id="4" name="Date Placeholder 3">
            <a:extLst>
              <a:ext uri="{FF2B5EF4-FFF2-40B4-BE49-F238E27FC236}">
                <a16:creationId xmlns:a16="http://schemas.microsoft.com/office/drawing/2014/main" id="{ADC28223-FDFF-908F-158A-3401127BA5C7}"/>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9A1F0CF0-00B7-2F2A-2E49-88AB87A201E2}"/>
              </a:ext>
            </a:extLst>
          </p:cNvPr>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14" name="Straight Connector 13">
            <a:extLst>
              <a:ext uri="{FF2B5EF4-FFF2-40B4-BE49-F238E27FC236}">
                <a16:creationId xmlns:a16="http://schemas.microsoft.com/office/drawing/2014/main" id="{6EB92977-9D16-C370-F779-0B9C67993046}"/>
              </a:ext>
            </a:extLst>
          </p:cNvPr>
          <p:cNvCxnSpPr>
            <a:cxnSpLocks/>
          </p:cNvCxnSpPr>
          <p:nvPr/>
        </p:nvCxnSpPr>
        <p:spPr>
          <a:xfrm flipH="1">
            <a:off x="0" y="6398068"/>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254AC9C-312D-B8D1-5D04-C0CE07B464DB}"/>
              </a:ext>
            </a:extLst>
          </p:cNvPr>
          <p:cNvCxnSpPr>
            <a:cxnSpLocks/>
          </p:cNvCxnSpPr>
          <p:nvPr/>
        </p:nvCxnSpPr>
        <p:spPr>
          <a:xfrm>
            <a:off x="8188287" y="0"/>
            <a:ext cx="0" cy="685800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7724374"/>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AB8C-6B7B-EBD3-4D71-F5150448D3B6}"/>
              </a:ext>
            </a:extLst>
          </p:cNvPr>
          <p:cNvSpPr>
            <a:spLocks noGrp="1"/>
          </p:cNvSpPr>
          <p:nvPr>
            <p:ph type="title"/>
          </p:nvPr>
        </p:nvSpPr>
        <p:spPr>
          <a:xfrm>
            <a:off x="457200" y="678485"/>
            <a:ext cx="6369370" cy="100584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0327223-CF88-A3FD-E8DF-370D7C19B1B6}"/>
              </a:ext>
            </a:extLst>
          </p:cNvPr>
          <p:cNvSpPr>
            <a:spLocks noGrp="1"/>
          </p:cNvSpPr>
          <p:nvPr>
            <p:ph idx="1"/>
          </p:nvPr>
        </p:nvSpPr>
        <p:spPr>
          <a:xfrm>
            <a:off x="457200" y="1821484"/>
            <a:ext cx="6360897" cy="4292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Picture Placeholder 18">
            <a:extLst>
              <a:ext uri="{FF2B5EF4-FFF2-40B4-BE49-F238E27FC236}">
                <a16:creationId xmlns:a16="http://schemas.microsoft.com/office/drawing/2014/main" id="{FBB1EB8E-9C26-DC32-8498-7F5998392555}"/>
              </a:ext>
            </a:extLst>
          </p:cNvPr>
          <p:cNvSpPr>
            <a:spLocks noGrp="1"/>
          </p:cNvSpPr>
          <p:nvPr>
            <p:ph type="pic" sz="quarter" idx="13" hasCustomPrompt="1"/>
          </p:nvPr>
        </p:nvSpPr>
        <p:spPr>
          <a:xfrm>
            <a:off x="7277100" y="-8466"/>
            <a:ext cx="4914895" cy="6398066"/>
          </a:xfrm>
          <a:blipFill dpi="0" rotWithShape="1">
            <a:blip r:embed="rId2">
              <a:alphaModFix amt="80000"/>
            </a:blip>
            <a:srcRect/>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A7E38D70-266E-0D00-4BB2-CEF20A35B76C}"/>
              </a:ext>
            </a:extLst>
          </p:cNvPr>
          <p:cNvSpPr>
            <a:spLocks noGrp="1"/>
          </p:cNvSpPr>
          <p:nvPr>
            <p:ph type="ftr" sz="quarter" idx="11"/>
          </p:nvPr>
        </p:nvSpPr>
        <p:spPr>
          <a:xfrm>
            <a:off x="457200" y="6445997"/>
            <a:ext cx="3949302" cy="365125"/>
          </a:xfrm>
        </p:spPr>
        <p:txBody>
          <a:bodyPr/>
          <a:lstStyle/>
          <a:p>
            <a:endParaRPr lang="en-US" dirty="0"/>
          </a:p>
        </p:txBody>
      </p:sp>
      <p:sp>
        <p:nvSpPr>
          <p:cNvPr id="4" name="Date Placeholder 3">
            <a:extLst>
              <a:ext uri="{FF2B5EF4-FFF2-40B4-BE49-F238E27FC236}">
                <a16:creationId xmlns:a16="http://schemas.microsoft.com/office/drawing/2014/main" id="{ADC28223-FDFF-908F-158A-3401127BA5C7}"/>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9A1F0CF0-00B7-2F2A-2E49-88AB87A201E2}"/>
              </a:ext>
            </a:extLst>
          </p:cNvPr>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14" name="Straight Connector 13">
            <a:extLst>
              <a:ext uri="{FF2B5EF4-FFF2-40B4-BE49-F238E27FC236}">
                <a16:creationId xmlns:a16="http://schemas.microsoft.com/office/drawing/2014/main" id="{6EB92977-9D16-C370-F779-0B9C67993046}"/>
              </a:ext>
            </a:extLst>
          </p:cNvPr>
          <p:cNvCxnSpPr>
            <a:cxnSpLocks/>
          </p:cNvCxnSpPr>
          <p:nvPr/>
        </p:nvCxnSpPr>
        <p:spPr>
          <a:xfrm flipH="1">
            <a:off x="0" y="6398068"/>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254AC9C-312D-B8D1-5D04-C0CE07B464DB}"/>
              </a:ext>
            </a:extLst>
          </p:cNvPr>
          <p:cNvCxnSpPr>
            <a:cxnSpLocks/>
          </p:cNvCxnSpPr>
          <p:nvPr/>
        </p:nvCxnSpPr>
        <p:spPr>
          <a:xfrm>
            <a:off x="7270008" y="0"/>
            <a:ext cx="0" cy="685800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7633910"/>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AB8C-6B7B-EBD3-4D71-F5150448D3B6}"/>
              </a:ext>
            </a:extLst>
          </p:cNvPr>
          <p:cNvSpPr>
            <a:spLocks noGrp="1"/>
          </p:cNvSpPr>
          <p:nvPr>
            <p:ph type="title"/>
          </p:nvPr>
        </p:nvSpPr>
        <p:spPr>
          <a:xfrm>
            <a:off x="457200" y="458145"/>
            <a:ext cx="4000497" cy="1679799"/>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0327223-CF88-A3FD-E8DF-370D7C19B1B6}"/>
              </a:ext>
            </a:extLst>
          </p:cNvPr>
          <p:cNvSpPr>
            <a:spLocks noGrp="1"/>
          </p:cNvSpPr>
          <p:nvPr>
            <p:ph idx="1"/>
          </p:nvPr>
        </p:nvSpPr>
        <p:spPr>
          <a:xfrm>
            <a:off x="457200" y="2272880"/>
            <a:ext cx="4000497" cy="37894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Picture Placeholder 18">
            <a:extLst>
              <a:ext uri="{FF2B5EF4-FFF2-40B4-BE49-F238E27FC236}">
                <a16:creationId xmlns:a16="http://schemas.microsoft.com/office/drawing/2014/main" id="{FBB1EB8E-9C26-DC32-8498-7F5998392555}"/>
              </a:ext>
            </a:extLst>
          </p:cNvPr>
          <p:cNvSpPr>
            <a:spLocks noGrp="1"/>
          </p:cNvSpPr>
          <p:nvPr>
            <p:ph type="pic" sz="quarter" idx="13" hasCustomPrompt="1"/>
          </p:nvPr>
        </p:nvSpPr>
        <p:spPr>
          <a:xfrm>
            <a:off x="4853323" y="0"/>
            <a:ext cx="7338676" cy="6396281"/>
          </a:xfrm>
          <a:blipFill dpi="0" rotWithShape="1">
            <a:blip r:embed="rId2">
              <a:alphaModFix amt="80000"/>
            </a:blip>
            <a:srcRect/>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A7E38D70-266E-0D00-4BB2-CEF20A35B76C}"/>
              </a:ext>
            </a:extLst>
          </p:cNvPr>
          <p:cNvSpPr>
            <a:spLocks noGrp="1"/>
          </p:cNvSpPr>
          <p:nvPr>
            <p:ph type="ftr" sz="quarter" idx="11"/>
          </p:nvPr>
        </p:nvSpPr>
        <p:spPr>
          <a:xfrm>
            <a:off x="457200" y="6445997"/>
            <a:ext cx="4000500" cy="365125"/>
          </a:xfrm>
        </p:spPr>
        <p:txBody>
          <a:bodyPr/>
          <a:lstStyle/>
          <a:p>
            <a:endParaRPr lang="en-US" dirty="0"/>
          </a:p>
        </p:txBody>
      </p:sp>
      <p:sp>
        <p:nvSpPr>
          <p:cNvPr id="4" name="Date Placeholder 3">
            <a:extLst>
              <a:ext uri="{FF2B5EF4-FFF2-40B4-BE49-F238E27FC236}">
                <a16:creationId xmlns:a16="http://schemas.microsoft.com/office/drawing/2014/main" id="{ADC28223-FDFF-908F-158A-3401127BA5C7}"/>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9A1F0CF0-00B7-2F2A-2E49-88AB87A201E2}"/>
              </a:ext>
            </a:extLst>
          </p:cNvPr>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14" name="Straight Connector 13">
            <a:extLst>
              <a:ext uri="{FF2B5EF4-FFF2-40B4-BE49-F238E27FC236}">
                <a16:creationId xmlns:a16="http://schemas.microsoft.com/office/drawing/2014/main" id="{6EB92977-9D16-C370-F779-0B9C67993046}"/>
              </a:ext>
            </a:extLst>
          </p:cNvPr>
          <p:cNvCxnSpPr>
            <a:cxnSpLocks/>
          </p:cNvCxnSpPr>
          <p:nvPr/>
        </p:nvCxnSpPr>
        <p:spPr>
          <a:xfrm flipH="1">
            <a:off x="0" y="6399854"/>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254AC9C-312D-B8D1-5D04-C0CE07B464DB}"/>
              </a:ext>
            </a:extLst>
          </p:cNvPr>
          <p:cNvCxnSpPr>
            <a:cxnSpLocks/>
          </p:cNvCxnSpPr>
          <p:nvPr/>
        </p:nvCxnSpPr>
        <p:spPr>
          <a:xfrm>
            <a:off x="4849331" y="0"/>
            <a:ext cx="0" cy="685800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133959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AB8C-6B7B-EBD3-4D71-F5150448D3B6}"/>
              </a:ext>
            </a:extLst>
          </p:cNvPr>
          <p:cNvSpPr>
            <a:spLocks noGrp="1"/>
          </p:cNvSpPr>
          <p:nvPr>
            <p:ph type="title"/>
          </p:nvPr>
        </p:nvSpPr>
        <p:spPr>
          <a:xfrm>
            <a:off x="7739922" y="458144"/>
            <a:ext cx="3909536" cy="1485873"/>
          </a:xfrm>
        </p:spPr>
        <p:txBody>
          <a:bodyPr/>
          <a:lstStyle/>
          <a:p>
            <a:r>
              <a:rPr lang="en-US"/>
              <a:t>Click to edit Master title style</a:t>
            </a:r>
            <a:endParaRPr lang="en-US" dirty="0"/>
          </a:p>
        </p:txBody>
      </p:sp>
      <p:sp>
        <p:nvSpPr>
          <p:cNvPr id="19" name="Picture Placeholder 18">
            <a:extLst>
              <a:ext uri="{FF2B5EF4-FFF2-40B4-BE49-F238E27FC236}">
                <a16:creationId xmlns:a16="http://schemas.microsoft.com/office/drawing/2014/main" id="{FBB1EB8E-9C26-DC32-8498-7F5998392555}"/>
              </a:ext>
            </a:extLst>
          </p:cNvPr>
          <p:cNvSpPr>
            <a:spLocks noGrp="1"/>
          </p:cNvSpPr>
          <p:nvPr>
            <p:ph type="pic" sz="quarter" idx="13" hasCustomPrompt="1"/>
          </p:nvPr>
        </p:nvSpPr>
        <p:spPr>
          <a:xfrm>
            <a:off x="0" y="0"/>
            <a:ext cx="7268396" cy="6396281"/>
          </a:xfrm>
          <a:blipFill dpi="0" rotWithShape="1">
            <a:blip r:embed="rId2">
              <a:alphaModFix amt="80000"/>
            </a:blip>
            <a:srcRect/>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00327223-CF88-A3FD-E8DF-370D7C19B1B6}"/>
              </a:ext>
            </a:extLst>
          </p:cNvPr>
          <p:cNvSpPr>
            <a:spLocks noGrp="1"/>
          </p:cNvSpPr>
          <p:nvPr>
            <p:ph idx="1"/>
          </p:nvPr>
        </p:nvSpPr>
        <p:spPr>
          <a:xfrm>
            <a:off x="7739922" y="2463789"/>
            <a:ext cx="3909534" cy="35610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7E38D70-266E-0D00-4BB2-CEF20A35B76C}"/>
              </a:ext>
            </a:extLst>
          </p:cNvPr>
          <p:cNvSpPr>
            <a:spLocks noGrp="1"/>
          </p:cNvSpPr>
          <p:nvPr>
            <p:ph type="ftr" sz="quarter" idx="11"/>
          </p:nvPr>
        </p:nvSpPr>
        <p:spPr>
          <a:xfrm>
            <a:off x="457200" y="6445997"/>
            <a:ext cx="3949302" cy="365125"/>
          </a:xfrm>
        </p:spPr>
        <p:txBody>
          <a:bodyPr/>
          <a:lstStyle/>
          <a:p>
            <a:endParaRPr lang="en-US" dirty="0"/>
          </a:p>
        </p:txBody>
      </p:sp>
      <p:sp>
        <p:nvSpPr>
          <p:cNvPr id="4" name="Date Placeholder 3">
            <a:extLst>
              <a:ext uri="{FF2B5EF4-FFF2-40B4-BE49-F238E27FC236}">
                <a16:creationId xmlns:a16="http://schemas.microsoft.com/office/drawing/2014/main" id="{ADC28223-FDFF-908F-158A-3401127BA5C7}"/>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9A1F0CF0-00B7-2F2A-2E49-88AB87A201E2}"/>
              </a:ext>
            </a:extLst>
          </p:cNvPr>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14" name="Straight Connector 13">
            <a:extLst>
              <a:ext uri="{FF2B5EF4-FFF2-40B4-BE49-F238E27FC236}">
                <a16:creationId xmlns:a16="http://schemas.microsoft.com/office/drawing/2014/main" id="{6EB92977-9D16-C370-F779-0B9C67993046}"/>
              </a:ext>
            </a:extLst>
          </p:cNvPr>
          <p:cNvCxnSpPr>
            <a:cxnSpLocks/>
          </p:cNvCxnSpPr>
          <p:nvPr/>
        </p:nvCxnSpPr>
        <p:spPr>
          <a:xfrm flipH="1">
            <a:off x="0" y="6399854"/>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A67EAFE-BA64-2156-9780-AA400F6F3026}"/>
              </a:ext>
            </a:extLst>
          </p:cNvPr>
          <p:cNvCxnSpPr>
            <a:cxnSpLocks/>
          </p:cNvCxnSpPr>
          <p:nvPr/>
        </p:nvCxnSpPr>
        <p:spPr>
          <a:xfrm>
            <a:off x="7271347" y="0"/>
            <a:ext cx="0" cy="685800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54F2342-86AA-3EA4-EB3B-2DB8D68315E6}"/>
              </a:ext>
            </a:extLst>
          </p:cNvPr>
          <p:cNvCxnSpPr>
            <a:cxnSpLocks/>
          </p:cNvCxnSpPr>
          <p:nvPr/>
        </p:nvCxnSpPr>
        <p:spPr>
          <a:xfrm flipH="1">
            <a:off x="7227420" y="2212509"/>
            <a:ext cx="493532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1560969"/>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AB8C-6B7B-EBD3-4D71-F5150448D3B6}"/>
              </a:ext>
            </a:extLst>
          </p:cNvPr>
          <p:cNvSpPr>
            <a:spLocks noGrp="1"/>
          </p:cNvSpPr>
          <p:nvPr>
            <p:ph type="title"/>
          </p:nvPr>
        </p:nvSpPr>
        <p:spPr>
          <a:xfrm>
            <a:off x="457199" y="3959530"/>
            <a:ext cx="3512409" cy="2199864"/>
          </a:xfrm>
        </p:spPr>
        <p:txBody>
          <a:bodyPr anchor="t"/>
          <a:lstStyle/>
          <a:p>
            <a:r>
              <a:rPr lang="en-US"/>
              <a:t>Click to edit Master title style</a:t>
            </a:r>
            <a:endParaRPr lang="en-US" dirty="0"/>
          </a:p>
        </p:txBody>
      </p:sp>
      <p:sp>
        <p:nvSpPr>
          <p:cNvPr id="15" name="Picture Placeholder 14">
            <a:extLst>
              <a:ext uri="{FF2B5EF4-FFF2-40B4-BE49-F238E27FC236}">
                <a16:creationId xmlns:a16="http://schemas.microsoft.com/office/drawing/2014/main" id="{3B441162-7125-E1E0-1B82-FCC1AB84227E}"/>
              </a:ext>
            </a:extLst>
          </p:cNvPr>
          <p:cNvSpPr>
            <a:spLocks noGrp="1"/>
          </p:cNvSpPr>
          <p:nvPr>
            <p:ph type="pic" sz="quarter" idx="13" hasCustomPrompt="1"/>
          </p:nvPr>
        </p:nvSpPr>
        <p:spPr>
          <a:xfrm>
            <a:off x="-857" y="-1"/>
            <a:ext cx="12192000" cy="3648977"/>
          </a:xfrm>
          <a:blipFill dpi="0" rotWithShape="1">
            <a:blip r:embed="rId2">
              <a:alphaModFix amt="80000"/>
            </a:blip>
            <a:srcRect/>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00327223-CF88-A3FD-E8DF-370D7C19B1B6}"/>
              </a:ext>
            </a:extLst>
          </p:cNvPr>
          <p:cNvSpPr>
            <a:spLocks noGrp="1"/>
          </p:cNvSpPr>
          <p:nvPr>
            <p:ph idx="1"/>
          </p:nvPr>
        </p:nvSpPr>
        <p:spPr>
          <a:xfrm>
            <a:off x="4723613" y="3959529"/>
            <a:ext cx="7011183" cy="23695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7E38D70-266E-0D00-4BB2-CEF20A35B76C}"/>
              </a:ext>
            </a:extLst>
          </p:cNvPr>
          <p:cNvSpPr>
            <a:spLocks noGrp="1"/>
          </p:cNvSpPr>
          <p:nvPr>
            <p:ph type="ftr" sz="quarter" idx="11"/>
          </p:nvPr>
        </p:nvSpPr>
        <p:spPr>
          <a:xfrm>
            <a:off x="457201" y="6445997"/>
            <a:ext cx="3543299" cy="365125"/>
          </a:xfrm>
        </p:spPr>
        <p:txBody>
          <a:bodyPr/>
          <a:lstStyle/>
          <a:p>
            <a:endParaRPr lang="en-US" dirty="0"/>
          </a:p>
        </p:txBody>
      </p:sp>
      <p:sp>
        <p:nvSpPr>
          <p:cNvPr id="4" name="Date Placeholder 3">
            <a:extLst>
              <a:ext uri="{FF2B5EF4-FFF2-40B4-BE49-F238E27FC236}">
                <a16:creationId xmlns:a16="http://schemas.microsoft.com/office/drawing/2014/main" id="{ADC28223-FDFF-908F-158A-3401127BA5C7}"/>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9A1F0CF0-00B7-2F2A-2E49-88AB87A201E2}"/>
              </a:ext>
            </a:extLst>
          </p:cNvPr>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8" name="Straight Connector 7">
            <a:extLst>
              <a:ext uri="{FF2B5EF4-FFF2-40B4-BE49-F238E27FC236}">
                <a16:creationId xmlns:a16="http://schemas.microsoft.com/office/drawing/2014/main" id="{2FF81FBD-8D67-B5E4-E22E-74E98EF89F80}"/>
              </a:ext>
            </a:extLst>
          </p:cNvPr>
          <p:cNvCxnSpPr>
            <a:cxnSpLocks/>
          </p:cNvCxnSpPr>
          <p:nvPr/>
        </p:nvCxnSpPr>
        <p:spPr>
          <a:xfrm>
            <a:off x="4290210" y="3648976"/>
            <a:ext cx="0" cy="3209024"/>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8892870-1B48-2935-21E8-3BC6F474C661}"/>
              </a:ext>
            </a:extLst>
          </p:cNvPr>
          <p:cNvCxnSpPr>
            <a:cxnSpLocks/>
          </p:cNvCxnSpPr>
          <p:nvPr/>
        </p:nvCxnSpPr>
        <p:spPr>
          <a:xfrm flipH="1">
            <a:off x="-857" y="3654706"/>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8457159"/>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AB8C-6B7B-EBD3-4D71-F5150448D3B6}"/>
              </a:ext>
            </a:extLst>
          </p:cNvPr>
          <p:cNvSpPr>
            <a:spLocks noGrp="1"/>
          </p:cNvSpPr>
          <p:nvPr>
            <p:ph type="title"/>
          </p:nvPr>
        </p:nvSpPr>
        <p:spPr>
          <a:xfrm>
            <a:off x="457199" y="377072"/>
            <a:ext cx="4958078" cy="1225485"/>
          </a:xfrm>
        </p:spPr>
        <p:txBody>
          <a:bodyPr anchor="t"/>
          <a:lstStyle/>
          <a:p>
            <a:r>
              <a:rPr lang="en-US"/>
              <a:t>Click to edit Master title style</a:t>
            </a:r>
            <a:endParaRPr lang="en-US" dirty="0"/>
          </a:p>
        </p:txBody>
      </p:sp>
      <p:sp>
        <p:nvSpPr>
          <p:cNvPr id="19" name="Picture Placeholder 18">
            <a:extLst>
              <a:ext uri="{FF2B5EF4-FFF2-40B4-BE49-F238E27FC236}">
                <a16:creationId xmlns:a16="http://schemas.microsoft.com/office/drawing/2014/main" id="{FBB1EB8E-9C26-DC32-8498-7F5998392555}"/>
              </a:ext>
            </a:extLst>
          </p:cNvPr>
          <p:cNvSpPr>
            <a:spLocks noGrp="1"/>
          </p:cNvSpPr>
          <p:nvPr>
            <p:ph type="pic" sz="quarter" idx="13" hasCustomPrompt="1"/>
          </p:nvPr>
        </p:nvSpPr>
        <p:spPr>
          <a:xfrm>
            <a:off x="0" y="1842182"/>
            <a:ext cx="5758172" cy="4546457"/>
          </a:xfrm>
          <a:blipFill dpi="0" rotWithShape="1">
            <a:blip r:embed="rId2">
              <a:alphaModFix amt="80000"/>
            </a:blip>
            <a:srcRect/>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00327223-CF88-A3FD-E8DF-370D7C19B1B6}"/>
              </a:ext>
            </a:extLst>
          </p:cNvPr>
          <p:cNvSpPr>
            <a:spLocks noGrp="1"/>
          </p:cNvSpPr>
          <p:nvPr>
            <p:ph idx="1"/>
          </p:nvPr>
        </p:nvSpPr>
        <p:spPr>
          <a:xfrm>
            <a:off x="6176142" y="377072"/>
            <a:ext cx="5558655" cy="57974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7E38D70-266E-0D00-4BB2-CEF20A35B76C}"/>
              </a:ext>
            </a:extLst>
          </p:cNvPr>
          <p:cNvSpPr>
            <a:spLocks noGrp="1"/>
          </p:cNvSpPr>
          <p:nvPr>
            <p:ph type="ftr" sz="quarter" idx="11"/>
          </p:nvPr>
        </p:nvSpPr>
        <p:spPr>
          <a:xfrm>
            <a:off x="457200" y="6445997"/>
            <a:ext cx="3949302" cy="365125"/>
          </a:xfrm>
        </p:spPr>
        <p:txBody>
          <a:bodyPr/>
          <a:lstStyle/>
          <a:p>
            <a:endParaRPr lang="en-US" dirty="0"/>
          </a:p>
        </p:txBody>
      </p:sp>
      <p:sp>
        <p:nvSpPr>
          <p:cNvPr id="4" name="Date Placeholder 3">
            <a:extLst>
              <a:ext uri="{FF2B5EF4-FFF2-40B4-BE49-F238E27FC236}">
                <a16:creationId xmlns:a16="http://schemas.microsoft.com/office/drawing/2014/main" id="{ADC28223-FDFF-908F-158A-3401127BA5C7}"/>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9A1F0CF0-00B7-2F2A-2E49-88AB87A201E2}"/>
              </a:ext>
            </a:extLst>
          </p:cNvPr>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14" name="Straight Connector 13">
            <a:extLst>
              <a:ext uri="{FF2B5EF4-FFF2-40B4-BE49-F238E27FC236}">
                <a16:creationId xmlns:a16="http://schemas.microsoft.com/office/drawing/2014/main" id="{6EB92977-9D16-C370-F779-0B9C67993046}"/>
              </a:ext>
            </a:extLst>
          </p:cNvPr>
          <p:cNvCxnSpPr>
            <a:cxnSpLocks/>
          </p:cNvCxnSpPr>
          <p:nvPr/>
        </p:nvCxnSpPr>
        <p:spPr>
          <a:xfrm flipH="1">
            <a:off x="0" y="6398068"/>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57362BC-3CD1-D6F5-CB9B-B2AAD7EAD176}"/>
              </a:ext>
            </a:extLst>
          </p:cNvPr>
          <p:cNvCxnSpPr>
            <a:cxnSpLocks/>
          </p:cNvCxnSpPr>
          <p:nvPr/>
        </p:nvCxnSpPr>
        <p:spPr>
          <a:xfrm>
            <a:off x="5758174" y="0"/>
            <a:ext cx="0" cy="685800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F4F50A3-1136-13EC-E499-F6DDCBFE375F}"/>
              </a:ext>
            </a:extLst>
          </p:cNvPr>
          <p:cNvCxnSpPr>
            <a:cxnSpLocks/>
          </p:cNvCxnSpPr>
          <p:nvPr/>
        </p:nvCxnSpPr>
        <p:spPr>
          <a:xfrm flipH="1">
            <a:off x="0" y="1842182"/>
            <a:ext cx="5758174"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686017"/>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AB8C-6B7B-EBD3-4D71-F5150448D3B6}"/>
              </a:ext>
            </a:extLst>
          </p:cNvPr>
          <p:cNvSpPr>
            <a:spLocks noGrp="1"/>
          </p:cNvSpPr>
          <p:nvPr>
            <p:ph type="title"/>
          </p:nvPr>
        </p:nvSpPr>
        <p:spPr>
          <a:xfrm>
            <a:off x="457201" y="4407360"/>
            <a:ext cx="3543299" cy="1732820"/>
          </a:xfrm>
        </p:spPr>
        <p:txBody>
          <a:bodyPr anchor="t"/>
          <a:lstStyle/>
          <a:p>
            <a:r>
              <a:rPr lang="en-US"/>
              <a:t>Click to edit Master title style</a:t>
            </a:r>
            <a:endParaRPr lang="en-US" dirty="0"/>
          </a:p>
        </p:txBody>
      </p:sp>
      <p:sp>
        <p:nvSpPr>
          <p:cNvPr id="19" name="Picture Placeholder 18">
            <a:extLst>
              <a:ext uri="{FF2B5EF4-FFF2-40B4-BE49-F238E27FC236}">
                <a16:creationId xmlns:a16="http://schemas.microsoft.com/office/drawing/2014/main" id="{FBB1EB8E-9C26-DC32-8498-7F5998392555}"/>
              </a:ext>
            </a:extLst>
          </p:cNvPr>
          <p:cNvSpPr>
            <a:spLocks noGrp="1"/>
          </p:cNvSpPr>
          <p:nvPr>
            <p:ph type="pic" sz="quarter" idx="13" hasCustomPrompt="1"/>
          </p:nvPr>
        </p:nvSpPr>
        <p:spPr>
          <a:xfrm>
            <a:off x="1" y="466598"/>
            <a:ext cx="4460008" cy="3601433"/>
          </a:xfrm>
          <a:blipFill dpi="0" rotWithShape="1">
            <a:blip r:embed="rId2">
              <a:alphaModFix amt="80000"/>
            </a:blip>
            <a:srcRect/>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00327223-CF88-A3FD-E8DF-370D7C19B1B6}"/>
              </a:ext>
            </a:extLst>
          </p:cNvPr>
          <p:cNvSpPr>
            <a:spLocks noGrp="1"/>
          </p:cNvSpPr>
          <p:nvPr>
            <p:ph idx="1"/>
          </p:nvPr>
        </p:nvSpPr>
        <p:spPr>
          <a:xfrm>
            <a:off x="4892635" y="788704"/>
            <a:ext cx="6730614" cy="53858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7E38D70-266E-0D00-4BB2-CEF20A35B76C}"/>
              </a:ext>
            </a:extLst>
          </p:cNvPr>
          <p:cNvSpPr>
            <a:spLocks noGrp="1"/>
          </p:cNvSpPr>
          <p:nvPr>
            <p:ph type="ftr" sz="quarter" idx="11"/>
          </p:nvPr>
        </p:nvSpPr>
        <p:spPr>
          <a:xfrm>
            <a:off x="457200" y="6445997"/>
            <a:ext cx="3543300" cy="365125"/>
          </a:xfrm>
        </p:spPr>
        <p:txBody>
          <a:bodyPr/>
          <a:lstStyle/>
          <a:p>
            <a:endParaRPr lang="en-US" dirty="0"/>
          </a:p>
        </p:txBody>
      </p:sp>
      <p:sp>
        <p:nvSpPr>
          <p:cNvPr id="4" name="Date Placeholder 3">
            <a:extLst>
              <a:ext uri="{FF2B5EF4-FFF2-40B4-BE49-F238E27FC236}">
                <a16:creationId xmlns:a16="http://schemas.microsoft.com/office/drawing/2014/main" id="{ADC28223-FDFF-908F-158A-3401127BA5C7}"/>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9A1F0CF0-00B7-2F2A-2E49-88AB87A201E2}"/>
              </a:ext>
            </a:extLst>
          </p:cNvPr>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14" name="Straight Connector 13">
            <a:extLst>
              <a:ext uri="{FF2B5EF4-FFF2-40B4-BE49-F238E27FC236}">
                <a16:creationId xmlns:a16="http://schemas.microsoft.com/office/drawing/2014/main" id="{6EB92977-9D16-C370-F779-0B9C67993046}"/>
              </a:ext>
            </a:extLst>
          </p:cNvPr>
          <p:cNvCxnSpPr>
            <a:cxnSpLocks/>
          </p:cNvCxnSpPr>
          <p:nvPr/>
        </p:nvCxnSpPr>
        <p:spPr>
          <a:xfrm flipH="1">
            <a:off x="0" y="6398068"/>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F4F50A3-1136-13EC-E499-F6DDCBFE375F}"/>
              </a:ext>
            </a:extLst>
          </p:cNvPr>
          <p:cNvCxnSpPr>
            <a:cxnSpLocks/>
          </p:cNvCxnSpPr>
          <p:nvPr/>
        </p:nvCxnSpPr>
        <p:spPr>
          <a:xfrm flipH="1">
            <a:off x="0" y="4068031"/>
            <a:ext cx="4460008"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57362BC-3CD1-D6F5-CB9B-B2AAD7EAD176}"/>
              </a:ext>
            </a:extLst>
          </p:cNvPr>
          <p:cNvCxnSpPr>
            <a:cxnSpLocks/>
          </p:cNvCxnSpPr>
          <p:nvPr/>
        </p:nvCxnSpPr>
        <p:spPr>
          <a:xfrm>
            <a:off x="4460008" y="0"/>
            <a:ext cx="0" cy="685800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40D58D1-F636-9620-582E-41FBB707092B}"/>
              </a:ext>
            </a:extLst>
          </p:cNvPr>
          <p:cNvCxnSpPr>
            <a:cxnSpLocks/>
          </p:cNvCxnSpPr>
          <p:nvPr/>
        </p:nvCxnSpPr>
        <p:spPr>
          <a:xfrm flipH="1">
            <a:off x="0" y="459932"/>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1608484"/>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Number Large">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91F6A87-CC7B-D4BD-1F6A-C3948971C39D}"/>
              </a:ext>
            </a:extLst>
          </p:cNvPr>
          <p:cNvSpPr/>
          <p:nvPr/>
        </p:nvSpPr>
        <p:spPr>
          <a:xfrm>
            <a:off x="0" y="0"/>
            <a:ext cx="12192000"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1188720" y="5264780"/>
            <a:ext cx="9811512" cy="1097280"/>
          </a:xfrm>
        </p:spPr>
        <p:txBody>
          <a:bodyPr vert="horz" lIns="91440" tIns="45720" rIns="91440" bIns="45720" rtlCol="0" anchor="ctr">
            <a:normAutofit/>
          </a:bodyPr>
          <a:lstStyle>
            <a:lvl1pPr algn="ctr">
              <a:lnSpc>
                <a:spcPct val="110000"/>
              </a:lnSpc>
              <a:defRPr lang="en-US" sz="2800" cap="all" spc="100" baseline="0" dirty="0">
                <a:solidFill>
                  <a:schemeClr val="tx2">
                    <a:lumMod val="90000"/>
                  </a:schemeClr>
                </a:solidFill>
                <a:latin typeface="+mn-lt"/>
              </a:defRPr>
            </a:lvl1pPr>
          </a:lstStyle>
          <a:p>
            <a:pPr lvl="0"/>
            <a:r>
              <a:rPr lang="en-US" dirty="0"/>
              <a:t>Click to edit Master title styles</a:t>
            </a:r>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493776" y="676656"/>
            <a:ext cx="11201400" cy="4206240"/>
          </a:xfrm>
        </p:spPr>
        <p:txBody>
          <a:bodyPr vert="horz" lIns="91440" tIns="45720" rIns="91440" bIns="45720" rtlCol="0" anchor="b">
            <a:normAutofit/>
          </a:bodyPr>
          <a:lstStyle>
            <a:lvl1pPr marL="0" indent="0" algn="ctr">
              <a:lnSpc>
                <a:spcPct val="90000"/>
              </a:lnSpc>
              <a:spcBef>
                <a:spcPts val="0"/>
              </a:spcBef>
              <a:buNone/>
              <a:defRPr lang="en-US" sz="27800" dirty="0">
                <a:solidFill>
                  <a:schemeClr val="tx2">
                    <a:lumMod val="90000"/>
                  </a:schemeClr>
                </a:solidFill>
                <a:latin typeface="+mj-lt"/>
              </a:defRPr>
            </a:lvl1pPr>
          </a:lstStyle>
          <a:p>
            <a:pPr lvl="0"/>
            <a:r>
              <a:rPr lang="en-US" dirty="0"/>
              <a:t>##%</a:t>
            </a:r>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p:txBody>
          <a:bodyPr/>
          <a:lstStyle>
            <a:lvl1pPr>
              <a:defRPr>
                <a:solidFill>
                  <a:schemeClr val="tx2"/>
                </a:solidFill>
              </a:defRPr>
            </a:lvl1pPr>
          </a:lstStyle>
          <a:p>
            <a:endParaRPr lang="en-US" dirty="0"/>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lvl1pPr>
              <a:defRPr>
                <a:solidFill>
                  <a:schemeClr val="tx2"/>
                </a:solidFill>
              </a:defRPr>
            </a:lvl1pPr>
          </a:lstStyle>
          <a:p>
            <a:endParaRPr lang="en-US" dirty="0"/>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p:txBody>
          <a:bodyPr/>
          <a:lstStyle>
            <a:lvl1pPr>
              <a:defRPr>
                <a:solidFill>
                  <a:schemeClr val="tx2"/>
                </a:solidFill>
              </a:defRPr>
            </a:lvl1pPr>
          </a:lstStyle>
          <a:p>
            <a:fld id="{18D65601-5AE2-46FC-B138-694DDD2B510D}" type="slidenum">
              <a:rPr lang="en-US" smtClean="0"/>
              <a:pPr/>
              <a:t>‹#›</a:t>
            </a:fld>
            <a:endParaRPr lang="en-US" dirty="0"/>
          </a:p>
        </p:txBody>
      </p:sp>
      <p:cxnSp>
        <p:nvCxnSpPr>
          <p:cNvPr id="10" name="Straight Connector 9">
            <a:extLst>
              <a:ext uri="{FF2B5EF4-FFF2-40B4-BE49-F238E27FC236}">
                <a16:creationId xmlns:a16="http://schemas.microsoft.com/office/drawing/2014/main" id="{85ADE133-B5D6-A1C0-6BC9-C723D008EC0E}"/>
              </a:ext>
            </a:extLst>
          </p:cNvPr>
          <p:cNvCxnSpPr>
            <a:cxnSpLocks/>
          </p:cNvCxnSpPr>
          <p:nvPr/>
        </p:nvCxnSpPr>
        <p:spPr>
          <a:xfrm flipH="1">
            <a:off x="0" y="5018669"/>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1840850"/>
      </p:ext>
    </p:extLst>
  </p:cSld>
  <p:clrMapOvr>
    <a:overrideClrMapping bg1="dk1" tx1="lt1" bg2="dk2" tx2="lt2" accent1="accent1" accent2="accent2" accent3="accent3" accent4="accent4" accent5="accent5" accent6="accent6" hlink="hlink" folHlink="folHlink"/>
  </p:clrMapOvr>
  <p:hf hdr="0" ftr="0" dt="0"/>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AB8C-6B7B-EBD3-4D71-F5150448D3B6}"/>
              </a:ext>
            </a:extLst>
          </p:cNvPr>
          <p:cNvSpPr>
            <a:spLocks noGrp="1"/>
          </p:cNvSpPr>
          <p:nvPr>
            <p:ph type="title"/>
          </p:nvPr>
        </p:nvSpPr>
        <p:spPr>
          <a:xfrm>
            <a:off x="685800" y="360221"/>
            <a:ext cx="10515600" cy="133046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0327223-CF88-A3FD-E8DF-370D7C19B1B6}"/>
              </a:ext>
            </a:extLst>
          </p:cNvPr>
          <p:cNvSpPr>
            <a:spLocks noGrp="1"/>
          </p:cNvSpPr>
          <p:nvPr>
            <p:ph idx="1"/>
          </p:nvPr>
        </p:nvSpPr>
        <p:spPr>
          <a:xfrm>
            <a:off x="685800" y="2004291"/>
            <a:ext cx="10515600" cy="41726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7E38D70-266E-0D00-4BB2-CEF20A35B76C}"/>
              </a:ext>
            </a:extLst>
          </p:cNvPr>
          <p:cNvSpPr>
            <a:spLocks noGrp="1"/>
          </p:cNvSpPr>
          <p:nvPr>
            <p:ph type="ftr" sz="quarter" idx="11"/>
          </p:nvPr>
        </p:nvSpPr>
        <p:spPr>
          <a:xfrm>
            <a:off x="685800" y="6445997"/>
            <a:ext cx="3949302" cy="365125"/>
          </a:xfrm>
        </p:spPr>
        <p:txBody>
          <a:bodyPr/>
          <a:lstStyle/>
          <a:p>
            <a:endParaRPr lang="en-US" dirty="0"/>
          </a:p>
        </p:txBody>
      </p:sp>
      <p:sp>
        <p:nvSpPr>
          <p:cNvPr id="4" name="Date Placeholder 3">
            <a:extLst>
              <a:ext uri="{FF2B5EF4-FFF2-40B4-BE49-F238E27FC236}">
                <a16:creationId xmlns:a16="http://schemas.microsoft.com/office/drawing/2014/main" id="{ADC28223-FDFF-908F-158A-3401127BA5C7}"/>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9A1F0CF0-00B7-2F2A-2E49-88AB87A201E2}"/>
              </a:ext>
            </a:extLst>
          </p:cNvPr>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15" name="Straight Connector 14">
            <a:extLst>
              <a:ext uri="{FF2B5EF4-FFF2-40B4-BE49-F238E27FC236}">
                <a16:creationId xmlns:a16="http://schemas.microsoft.com/office/drawing/2014/main" id="{176D044F-5574-D6D7-2A47-5069E411C22F}"/>
              </a:ext>
            </a:extLst>
          </p:cNvPr>
          <p:cNvCxnSpPr>
            <a:cxnSpLocks/>
          </p:cNvCxnSpPr>
          <p:nvPr/>
        </p:nvCxnSpPr>
        <p:spPr>
          <a:xfrm flipH="1">
            <a:off x="0" y="1825625"/>
            <a:ext cx="12210293"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8173175"/>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tatement">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FB4D75-C478-D736-9A5A-B64DEA241030}"/>
              </a:ext>
            </a:extLst>
          </p:cNvPr>
          <p:cNvSpPr/>
          <p:nvPr/>
        </p:nvSpPr>
        <p:spPr>
          <a:xfrm>
            <a:off x="0" y="0"/>
            <a:ext cx="12192000"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bg2"/>
                </a:solidFill>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693103" y="1493520"/>
            <a:ext cx="8805794" cy="3911600"/>
          </a:xfrm>
        </p:spPr>
        <p:txBody>
          <a:bodyPr anchor="ctr">
            <a:normAutofit/>
          </a:bodyPr>
          <a:lstStyle>
            <a:lvl1pPr marL="0" indent="0" algn="ctr">
              <a:lnSpc>
                <a:spcPct val="110000"/>
              </a:lnSpc>
              <a:buNone/>
              <a:defRPr sz="5400" b="0">
                <a:solidFill>
                  <a:schemeClr val="tx2"/>
                </a:solidFill>
                <a:latin typeface="+mj-lt"/>
              </a:defRPr>
            </a:lvl1pPr>
            <a:lvl2pPr marL="228600" indent="0" algn="ctr">
              <a:lnSpc>
                <a:spcPct val="110000"/>
              </a:lnSpc>
              <a:buNone/>
              <a:defRPr sz="4800" b="0">
                <a:solidFill>
                  <a:schemeClr val="tx2"/>
                </a:solidFill>
                <a:latin typeface="+mj-lt"/>
              </a:defRPr>
            </a:lvl2pPr>
            <a:lvl3pPr marL="457200" indent="0" algn="ctr">
              <a:lnSpc>
                <a:spcPct val="110000"/>
              </a:lnSpc>
              <a:buNone/>
              <a:defRPr sz="4400" b="0">
                <a:solidFill>
                  <a:schemeClr val="tx2"/>
                </a:solidFill>
                <a:latin typeface="+mj-lt"/>
              </a:defRPr>
            </a:lvl3pPr>
            <a:lvl4pPr marL="685800" indent="0" algn="ctr">
              <a:lnSpc>
                <a:spcPct val="110000"/>
              </a:lnSpc>
              <a:buNone/>
              <a:defRPr sz="4000" b="0">
                <a:solidFill>
                  <a:schemeClr val="tx2"/>
                </a:solidFill>
                <a:latin typeface="+mj-lt"/>
              </a:defRPr>
            </a:lvl4pPr>
            <a:lvl5pPr marL="914400" indent="0" algn="ctr">
              <a:lnSpc>
                <a:spcPct val="110000"/>
              </a:lnSpc>
              <a:buNone/>
              <a:defRPr sz="3600" b="0">
                <a:solidFill>
                  <a:schemeClr val="tx2"/>
                </a:solidFill>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640080" y="6445997"/>
            <a:ext cx="3949302" cy="365125"/>
          </a:xfrm>
        </p:spPr>
        <p:txBody>
          <a:bodyPr/>
          <a:lstStyle>
            <a:lvl1pPr>
              <a:defRPr>
                <a:solidFill>
                  <a:schemeClr val="tx2"/>
                </a:solidFill>
              </a:defRPr>
            </a:lvl1pPr>
          </a:lstStyle>
          <a:p>
            <a:endParaRPr lang="en-US" dirty="0"/>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2"/>
                </a:solidFill>
              </a:defRPr>
            </a:lvl1pPr>
          </a:lstStyle>
          <a:p>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2"/>
                </a:solidFill>
              </a:defRPr>
            </a:lvl1pPr>
          </a:lstStyle>
          <a:p>
            <a:fld id="{18D65601-5AE2-46FC-B138-694DDD2B510D}" type="slidenum">
              <a:rPr lang="en-US" smtClean="0"/>
              <a:pPr/>
              <a:t>‹#›</a:t>
            </a:fld>
            <a:endParaRPr lang="en-US" dirty="0"/>
          </a:p>
        </p:txBody>
      </p:sp>
      <p:cxnSp>
        <p:nvCxnSpPr>
          <p:cNvPr id="9" name="Straight Connector 8">
            <a:extLst>
              <a:ext uri="{FF2B5EF4-FFF2-40B4-BE49-F238E27FC236}">
                <a16:creationId xmlns:a16="http://schemas.microsoft.com/office/drawing/2014/main" id="{6C547212-589F-3A5C-2FF7-4E576B86E3A3}"/>
              </a:ext>
            </a:extLst>
          </p:cNvPr>
          <p:cNvCxnSpPr>
            <a:cxnSpLocks/>
          </p:cNvCxnSpPr>
          <p:nvPr/>
        </p:nvCxnSpPr>
        <p:spPr>
          <a:xfrm flipH="1">
            <a:off x="0" y="6398068"/>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40E2472-A2D0-B3C4-1592-E709B2EC9AD6}"/>
              </a:ext>
            </a:extLst>
          </p:cNvPr>
          <p:cNvCxnSpPr>
            <a:cxnSpLocks/>
          </p:cNvCxnSpPr>
          <p:nvPr/>
        </p:nvCxnSpPr>
        <p:spPr>
          <a:xfrm>
            <a:off x="457200" y="0"/>
            <a:ext cx="0" cy="685800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F95E0B8-C6C3-8095-D53F-FB618E39D7CE}"/>
              </a:ext>
            </a:extLst>
          </p:cNvPr>
          <p:cNvCxnSpPr>
            <a:cxnSpLocks/>
          </p:cNvCxnSpPr>
          <p:nvPr/>
        </p:nvCxnSpPr>
        <p:spPr>
          <a:xfrm flipH="1">
            <a:off x="0" y="459932"/>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AD2DF78-237E-1E21-906C-273460F55F55}"/>
              </a:ext>
            </a:extLst>
          </p:cNvPr>
          <p:cNvCxnSpPr>
            <a:cxnSpLocks/>
          </p:cNvCxnSpPr>
          <p:nvPr/>
        </p:nvCxnSpPr>
        <p:spPr>
          <a:xfrm>
            <a:off x="11734800" y="0"/>
            <a:ext cx="0" cy="685800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4438167"/>
      </p:ext>
    </p:extLst>
  </p:cSld>
  <p:clrMapOvr>
    <a:overrideClrMapping bg1="dk1" tx1="lt1" bg2="dk2" tx2="lt2" accent1="accent1" accent2="accent2" accent3="accent3" accent4="accent4" accent5="accent5" accent6="accent6" hlink="hlink" folHlink="folHlink"/>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Quote">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47DCC75-46A1-9953-9459-89672E9805A8}"/>
              </a:ext>
            </a:extLst>
          </p:cNvPr>
          <p:cNvSpPr/>
          <p:nvPr/>
        </p:nvSpPr>
        <p:spPr>
          <a:xfrm>
            <a:off x="0" y="0"/>
            <a:ext cx="12192000" cy="6858000"/>
          </a:xfrm>
          <a:prstGeom prst="rect">
            <a:avLst/>
          </a:prstGeom>
          <a:solidFill>
            <a:schemeClr val="accent1">
              <a:lumMod val="40000"/>
              <a:lumOff val="60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562100" y="5549186"/>
            <a:ext cx="9199563" cy="653184"/>
          </a:xfrm>
        </p:spPr>
        <p:txBody>
          <a:bodyPr anchor="ctr">
            <a:normAutofit/>
          </a:bodyPr>
          <a:lstStyle>
            <a:lvl1pPr>
              <a:lnSpc>
                <a:spcPct val="120000"/>
              </a:lnSpc>
              <a:defRPr sz="1800" b="1" cap="all" spc="100" baseline="0">
                <a:solidFill>
                  <a:schemeClr val="accent4">
                    <a:lumMod val="75000"/>
                  </a:schemeClr>
                </a:solidFill>
                <a:latin typeface="+mn-lt"/>
              </a:defRPr>
            </a:lvl1pPr>
          </a:lstStyle>
          <a:p>
            <a:r>
              <a:rPr lang="en-US" dirty="0"/>
              <a:t>Quote Author</a:t>
            </a:r>
          </a:p>
        </p:txBody>
      </p:sp>
      <p:sp>
        <p:nvSpPr>
          <p:cNvPr id="10" name="Content Placeholder 9">
            <a:extLst>
              <a:ext uri="{FF2B5EF4-FFF2-40B4-BE49-F238E27FC236}">
                <a16:creationId xmlns:a16="http://schemas.microsoft.com/office/drawing/2014/main" id="{636EB602-83B2-B4EE-7805-FB94B7747666}"/>
              </a:ext>
            </a:extLst>
          </p:cNvPr>
          <p:cNvSpPr>
            <a:spLocks noGrp="1"/>
          </p:cNvSpPr>
          <p:nvPr>
            <p:ph sz="quarter" idx="14" hasCustomPrompt="1"/>
          </p:nvPr>
        </p:nvSpPr>
        <p:spPr>
          <a:xfrm>
            <a:off x="1562100" y="823913"/>
            <a:ext cx="9199563" cy="3614737"/>
          </a:xfrm>
        </p:spPr>
        <p:txBody>
          <a:bodyPr anchor="ctr">
            <a:normAutofit/>
          </a:bodyPr>
          <a:lstStyle>
            <a:lvl1pPr marL="182880" indent="-182880">
              <a:buNone/>
              <a:defRPr sz="4000">
                <a:solidFill>
                  <a:schemeClr val="accent4">
                    <a:lumMod val="75000"/>
                  </a:schemeClr>
                </a:solidFill>
                <a:latin typeface="+mj-lt"/>
              </a:defRPr>
            </a:lvl1pPr>
          </a:lstStyle>
          <a:p>
            <a:pPr lvl="0"/>
            <a:r>
              <a:rPr lang="en-US" dirty="0"/>
              <a:t>Click to edit Quote</a:t>
            </a:r>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a:xfrm>
            <a:off x="685800" y="6445997"/>
            <a:ext cx="3949302" cy="365125"/>
          </a:xfrm>
        </p:spPr>
        <p:txBody>
          <a:bodyPr/>
          <a:lstStyle>
            <a:lvl1pPr>
              <a:defRPr>
                <a:solidFill>
                  <a:schemeClr val="tx2"/>
                </a:solidFill>
              </a:defRPr>
            </a:lvl1pPr>
          </a:lstStyle>
          <a:p>
            <a:endParaRPr lang="en-US" dirty="0"/>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lvl1pPr>
              <a:defRPr>
                <a:solidFill>
                  <a:schemeClr val="tx2"/>
                </a:solidFill>
              </a:defRPr>
            </a:lvl1pPr>
          </a:lstStyle>
          <a:p>
            <a:endParaRPr lang="en-US" dirty="0"/>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lvl1pPr>
              <a:defRPr>
                <a:solidFill>
                  <a:schemeClr val="tx2"/>
                </a:solidFill>
              </a:defRPr>
            </a:lvl1pPr>
          </a:lstStyle>
          <a:p>
            <a:fld id="{18D65601-5AE2-46FC-B138-694DDD2B510D}" type="slidenum">
              <a:rPr lang="en-US" smtClean="0"/>
              <a:pPr/>
              <a:t>‹#›</a:t>
            </a:fld>
            <a:endParaRPr lang="en-US" dirty="0"/>
          </a:p>
        </p:txBody>
      </p:sp>
      <p:cxnSp>
        <p:nvCxnSpPr>
          <p:cNvPr id="6" name="Straight Connector 5">
            <a:extLst>
              <a:ext uri="{FF2B5EF4-FFF2-40B4-BE49-F238E27FC236}">
                <a16:creationId xmlns:a16="http://schemas.microsoft.com/office/drawing/2014/main" id="{741338F2-C5CE-45A7-7748-138B348BA1E7}"/>
              </a:ext>
            </a:extLst>
          </p:cNvPr>
          <p:cNvCxnSpPr>
            <a:cxnSpLocks/>
          </p:cNvCxnSpPr>
          <p:nvPr/>
        </p:nvCxnSpPr>
        <p:spPr>
          <a:xfrm>
            <a:off x="457200" y="0"/>
            <a:ext cx="0" cy="685800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14CFB94-8AB3-65DB-0B12-EC4F7DAAEBF7}"/>
              </a:ext>
            </a:extLst>
          </p:cNvPr>
          <p:cNvCxnSpPr>
            <a:cxnSpLocks/>
          </p:cNvCxnSpPr>
          <p:nvPr/>
        </p:nvCxnSpPr>
        <p:spPr>
          <a:xfrm flipH="1">
            <a:off x="0" y="5043721"/>
            <a:ext cx="12192000" cy="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2172450"/>
      </p:ext>
    </p:extLst>
  </p:cSld>
  <p:clrMapOvr>
    <a:overrideClrMapping bg1="lt1" tx1="dk1" bg2="lt2" tx2="dk2" accent1="accent1" accent2="accent2" accent3="accent3" accent4="accent4" accent5="accent5" accent6="accent6" hlink="hlink" folHlink="folHlink"/>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27BF6-CDFA-AAF4-F7FD-F4F8D06FF275}"/>
              </a:ext>
            </a:extLst>
          </p:cNvPr>
          <p:cNvSpPr>
            <a:spLocks noGrp="1"/>
          </p:cNvSpPr>
          <p:nvPr>
            <p:ph type="title"/>
          </p:nvPr>
        </p:nvSpPr>
        <p:spPr>
          <a:xfrm>
            <a:off x="457200" y="275309"/>
            <a:ext cx="11277600" cy="914400"/>
          </a:xfrm>
        </p:spPr>
        <p:txBody>
          <a:bodyPr anchor="ctr"/>
          <a:lstStyle>
            <a:lvl1pPr>
              <a:defRPr>
                <a:solidFill>
                  <a:schemeClr val="tx2"/>
                </a:solidFill>
              </a:defRPr>
            </a:lvl1p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6EAB1904-05A3-AF54-90B7-8B4E5E9BFC62}"/>
              </a:ext>
            </a:extLst>
          </p:cNvPr>
          <p:cNvSpPr>
            <a:spLocks noGrp="1"/>
          </p:cNvSpPr>
          <p:nvPr>
            <p:ph sz="quarter" idx="15"/>
          </p:nvPr>
        </p:nvSpPr>
        <p:spPr>
          <a:xfrm>
            <a:off x="455613" y="1677988"/>
            <a:ext cx="5181600" cy="4498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11">
            <a:extLst>
              <a:ext uri="{FF2B5EF4-FFF2-40B4-BE49-F238E27FC236}">
                <a16:creationId xmlns:a16="http://schemas.microsoft.com/office/drawing/2014/main" id="{0D15555F-2C1E-04D7-CE37-D06ABFB5685F}"/>
              </a:ext>
            </a:extLst>
          </p:cNvPr>
          <p:cNvSpPr>
            <a:spLocks noGrp="1"/>
          </p:cNvSpPr>
          <p:nvPr>
            <p:ph sz="quarter" idx="16"/>
          </p:nvPr>
        </p:nvSpPr>
        <p:spPr>
          <a:xfrm>
            <a:off x="6553200" y="1677988"/>
            <a:ext cx="5180013" cy="44989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1B108197-F703-726D-4372-C7520052DC70}"/>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F85FAA39-5E1E-3A94-5A04-C36BA19E34ED}"/>
              </a:ext>
            </a:extLst>
          </p:cNvPr>
          <p:cNvSpPr>
            <a:spLocks noGrp="1"/>
          </p:cNvSpPr>
          <p:nvPr>
            <p:ph type="dt" sz="half" idx="10"/>
          </p:nvPr>
        </p:nvSpPr>
        <p:spPr/>
        <p:txBody>
          <a:bodyPr/>
          <a:lstStyle/>
          <a:p>
            <a:endParaRPr lang="en-US" dirty="0"/>
          </a:p>
        </p:txBody>
      </p:sp>
      <p:sp>
        <p:nvSpPr>
          <p:cNvPr id="7" name="Slide Number Placeholder 6">
            <a:extLst>
              <a:ext uri="{FF2B5EF4-FFF2-40B4-BE49-F238E27FC236}">
                <a16:creationId xmlns:a16="http://schemas.microsoft.com/office/drawing/2014/main" id="{ACE80595-19B6-01B9-FCF5-F94B0C1BBAA2}"/>
              </a:ext>
            </a:extLst>
          </p:cNvPr>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9" name="Straight Connector 8">
            <a:extLst>
              <a:ext uri="{FF2B5EF4-FFF2-40B4-BE49-F238E27FC236}">
                <a16:creationId xmlns:a16="http://schemas.microsoft.com/office/drawing/2014/main" id="{52C5098A-8A29-951C-ABCF-B4C329C3A94F}"/>
              </a:ext>
            </a:extLst>
          </p:cNvPr>
          <p:cNvCxnSpPr>
            <a:cxnSpLocks/>
          </p:cNvCxnSpPr>
          <p:nvPr/>
        </p:nvCxnSpPr>
        <p:spPr>
          <a:xfrm>
            <a:off x="6096000" y="1362719"/>
            <a:ext cx="0" cy="5490348"/>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54A1D01-2B46-73F0-8DC7-926AA95F7DFC}"/>
              </a:ext>
            </a:extLst>
          </p:cNvPr>
          <p:cNvCxnSpPr>
            <a:cxnSpLocks/>
          </p:cNvCxnSpPr>
          <p:nvPr/>
        </p:nvCxnSpPr>
        <p:spPr>
          <a:xfrm flipH="1">
            <a:off x="0" y="1362719"/>
            <a:ext cx="12200040" cy="0"/>
          </a:xfrm>
          <a:prstGeom prst="line">
            <a:avLst/>
          </a:prstGeom>
          <a:ln w="9525">
            <a:solidFill>
              <a:srgbClr val="616867">
                <a:alpha val="45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2020184"/>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F27A1-B3E2-4312-9475-76586DB132FF}"/>
              </a:ext>
            </a:extLst>
          </p:cNvPr>
          <p:cNvSpPr>
            <a:spLocks noGrp="1"/>
          </p:cNvSpPr>
          <p:nvPr>
            <p:ph type="title"/>
          </p:nvPr>
        </p:nvSpPr>
        <p:spPr>
          <a:xfrm>
            <a:off x="457199" y="276838"/>
            <a:ext cx="11274552" cy="914400"/>
          </a:xfrm>
        </p:spPr>
        <p:txBody>
          <a:bodyPr vert="horz" lIns="91440" tIns="45720" rIns="91440" bIns="45720" rtlCol="0" anchor="ctr">
            <a:normAutofit/>
          </a:bodyPr>
          <a:lstStyle>
            <a:lvl1pPr>
              <a:defRPr lang="en-US" dirty="0"/>
            </a:lvl1pPr>
          </a:lstStyle>
          <a:p>
            <a:pPr lvl="0"/>
            <a:r>
              <a:rPr lang="en-US"/>
              <a:t>Click to edit Master title style</a:t>
            </a:r>
            <a:endParaRPr lang="en-US" dirty="0"/>
          </a:p>
        </p:txBody>
      </p:sp>
      <p:sp>
        <p:nvSpPr>
          <p:cNvPr id="3" name="Text Placeholder 2">
            <a:extLst>
              <a:ext uri="{FF2B5EF4-FFF2-40B4-BE49-F238E27FC236}">
                <a16:creationId xmlns:a16="http://schemas.microsoft.com/office/drawing/2014/main" id="{25FD6984-5D8F-6F35-3DC2-352D46E75874}"/>
              </a:ext>
            </a:extLst>
          </p:cNvPr>
          <p:cNvSpPr>
            <a:spLocks noGrp="1"/>
          </p:cNvSpPr>
          <p:nvPr>
            <p:ph type="body" idx="1"/>
          </p:nvPr>
        </p:nvSpPr>
        <p:spPr>
          <a:xfrm>
            <a:off x="457199" y="1475623"/>
            <a:ext cx="5184648" cy="676690"/>
          </a:xfrm>
        </p:spPr>
        <p:txBody>
          <a:bodyPr anchor="ctr">
            <a:normAutofit/>
          </a:bodyPr>
          <a:lstStyle>
            <a:lvl1pPr marL="0" indent="0">
              <a:buNone/>
              <a:defRPr sz="1800" b="0" cap="all" spc="16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CD5136-48A0-D788-8CE2-627309A00EC8}"/>
              </a:ext>
            </a:extLst>
          </p:cNvPr>
          <p:cNvSpPr>
            <a:spLocks noGrp="1"/>
          </p:cNvSpPr>
          <p:nvPr>
            <p:ph sz="quarter" idx="15"/>
          </p:nvPr>
        </p:nvSpPr>
        <p:spPr>
          <a:xfrm>
            <a:off x="457200" y="2522538"/>
            <a:ext cx="5178425" cy="3806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807CEA6-7FDB-2A72-485B-D38A79C1826D}"/>
              </a:ext>
            </a:extLst>
          </p:cNvPr>
          <p:cNvSpPr>
            <a:spLocks noGrp="1"/>
          </p:cNvSpPr>
          <p:nvPr>
            <p:ph type="body" sz="quarter" idx="3"/>
          </p:nvPr>
        </p:nvSpPr>
        <p:spPr>
          <a:xfrm>
            <a:off x="6556248" y="1475622"/>
            <a:ext cx="5184648" cy="676690"/>
          </a:xfrm>
        </p:spPr>
        <p:txBody>
          <a:bodyPr anchor="ctr">
            <a:normAutofit/>
          </a:bodyPr>
          <a:lstStyle>
            <a:lvl1pPr marL="0" indent="0">
              <a:buNone/>
              <a:defRPr sz="1800" b="0" cap="all" spc="16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13">
            <a:extLst>
              <a:ext uri="{FF2B5EF4-FFF2-40B4-BE49-F238E27FC236}">
                <a16:creationId xmlns:a16="http://schemas.microsoft.com/office/drawing/2014/main" id="{FC4D723F-4492-3B3B-CE74-0959714EEB14}"/>
              </a:ext>
            </a:extLst>
          </p:cNvPr>
          <p:cNvSpPr>
            <a:spLocks noGrp="1"/>
          </p:cNvSpPr>
          <p:nvPr>
            <p:ph sz="quarter" idx="16"/>
          </p:nvPr>
        </p:nvSpPr>
        <p:spPr>
          <a:xfrm>
            <a:off x="6556375" y="2522538"/>
            <a:ext cx="5175249" cy="3806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10">
            <a:extLst>
              <a:ext uri="{FF2B5EF4-FFF2-40B4-BE49-F238E27FC236}">
                <a16:creationId xmlns:a16="http://schemas.microsoft.com/office/drawing/2014/main" id="{3FA108E0-63AE-4B5C-404F-AD0FEC4AB8B8}"/>
              </a:ext>
            </a:extLst>
          </p:cNvPr>
          <p:cNvSpPr>
            <a:spLocks noGrp="1"/>
          </p:cNvSpPr>
          <p:nvPr>
            <p:ph type="ftr" sz="quarter" idx="11"/>
          </p:nvPr>
        </p:nvSpPr>
        <p:spPr/>
        <p:txBody>
          <a:bodyPr/>
          <a:lstStyle/>
          <a:p>
            <a:endParaRPr lang="en-US" dirty="0"/>
          </a:p>
        </p:txBody>
      </p:sp>
      <p:sp>
        <p:nvSpPr>
          <p:cNvPr id="10" name="Date Placeholder 9">
            <a:extLst>
              <a:ext uri="{FF2B5EF4-FFF2-40B4-BE49-F238E27FC236}">
                <a16:creationId xmlns:a16="http://schemas.microsoft.com/office/drawing/2014/main" id="{42E2EB77-3CF8-CDC9-D0D4-1AC07FC535D4}"/>
              </a:ext>
            </a:extLst>
          </p:cNvPr>
          <p:cNvSpPr>
            <a:spLocks noGrp="1"/>
          </p:cNvSpPr>
          <p:nvPr>
            <p:ph type="dt" sz="half" idx="10"/>
          </p:nvPr>
        </p:nvSpPr>
        <p:spPr/>
        <p:txBody>
          <a:bodyPr/>
          <a:lstStyle/>
          <a:p>
            <a:endParaRPr lang="en-US" dirty="0"/>
          </a:p>
        </p:txBody>
      </p:sp>
      <p:sp>
        <p:nvSpPr>
          <p:cNvPr id="15" name="Slide Number Placeholder 14">
            <a:extLst>
              <a:ext uri="{FF2B5EF4-FFF2-40B4-BE49-F238E27FC236}">
                <a16:creationId xmlns:a16="http://schemas.microsoft.com/office/drawing/2014/main" id="{6918C09E-FCA3-F1F6-7408-40D98FCEA9FD}"/>
              </a:ext>
            </a:extLst>
          </p:cNvPr>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7" name="Straight Connector 6">
            <a:extLst>
              <a:ext uri="{FF2B5EF4-FFF2-40B4-BE49-F238E27FC236}">
                <a16:creationId xmlns:a16="http://schemas.microsoft.com/office/drawing/2014/main" id="{354F547E-1AC1-2FFD-3E17-DC3F25B07823}"/>
              </a:ext>
            </a:extLst>
          </p:cNvPr>
          <p:cNvCxnSpPr>
            <a:cxnSpLocks/>
          </p:cNvCxnSpPr>
          <p:nvPr/>
        </p:nvCxnSpPr>
        <p:spPr>
          <a:xfrm>
            <a:off x="6096000" y="1362719"/>
            <a:ext cx="0" cy="5490348"/>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695E25D-D4B1-2002-F8AB-8B987C1683D9}"/>
              </a:ext>
            </a:extLst>
          </p:cNvPr>
          <p:cNvCxnSpPr>
            <a:cxnSpLocks/>
          </p:cNvCxnSpPr>
          <p:nvPr/>
        </p:nvCxnSpPr>
        <p:spPr>
          <a:xfrm flipH="1">
            <a:off x="0" y="2268129"/>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335EA16-C700-BA75-F075-2E4BC3EAFBE2}"/>
              </a:ext>
            </a:extLst>
          </p:cNvPr>
          <p:cNvCxnSpPr>
            <a:cxnSpLocks/>
          </p:cNvCxnSpPr>
          <p:nvPr/>
        </p:nvCxnSpPr>
        <p:spPr>
          <a:xfrm flipH="1">
            <a:off x="0" y="1362719"/>
            <a:ext cx="12200040" cy="0"/>
          </a:xfrm>
          <a:prstGeom prst="line">
            <a:avLst/>
          </a:prstGeom>
          <a:ln w="9525">
            <a:solidFill>
              <a:srgbClr val="616867">
                <a:alpha val="45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9053052"/>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552C1-DD73-A90F-46E0-33A4D558013C}"/>
              </a:ext>
            </a:extLst>
          </p:cNvPr>
          <p:cNvSpPr>
            <a:spLocks noGrp="1"/>
          </p:cNvSpPr>
          <p:nvPr>
            <p:ph type="title"/>
          </p:nvPr>
        </p:nvSpPr>
        <p:spPr/>
        <p:txBody>
          <a:body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238F8C10-87B8-01D2-2FEE-DAC41B9CF7CE}"/>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6225E57E-7F73-3825-2158-80859BAD43A4}"/>
              </a:ext>
            </a:extLst>
          </p:cNvPr>
          <p:cNvSpPr>
            <a:spLocks noGrp="1"/>
          </p:cNvSpPr>
          <p:nvPr>
            <p:ph type="dt" sz="half" idx="10"/>
          </p:nvPr>
        </p:nvSpPr>
        <p:spPr/>
        <p:txBody>
          <a:bodyPr/>
          <a:lstStyle/>
          <a:p>
            <a:endParaRPr lang="en-US" dirty="0"/>
          </a:p>
        </p:txBody>
      </p:sp>
      <p:sp>
        <p:nvSpPr>
          <p:cNvPr id="5" name="Slide Number Placeholder 4">
            <a:extLst>
              <a:ext uri="{FF2B5EF4-FFF2-40B4-BE49-F238E27FC236}">
                <a16:creationId xmlns:a16="http://schemas.microsoft.com/office/drawing/2014/main" id="{27A634BF-792D-AC8C-B0E0-492263401E1B}"/>
              </a:ext>
            </a:extLst>
          </p:cNvPr>
          <p:cNvSpPr>
            <a:spLocks noGrp="1"/>
          </p:cNvSpPr>
          <p:nvPr>
            <p:ph type="sldNum" sz="quarter" idx="12"/>
          </p:nvPr>
        </p:nvSpPr>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1134875806"/>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151370D-0A93-44DD-E049-EF3265B73F77}"/>
              </a:ext>
            </a:extLst>
          </p:cNvPr>
          <p:cNvSpPr>
            <a:spLocks noGrp="1"/>
          </p:cNvSpPr>
          <p:nvPr>
            <p:ph type="ftr" sz="quarter" idx="11"/>
          </p:nvPr>
        </p:nvSpPr>
        <p:spPr/>
        <p:txBody>
          <a:bodyPr/>
          <a:lstStyle/>
          <a:p>
            <a:endParaRPr lang="en-US" dirty="0"/>
          </a:p>
        </p:txBody>
      </p:sp>
      <p:sp>
        <p:nvSpPr>
          <p:cNvPr id="2" name="Date Placeholder 1">
            <a:extLst>
              <a:ext uri="{FF2B5EF4-FFF2-40B4-BE49-F238E27FC236}">
                <a16:creationId xmlns:a16="http://schemas.microsoft.com/office/drawing/2014/main" id="{B6FF00A2-5853-30A7-62F5-7C7CB5A22191}"/>
              </a:ext>
            </a:extLst>
          </p:cNvPr>
          <p:cNvSpPr>
            <a:spLocks noGrp="1"/>
          </p:cNvSpPr>
          <p:nvPr>
            <p:ph type="dt" sz="half" idx="10"/>
          </p:nvPr>
        </p:nvSpPr>
        <p:spPr/>
        <p:txBody>
          <a:bodyPr/>
          <a:lstStyle/>
          <a:p>
            <a:endParaRPr lang="en-US" dirty="0"/>
          </a:p>
        </p:txBody>
      </p:sp>
      <p:sp>
        <p:nvSpPr>
          <p:cNvPr id="4" name="Slide Number Placeholder 3">
            <a:extLst>
              <a:ext uri="{FF2B5EF4-FFF2-40B4-BE49-F238E27FC236}">
                <a16:creationId xmlns:a16="http://schemas.microsoft.com/office/drawing/2014/main" id="{ED3E97DA-A7DF-E3FF-8937-F6A36D17F59B}"/>
              </a:ext>
            </a:extLst>
          </p:cNvPr>
          <p:cNvSpPr>
            <a:spLocks noGrp="1"/>
          </p:cNvSpPr>
          <p:nvPr>
            <p:ph type="sldNum" sz="quarter" idx="12"/>
          </p:nvPr>
        </p:nvSpPr>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542782143"/>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5319627-2791-E32D-91B0-857B27F822FB}"/>
              </a:ext>
            </a:extLst>
          </p:cNvPr>
          <p:cNvSpPr/>
          <p:nvPr/>
        </p:nvSpPr>
        <p:spPr>
          <a:xfrm>
            <a:off x="0" y="0"/>
            <a:ext cx="12192000" cy="6858000"/>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200" y="1034473"/>
            <a:ext cx="11122508" cy="1993399"/>
          </a:xfrm>
        </p:spPr>
        <p:txBody>
          <a:bodyPr anchor="b">
            <a:normAutofit/>
          </a:bodyPr>
          <a:lstStyle>
            <a:lvl1pPr>
              <a:defRPr sz="6000" cap="all" baseline="0">
                <a:solidFill>
                  <a:schemeClr val="accent1"/>
                </a:solidFill>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457199" y="3528206"/>
            <a:ext cx="11122509" cy="2754253"/>
          </a:xfrm>
        </p:spPr>
        <p:txBody>
          <a:bodyPr vert="horz" lIns="91440" tIns="45720" rIns="91440" bIns="45720" rtlCol="0">
            <a:normAutofit/>
          </a:bodyPr>
          <a:lstStyle>
            <a:lvl1pPr marL="0" indent="0">
              <a:buNone/>
              <a:defRPr lang="en-US" dirty="0">
                <a:solidFill>
                  <a:schemeClr val="tx2"/>
                </a:solidFill>
              </a:defRPr>
            </a:lvl1pPr>
            <a:lvl2pPr marL="228600" indent="0">
              <a:buNone/>
              <a:defRPr lang="en-US" dirty="0">
                <a:solidFill>
                  <a:schemeClr val="tx2"/>
                </a:solidFill>
              </a:defRPr>
            </a:lvl2pPr>
            <a:lvl3pPr marL="457200" indent="0">
              <a:buNone/>
              <a:defRPr lang="en-US" dirty="0">
                <a:solidFill>
                  <a:schemeClr val="tx2"/>
                </a:solidFill>
              </a:defRPr>
            </a:lvl3pPr>
            <a:lvl4pPr marL="685800" indent="0">
              <a:buNone/>
              <a:defRPr lang="en-US" dirty="0">
                <a:solidFill>
                  <a:schemeClr val="tx2"/>
                </a:solidFill>
              </a:defRPr>
            </a:lvl4pPr>
            <a:lvl5pPr marL="914400" indent="0">
              <a:buNone/>
              <a:defRPr lang="en-US" dirty="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57200" y="6445997"/>
            <a:ext cx="3949302" cy="365125"/>
          </a:xfrm>
        </p:spPr>
        <p:txBody>
          <a:bodyPr/>
          <a:lstStyle>
            <a:lvl1pPr>
              <a:defRPr>
                <a:solidFill>
                  <a:schemeClr val="tx2"/>
                </a:solidFill>
              </a:defRPr>
            </a:lvl1pPr>
          </a:lstStyle>
          <a:p>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2"/>
                </a:solidFill>
              </a:defRPr>
            </a:lvl1p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2"/>
                </a:solidFill>
              </a:defRPr>
            </a:lvl1pPr>
          </a:lstStyle>
          <a:p>
            <a:fld id="{18D65601-5AE2-46FC-B138-694DDD2B510D}" type="slidenum">
              <a:rPr lang="en-US" smtClean="0"/>
              <a:pPr/>
              <a:t>‹#›</a:t>
            </a:fld>
            <a:endParaRPr lang="en-US" dirty="0"/>
          </a:p>
        </p:txBody>
      </p:sp>
      <p:cxnSp>
        <p:nvCxnSpPr>
          <p:cNvPr id="11" name="Straight Connector 10">
            <a:extLst>
              <a:ext uri="{FF2B5EF4-FFF2-40B4-BE49-F238E27FC236}">
                <a16:creationId xmlns:a16="http://schemas.microsoft.com/office/drawing/2014/main" id="{E2128EF9-7F8A-2F1B-41F7-2CA02A35CCA7}"/>
              </a:ext>
            </a:extLst>
          </p:cNvPr>
          <p:cNvCxnSpPr>
            <a:cxnSpLocks/>
          </p:cNvCxnSpPr>
          <p:nvPr/>
        </p:nvCxnSpPr>
        <p:spPr>
          <a:xfrm flipH="1">
            <a:off x="0" y="3191402"/>
            <a:ext cx="12192000" cy="0"/>
          </a:xfrm>
          <a:prstGeom prst="line">
            <a:avLst/>
          </a:prstGeom>
          <a:ln w="12700">
            <a:solidFill>
              <a:schemeClr val="tx1">
                <a:lumMod val="75000"/>
                <a:lumOff val="25000"/>
                <a:alpha val="3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9479232"/>
      </p:ext>
    </p:extLst>
  </p:cSld>
  <p:clrMapOvr>
    <a:overrideClrMapping bg1="lt1" tx1="dk1" bg2="lt2" tx2="dk2" accent1="accent1" accent2="accent2" accent3="accent3" accent4="accent4" accent5="accent5" accent6="accent6" hlink="hlink" folHlink="folHlink"/>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Conclusion 2">
    <p:bg>
      <p:bgRef idx="1001">
        <a:schemeClr val="bg2"/>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7CD7571-736E-B4CB-34E0-C8B31B5A98C2}"/>
              </a:ext>
            </a:extLst>
          </p:cNvPr>
          <p:cNvSpPr/>
          <p:nvPr/>
        </p:nvSpPr>
        <p:spPr>
          <a:xfrm>
            <a:off x="0" y="0"/>
            <a:ext cx="12192000" cy="6858000"/>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200" y="1034473"/>
            <a:ext cx="6768193" cy="1993399"/>
          </a:xfrm>
        </p:spPr>
        <p:txBody>
          <a:bodyPr anchor="b">
            <a:normAutofit/>
          </a:bodyPr>
          <a:lstStyle>
            <a:lvl1pPr>
              <a:defRPr sz="6000" cap="all" baseline="0">
                <a:solidFill>
                  <a:schemeClr val="accent1"/>
                </a:solidFill>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457200" y="3528206"/>
            <a:ext cx="6768193" cy="1794899"/>
          </a:xfrm>
        </p:spPr>
        <p:txBody>
          <a:bodyPr vert="horz" lIns="91440" tIns="45720" rIns="91440" bIns="45720" rtlCol="0">
            <a:normAutofit/>
          </a:bodyPr>
          <a:lstStyle>
            <a:lvl1pPr marL="0" indent="0">
              <a:buNone/>
              <a:defRPr lang="en-US" dirty="0">
                <a:solidFill>
                  <a:schemeClr val="tx2"/>
                </a:solidFill>
              </a:defRPr>
            </a:lvl1pPr>
            <a:lvl2pPr marL="228600" indent="0">
              <a:buNone/>
              <a:defRPr lang="en-US" dirty="0">
                <a:solidFill>
                  <a:schemeClr val="tx2"/>
                </a:solidFill>
              </a:defRPr>
            </a:lvl2pPr>
            <a:lvl3pPr marL="457200" indent="0">
              <a:buNone/>
              <a:defRPr lang="en-US" dirty="0">
                <a:solidFill>
                  <a:schemeClr val="tx2"/>
                </a:solidFill>
              </a:defRPr>
            </a:lvl3pPr>
            <a:lvl4pPr marL="685800" indent="0">
              <a:buNone/>
              <a:defRPr lang="en-US" dirty="0">
                <a:solidFill>
                  <a:schemeClr val="tx2"/>
                </a:solidFill>
              </a:defRPr>
            </a:lvl4pPr>
            <a:lvl5pPr marL="914400" indent="0">
              <a:buNone/>
              <a:defRPr lang="en-US" dirty="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57200" y="6445997"/>
            <a:ext cx="3949302" cy="365125"/>
          </a:xfrm>
        </p:spPr>
        <p:txBody>
          <a:bodyPr/>
          <a:lstStyle>
            <a:lvl1pPr>
              <a:defRPr>
                <a:solidFill>
                  <a:schemeClr val="tx2"/>
                </a:solidFill>
              </a:defRPr>
            </a:lvl1pPr>
          </a:lstStyle>
          <a:p>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2"/>
                </a:solidFill>
              </a:defRPr>
            </a:lvl1p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2"/>
                </a:solidFill>
              </a:defRPr>
            </a:lvl1pPr>
          </a:lstStyle>
          <a:p>
            <a:fld id="{18D65601-5AE2-46FC-B138-694DDD2B510D}" type="slidenum">
              <a:rPr lang="en-US" smtClean="0"/>
              <a:pPr/>
              <a:t>‹#›</a:t>
            </a:fld>
            <a:endParaRPr lang="en-US" dirty="0"/>
          </a:p>
        </p:txBody>
      </p:sp>
      <p:cxnSp>
        <p:nvCxnSpPr>
          <p:cNvPr id="11" name="Straight Connector 10">
            <a:extLst>
              <a:ext uri="{FF2B5EF4-FFF2-40B4-BE49-F238E27FC236}">
                <a16:creationId xmlns:a16="http://schemas.microsoft.com/office/drawing/2014/main" id="{E2128EF9-7F8A-2F1B-41F7-2CA02A35CCA7}"/>
              </a:ext>
            </a:extLst>
          </p:cNvPr>
          <p:cNvCxnSpPr>
            <a:cxnSpLocks/>
          </p:cNvCxnSpPr>
          <p:nvPr/>
        </p:nvCxnSpPr>
        <p:spPr>
          <a:xfrm flipH="1">
            <a:off x="0" y="3191402"/>
            <a:ext cx="12192000" cy="0"/>
          </a:xfrm>
          <a:prstGeom prst="line">
            <a:avLst/>
          </a:prstGeom>
          <a:ln w="12700">
            <a:solidFill>
              <a:schemeClr val="tx1">
                <a:lumMod val="75000"/>
                <a:lumOff val="25000"/>
                <a:alpha val="3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290143"/>
      </p:ext>
    </p:extLst>
  </p:cSld>
  <p:clrMapOvr>
    <a:overrideClrMapping bg1="lt1" tx1="dk1" bg2="lt2" tx2="dk2" accent1="accent1" accent2="accent2" accent3="accent3" accent4="accent4" accent5="accent5" accent6="accent6" hlink="hlink" folHlink="folHlink"/>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5" y="690511"/>
            <a:ext cx="5185821" cy="5253089"/>
          </a:xfrm>
        </p:spPr>
        <p:txBody>
          <a:bodyPr anchor="b">
            <a:normAutofit/>
          </a:bodyPr>
          <a:lstStyle>
            <a:lvl1pPr>
              <a:defRPr sz="6000">
                <a:solidFill>
                  <a:schemeClr val="bg1"/>
                </a:solidFill>
              </a:defRPr>
            </a:lvl1pPr>
          </a:lstStyle>
          <a:p>
            <a:r>
              <a:rPr lang="en-US" dirty="0"/>
              <a:t>Click to add title</a:t>
            </a:r>
          </a:p>
        </p:txBody>
      </p:sp>
    </p:spTree>
    <p:extLst>
      <p:ext uri="{BB962C8B-B14F-4D97-AF65-F5344CB8AC3E}">
        <p14:creationId xmlns:p14="http://schemas.microsoft.com/office/powerpoint/2010/main" val="42641308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Subtitl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3508311"/>
            <a:ext cx="9923770" cy="1438762"/>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915600" y="0"/>
            <a:ext cx="10361995" cy="3429000"/>
          </a:xfrm>
        </p:spPr>
        <p:txBody>
          <a:bodyPr>
            <a:normAutofit/>
          </a:bodyPr>
          <a:lstStyle>
            <a:lvl1pPr marL="0" indent="0" algn="ctr">
              <a:buNone/>
              <a:defRPr sz="2000"/>
            </a:lvl1pPr>
          </a:lstStyle>
          <a:p>
            <a:r>
              <a:rPr lang="en-US"/>
              <a:t>Click icon to add picture</a:t>
            </a:r>
            <a:endParaRPr lang="en-US" dirty="0"/>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D179113D-0374-3934-841E-56AD5AFCF977}"/>
              </a:ext>
            </a:extLst>
          </p:cNvPr>
          <p:cNvSpPr>
            <a:spLocks noGrp="1"/>
          </p:cNvSpPr>
          <p:nvPr>
            <p:ph type="body" sz="quarter" idx="12" hasCustomPrompt="1"/>
          </p:nvPr>
        </p:nvSpPr>
        <p:spPr>
          <a:xfrm>
            <a:off x="1353828" y="5228488"/>
            <a:ext cx="9923770" cy="1368256"/>
          </a:xfrm>
          <a:prstGeom prst="rect">
            <a:avLst/>
          </a:prstGeom>
        </p:spPr>
        <p:txBody>
          <a:bodyPr anchor="t">
            <a:normAutofit/>
          </a:bodyPr>
          <a:lstStyle>
            <a:lvl1pPr marL="0" indent="0" algn="l">
              <a:lnSpc>
                <a:spcPct val="80000"/>
              </a:lnSpc>
              <a:spcBef>
                <a:spcPts val="0"/>
              </a:spcBef>
              <a:buNone/>
              <a:defRPr sz="2000" spc="0" baseline="0">
                <a:solidFill>
                  <a:schemeClr val="tx1"/>
                </a:solidFill>
                <a:latin typeface="+mn-lt"/>
              </a:defRPr>
            </a:lvl1pPr>
          </a:lstStyle>
          <a:p>
            <a:pPr lvl="0"/>
            <a:r>
              <a:rPr lang="en-US" dirty="0"/>
              <a:t>Click to add subtitle</a:t>
            </a:r>
          </a:p>
        </p:txBody>
      </p:sp>
    </p:spTree>
    <p:extLst>
      <p:ext uri="{BB962C8B-B14F-4D97-AF65-F5344CB8AC3E}">
        <p14:creationId xmlns:p14="http://schemas.microsoft.com/office/powerpoint/2010/main" val="3589305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09CE9-F18C-5020-CF43-5960AFE654F6}"/>
              </a:ext>
            </a:extLst>
          </p:cNvPr>
          <p:cNvSpPr>
            <a:spLocks noGrp="1"/>
          </p:cNvSpPr>
          <p:nvPr>
            <p:ph type="ctrTitle"/>
          </p:nvPr>
        </p:nvSpPr>
        <p:spPr>
          <a:xfrm>
            <a:off x="7772445" y="1480212"/>
            <a:ext cx="3849131" cy="2871351"/>
          </a:xfrm>
        </p:spPr>
        <p:txBody>
          <a:bodyPr anchor="ctr">
            <a:normAutofit/>
          </a:bodyPr>
          <a:lstStyle>
            <a:lvl1pPr algn="ctr">
              <a:defRPr sz="3600">
                <a:solidFill>
                  <a:schemeClr val="tx2">
                    <a:alpha val="90000"/>
                  </a:schemeClr>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16B3AA5-F8D6-AB69-241F-6F8F1DD41E55}"/>
              </a:ext>
            </a:extLst>
          </p:cNvPr>
          <p:cNvSpPr>
            <a:spLocks noGrp="1"/>
          </p:cNvSpPr>
          <p:nvPr>
            <p:ph type="subTitle" idx="1"/>
          </p:nvPr>
        </p:nvSpPr>
        <p:spPr>
          <a:xfrm>
            <a:off x="7772446" y="5410440"/>
            <a:ext cx="3849128" cy="1068207"/>
          </a:xfrm>
        </p:spPr>
        <p:txBody>
          <a:bodyPr anchor="ctr">
            <a:normAutofit/>
          </a:bodyPr>
          <a:lstStyle>
            <a:lvl1pPr marL="0" indent="0" algn="ctr">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6" name="Picture Placeholder 15">
            <a:extLst>
              <a:ext uri="{FF2B5EF4-FFF2-40B4-BE49-F238E27FC236}">
                <a16:creationId xmlns:a16="http://schemas.microsoft.com/office/drawing/2014/main" id="{569E8996-63F9-282F-EB89-823A9E405F96}"/>
              </a:ext>
            </a:extLst>
          </p:cNvPr>
          <p:cNvSpPr>
            <a:spLocks noGrp="1"/>
          </p:cNvSpPr>
          <p:nvPr>
            <p:ph type="pic" sz="quarter" idx="13" hasCustomPrompt="1"/>
          </p:nvPr>
        </p:nvSpPr>
        <p:spPr>
          <a:xfrm>
            <a:off x="0" y="0"/>
            <a:ext cx="7204414" cy="6859634"/>
          </a:xfrm>
          <a:blipFill dpi="0" rotWithShape="1">
            <a:blip r:embed="rId2">
              <a:alphaModFix amt="80000"/>
            </a:blip>
            <a:srcRect/>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7AE78127-77D8-DF99-4AE0-F322800B057B}"/>
              </a:ext>
            </a:extLst>
          </p:cNvPr>
          <p:cNvSpPr>
            <a:spLocks noGrp="1"/>
          </p:cNvSpPr>
          <p:nvPr>
            <p:ph type="ftr" sz="quarter" idx="11"/>
          </p:nvPr>
        </p:nvSpPr>
        <p:spPr>
          <a:xfrm>
            <a:off x="7429501" y="6445997"/>
            <a:ext cx="2955465" cy="365125"/>
          </a:xfrm>
        </p:spPr>
        <p:txBody>
          <a:bodyPr/>
          <a:lstStyle>
            <a:lvl1pPr>
              <a:defRPr>
                <a:solidFill>
                  <a:schemeClr val="tx2"/>
                </a:solidFill>
              </a:defRPr>
            </a:lvl1pPr>
          </a:lstStyle>
          <a:p>
            <a:endParaRPr lang="en-US" dirty="0"/>
          </a:p>
        </p:txBody>
      </p:sp>
      <p:sp>
        <p:nvSpPr>
          <p:cNvPr id="4" name="Date Placeholder 3">
            <a:extLst>
              <a:ext uri="{FF2B5EF4-FFF2-40B4-BE49-F238E27FC236}">
                <a16:creationId xmlns:a16="http://schemas.microsoft.com/office/drawing/2014/main" id="{D2D04168-7304-004B-C2F6-42E38FDC5908}"/>
              </a:ext>
            </a:extLst>
          </p:cNvPr>
          <p:cNvSpPr>
            <a:spLocks noGrp="1"/>
          </p:cNvSpPr>
          <p:nvPr>
            <p:ph type="dt" sz="half" idx="10"/>
          </p:nvPr>
        </p:nvSpPr>
        <p:spPr>
          <a:xfrm>
            <a:off x="10226650" y="6445997"/>
            <a:ext cx="1353059" cy="365125"/>
          </a:xfrm>
        </p:spPr>
        <p:txBody>
          <a:bodyPr/>
          <a:lstStyle>
            <a:lvl1pPr>
              <a:defRPr>
                <a:solidFill>
                  <a:schemeClr val="tx2"/>
                </a:solidFill>
              </a:defRPr>
            </a:lvl1pPr>
          </a:lstStyle>
          <a:p>
            <a:endParaRPr lang="en-US" dirty="0"/>
          </a:p>
        </p:txBody>
      </p:sp>
      <p:sp>
        <p:nvSpPr>
          <p:cNvPr id="6" name="Slide Number Placeholder 5">
            <a:extLst>
              <a:ext uri="{FF2B5EF4-FFF2-40B4-BE49-F238E27FC236}">
                <a16:creationId xmlns:a16="http://schemas.microsoft.com/office/drawing/2014/main" id="{D7C58464-EE0F-215A-2FA8-F434687B9E7A}"/>
              </a:ext>
            </a:extLst>
          </p:cNvPr>
          <p:cNvSpPr>
            <a:spLocks noGrp="1"/>
          </p:cNvSpPr>
          <p:nvPr>
            <p:ph type="sldNum" sz="quarter" idx="12"/>
          </p:nvPr>
        </p:nvSpPr>
        <p:spPr/>
        <p:txBody>
          <a:bodyPr/>
          <a:lstStyle>
            <a:lvl1pPr>
              <a:defRPr>
                <a:solidFill>
                  <a:schemeClr val="tx2"/>
                </a:solidFill>
              </a:defRPr>
            </a:lvl1pPr>
          </a:lstStyle>
          <a:p>
            <a:fld id="{18D65601-5AE2-46FC-B138-694DDD2B510D}" type="slidenum">
              <a:rPr lang="en-US" smtClean="0"/>
              <a:pPr/>
              <a:t>‹#›</a:t>
            </a:fld>
            <a:endParaRPr lang="en-US" dirty="0"/>
          </a:p>
        </p:txBody>
      </p:sp>
      <p:cxnSp>
        <p:nvCxnSpPr>
          <p:cNvPr id="7" name="Straight Connector 6">
            <a:extLst>
              <a:ext uri="{FF2B5EF4-FFF2-40B4-BE49-F238E27FC236}">
                <a16:creationId xmlns:a16="http://schemas.microsoft.com/office/drawing/2014/main" id="{88BE003B-9AA9-5AAB-16A3-CC8CD5997AAA}"/>
              </a:ext>
            </a:extLst>
          </p:cNvPr>
          <p:cNvCxnSpPr>
            <a:cxnSpLocks/>
          </p:cNvCxnSpPr>
          <p:nvPr/>
        </p:nvCxnSpPr>
        <p:spPr>
          <a:xfrm flipH="1">
            <a:off x="7206802" y="5031087"/>
            <a:ext cx="4985198"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0CBC2A1-BC50-27CD-C764-435FA7A59ABD}"/>
              </a:ext>
            </a:extLst>
          </p:cNvPr>
          <p:cNvCxnSpPr>
            <a:cxnSpLocks/>
          </p:cNvCxnSpPr>
          <p:nvPr/>
        </p:nvCxnSpPr>
        <p:spPr>
          <a:xfrm>
            <a:off x="7206802" y="0"/>
            <a:ext cx="0" cy="685800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6830379"/>
      </p:ext>
    </p:extLst>
  </p:cSld>
  <p:clrMapOvr>
    <a:overrideClrMapping bg1="lt1" tx1="dk1" bg2="lt2" tx2="dk2" accent1="accent1" accent2="accent2" accent3="accent3" accent4="accent4" accent5="accent5" accent6="accent6" hlink="hlink" folHlink="folHlink"/>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and Content ">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5" y="503852"/>
            <a:ext cx="9150675"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50153" y="2108722"/>
            <a:ext cx="8552264" cy="4119463"/>
          </a:xfrm>
        </p:spPr>
        <p:txBody>
          <a:bodyPr lIns="0" tIns="0" rIns="0" bIns="0">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5DABAFC1-3E76-DCE6-3A6D-E0020C5BE8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15504143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Section Title">
    <p:bg>
      <p:bgPr>
        <a:solidFill>
          <a:schemeClr val="accent6"/>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07175C5-CB2F-2BAC-3704-54DCD1BF043F}"/>
              </a:ext>
            </a:extLst>
          </p:cNvPr>
          <p:cNvSpPr>
            <a:spLocks noGrp="1"/>
          </p:cNvSpPr>
          <p:nvPr>
            <p:ph type="title" hasCustomPrompt="1"/>
          </p:nvPr>
        </p:nvSpPr>
        <p:spPr>
          <a:xfrm>
            <a:off x="1038031" y="1068169"/>
            <a:ext cx="10115939" cy="2681549"/>
          </a:xfrm>
        </p:spPr>
        <p:txBody>
          <a:bodyPr anchor="b"/>
          <a:lstStyle>
            <a:lvl1pPr algn="ctr">
              <a:defRPr>
                <a:solidFill>
                  <a:schemeClr val="bg1"/>
                </a:solidFill>
              </a:defRPr>
            </a:lvl1pPr>
          </a:lstStyle>
          <a:p>
            <a:r>
              <a:rPr lang="en-US" dirty="0"/>
              <a:t>Click to add title</a:t>
            </a:r>
          </a:p>
        </p:txBody>
      </p:sp>
      <p:sp>
        <p:nvSpPr>
          <p:cNvPr id="5" name="Rectangle 4">
            <a:extLst>
              <a:ext uri="{FF2B5EF4-FFF2-40B4-BE49-F238E27FC236}">
                <a16:creationId xmlns:a16="http://schemas.microsoft.com/office/drawing/2014/main" id="{3901905E-33E7-852F-94E3-8E100B3D1E4A}"/>
              </a:ext>
              <a:ext uri="{C183D7F6-B498-43B3-948B-1728B52AA6E4}">
                <adec:decorative xmlns:adec="http://schemas.microsoft.com/office/drawing/2017/decorative" val="1"/>
              </a:ext>
            </a:extLst>
          </p:cNvPr>
          <p:cNvSpPr/>
          <p:nvPr userDrawn="1"/>
        </p:nvSpPr>
        <p:spPr>
          <a:xfrm>
            <a:off x="914400" y="914400"/>
            <a:ext cx="10363200" cy="5029200"/>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1B7799F7-CBB1-9649-7D06-F7EEFD4F0183}"/>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1AFC5CA-DB29-4B8C-C004-72E4EC761C3B}"/>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2">
            <a:extLst>
              <a:ext uri="{FF2B5EF4-FFF2-40B4-BE49-F238E27FC236}">
                <a16:creationId xmlns:a16="http://schemas.microsoft.com/office/drawing/2014/main" id="{E3CB2D2A-7172-87CE-D493-DAF52D62EBFC}"/>
              </a:ext>
            </a:extLst>
          </p:cNvPr>
          <p:cNvSpPr>
            <a:spLocks noGrp="1"/>
          </p:cNvSpPr>
          <p:nvPr>
            <p:ph type="body" sz="quarter" idx="12" hasCustomPrompt="1"/>
          </p:nvPr>
        </p:nvSpPr>
        <p:spPr>
          <a:xfrm>
            <a:off x="1038031" y="4027047"/>
            <a:ext cx="10115939" cy="1762783"/>
          </a:xfrm>
          <a:prstGeom prst="rect">
            <a:avLst/>
          </a:prstGeom>
        </p:spPr>
        <p:txBody>
          <a:bodyPr anchor="t">
            <a:normAutofit/>
          </a:bodyPr>
          <a:lstStyle>
            <a:lvl1pPr marL="0" indent="0" algn="ctr">
              <a:lnSpc>
                <a:spcPct val="80000"/>
              </a:lnSpc>
              <a:spcBef>
                <a:spcPts val="0"/>
              </a:spcBef>
              <a:buNone/>
              <a:defRPr sz="2000" spc="0" baseline="0">
                <a:solidFill>
                  <a:schemeClr val="bg1"/>
                </a:solidFill>
                <a:latin typeface="+mn-lt"/>
              </a:defRPr>
            </a:lvl1pPr>
          </a:lstStyle>
          <a:p>
            <a:pPr lvl="0"/>
            <a:r>
              <a:rPr lang="en-US" dirty="0"/>
              <a:t>Click to add subtitle</a:t>
            </a:r>
          </a:p>
        </p:txBody>
      </p:sp>
    </p:spTree>
    <p:extLst>
      <p:ext uri="{BB962C8B-B14F-4D97-AF65-F5344CB8AC3E}">
        <p14:creationId xmlns:p14="http://schemas.microsoft.com/office/powerpoint/2010/main" val="35418946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and 2 Content ">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68814" y="2057401"/>
            <a:ext cx="4627186"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668185" y="2057401"/>
            <a:ext cx="4609399"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1D40DF0B-6602-19D4-3110-4659C28780D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9890104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itle Picture and Content">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Picture Placeholder 7">
            <a:extLst>
              <a:ext uri="{FF2B5EF4-FFF2-40B4-BE49-F238E27FC236}">
                <a16:creationId xmlns:a16="http://schemas.microsoft.com/office/drawing/2014/main" id="{357912CB-B8F8-1E65-094F-AD3220E6C79C}"/>
              </a:ext>
            </a:extLst>
          </p:cNvPr>
          <p:cNvSpPr>
            <a:spLocks noGrp="1"/>
          </p:cNvSpPr>
          <p:nvPr>
            <p:ph type="pic" sz="quarter" idx="12"/>
          </p:nvPr>
        </p:nvSpPr>
        <p:spPr>
          <a:xfrm>
            <a:off x="1503363" y="2061969"/>
            <a:ext cx="4592637" cy="4805362"/>
          </a:xfrm>
        </p:spPr>
        <p:txBody>
          <a:bodyPr>
            <a:normAutofit/>
          </a:bodyPr>
          <a:lstStyle>
            <a:lvl1pPr marL="0" indent="0" algn="ctr">
              <a:buNone/>
              <a:defRPr sz="2000"/>
            </a:lvl1pPr>
          </a:lstStyle>
          <a:p>
            <a:r>
              <a:rPr lang="en-US"/>
              <a:t>Click icon to add picture</a:t>
            </a:r>
            <a:endParaRPr lang="en-US" dirty="0"/>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787262" y="2052736"/>
            <a:ext cx="4490320" cy="4800598"/>
          </a:xfrm>
        </p:spPr>
        <p:txBody>
          <a:bodyPr lIns="0">
            <a:normAutofit/>
          </a:bodyPr>
          <a:lstStyle>
            <a:lvl1pPr marL="0" indent="0">
              <a:lnSpc>
                <a:spcPct val="100000"/>
              </a:lnSpc>
              <a:spcBef>
                <a:spcPts val="1000"/>
              </a:spcBef>
              <a:spcAft>
                <a:spcPts val="1200"/>
              </a:spcAft>
              <a:buNone/>
              <a:defRPr sz="2000"/>
            </a:lvl1pPr>
            <a:lvl2pPr marL="800100" indent="-342900">
              <a:lnSpc>
                <a:spcPct val="100000"/>
              </a:lnSpc>
              <a:spcBef>
                <a:spcPts val="1000"/>
              </a:spcBef>
              <a:spcAft>
                <a:spcPts val="1200"/>
              </a:spcAft>
              <a:buFont typeface="Arial" panose="020B0604020202020204" pitchFamily="34" charset="0"/>
              <a:buChar char="•"/>
              <a:defRPr sz="2000"/>
            </a:lvl2pPr>
            <a:lvl3pPr marL="1257300" indent="-342900">
              <a:spcBef>
                <a:spcPts val="1000"/>
              </a:spcBef>
              <a:spcAft>
                <a:spcPts val="1200"/>
              </a:spcAft>
              <a:buFont typeface="Arial" panose="020B0604020202020204" pitchFamily="34" charset="0"/>
              <a:buChar char="•"/>
              <a:defRPr sz="2000"/>
            </a:lvl3pPr>
            <a:lvl4pPr marL="1714500" indent="-342900">
              <a:spcBef>
                <a:spcPts val="1000"/>
              </a:spcBef>
              <a:spcAft>
                <a:spcPts val="1200"/>
              </a:spcAft>
              <a:buFont typeface="Arial" panose="020B0604020202020204" pitchFamily="34" charset="0"/>
              <a:buChar char="•"/>
              <a:defRPr sz="2000"/>
            </a:lvl4pPr>
            <a:lvl5pPr marL="2171700" indent="-3429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09D86D-3DDE-CA24-4CAA-DF6944B9BCBB}"/>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40483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and 2 Content 2">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Content Placeholder 7">
            <a:extLst>
              <a:ext uri="{FF2B5EF4-FFF2-40B4-BE49-F238E27FC236}">
                <a16:creationId xmlns:a16="http://schemas.microsoft.com/office/drawing/2014/main" id="{8B0AB10A-3CAB-D4C0-3CB1-401461802BD3}"/>
              </a:ext>
            </a:extLst>
          </p:cNvPr>
          <p:cNvSpPr>
            <a:spLocks noGrp="1"/>
          </p:cNvSpPr>
          <p:nvPr>
            <p:ph sz="quarter" idx="10" hasCustomPrompt="1"/>
          </p:nvPr>
        </p:nvSpPr>
        <p:spPr>
          <a:xfrm>
            <a:off x="1468814" y="2066731"/>
            <a:ext cx="6452876" cy="3867538"/>
          </a:xfrm>
        </p:spPr>
        <p:txBody>
          <a:bodyPr lIns="0">
            <a:normAutofit/>
          </a:bodyPr>
          <a:lstStyle>
            <a:lvl1pPr>
              <a:lnSpc>
                <a:spcPct val="100000"/>
              </a:lnSpc>
              <a:spcAft>
                <a:spcPts val="600"/>
              </a:spcAft>
              <a:defRPr sz="2000"/>
            </a:lvl1pPr>
            <a:lvl2pPr>
              <a:lnSpc>
                <a:spcPct val="100000"/>
              </a:lnSpc>
              <a:spcAft>
                <a:spcPts val="600"/>
              </a:spcAft>
              <a:defRPr sz="2000"/>
            </a:lvl2pPr>
            <a:lvl3pPr>
              <a:lnSpc>
                <a:spcPct val="100000"/>
              </a:lnSpc>
              <a:spcBef>
                <a:spcPts val="1000"/>
              </a:spcBef>
              <a:spcAft>
                <a:spcPts val="600"/>
              </a:spcAft>
              <a:defRPr sz="2000"/>
            </a:lvl3pPr>
            <a:lvl4pPr>
              <a:lnSpc>
                <a:spcPct val="100000"/>
              </a:lnSpc>
              <a:spcAft>
                <a:spcPts val="1200"/>
              </a:spcAft>
              <a:defRPr sz="2000"/>
            </a:lvl4pPr>
            <a:lvl5pP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7">
            <a:extLst>
              <a:ext uri="{FF2B5EF4-FFF2-40B4-BE49-F238E27FC236}">
                <a16:creationId xmlns:a16="http://schemas.microsoft.com/office/drawing/2014/main" id="{7DBA8ADB-B20F-8404-46AB-AF67E25C7C75}"/>
              </a:ext>
            </a:extLst>
          </p:cNvPr>
          <p:cNvSpPr>
            <a:spLocks noGrp="1"/>
          </p:cNvSpPr>
          <p:nvPr>
            <p:ph sz="quarter" idx="11" hasCustomPrompt="1"/>
          </p:nvPr>
        </p:nvSpPr>
        <p:spPr>
          <a:xfrm>
            <a:off x="8169196" y="2066731"/>
            <a:ext cx="3108391" cy="3867538"/>
          </a:xfrm>
        </p:spPr>
        <p:txBody>
          <a:bodyPr lIns="0">
            <a:normAutofit/>
          </a:bodyPr>
          <a:lstStyle>
            <a:lvl1pPr marL="0" indent="0">
              <a:lnSpc>
                <a:spcPct val="100000"/>
              </a:lnSpc>
              <a:spcAft>
                <a:spcPts val="600"/>
              </a:spcAft>
              <a:buNone/>
              <a:defRPr sz="2000"/>
            </a:lvl1pPr>
            <a:lvl2pPr marL="800100" indent="-342900">
              <a:lnSpc>
                <a:spcPct val="100000"/>
              </a:lnSpc>
              <a:spcAft>
                <a:spcPts val="600"/>
              </a:spcAft>
              <a:buFont typeface="Arial" panose="020B0604020202020204" pitchFamily="34" charset="0"/>
              <a:buChar char="•"/>
              <a:defRPr sz="2000"/>
            </a:lvl2pPr>
            <a:lvl3pPr marL="1257300" indent="-342900">
              <a:buFont typeface="Arial" panose="020B0604020202020204" pitchFamily="34" charset="0"/>
              <a:buChar char="•"/>
              <a:defRPr sz="2000"/>
            </a:lvl3pPr>
            <a:lvl4pPr marL="1714500" indent="-342900">
              <a:buFont typeface="Arial" panose="020B0604020202020204" pitchFamily="34" charset="0"/>
              <a:buChar char="•"/>
              <a:defRPr sz="2000"/>
            </a:lvl4pPr>
            <a:lvl5pPr marL="2171700" indent="-342900">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14D5F7-E70A-5F97-5C8F-95B9E1B6D492}"/>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714284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09CE9-F18C-5020-CF43-5960AFE654F6}"/>
              </a:ext>
            </a:extLst>
          </p:cNvPr>
          <p:cNvSpPr>
            <a:spLocks noGrp="1"/>
          </p:cNvSpPr>
          <p:nvPr>
            <p:ph type="ctrTitle"/>
          </p:nvPr>
        </p:nvSpPr>
        <p:spPr>
          <a:xfrm>
            <a:off x="1636222" y="1246912"/>
            <a:ext cx="8919556" cy="3050766"/>
          </a:xfrm>
        </p:spPr>
        <p:txBody>
          <a:bodyPr anchor="ctr">
            <a:normAutofit/>
          </a:bodyPr>
          <a:lstStyle>
            <a:lvl1pPr algn="ctr">
              <a:defRPr sz="5400">
                <a:solidFill>
                  <a:schemeClr val="tx2">
                    <a:alpha val="90000"/>
                  </a:schemeClr>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16B3AA5-F8D6-AB69-241F-6F8F1DD41E55}"/>
              </a:ext>
            </a:extLst>
          </p:cNvPr>
          <p:cNvSpPr>
            <a:spLocks noGrp="1"/>
          </p:cNvSpPr>
          <p:nvPr>
            <p:ph type="subTitle" idx="1"/>
          </p:nvPr>
        </p:nvSpPr>
        <p:spPr>
          <a:xfrm>
            <a:off x="2451378" y="5345199"/>
            <a:ext cx="7289245" cy="1184035"/>
          </a:xfrm>
        </p:spPr>
        <p:txBody>
          <a:bodyPr anchor="ctr">
            <a:normAutofit/>
          </a:bodyPr>
          <a:lstStyle>
            <a:lvl1pPr marL="0" indent="0" algn="ctr">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a:extLst>
              <a:ext uri="{FF2B5EF4-FFF2-40B4-BE49-F238E27FC236}">
                <a16:creationId xmlns:a16="http://schemas.microsoft.com/office/drawing/2014/main" id="{7AE78127-77D8-DF99-4AE0-F322800B057B}"/>
              </a:ext>
            </a:extLst>
          </p:cNvPr>
          <p:cNvSpPr>
            <a:spLocks noGrp="1"/>
          </p:cNvSpPr>
          <p:nvPr>
            <p:ph type="ftr" sz="quarter" idx="11"/>
          </p:nvPr>
        </p:nvSpPr>
        <p:spPr/>
        <p:txBody>
          <a:bodyPr/>
          <a:lstStyle>
            <a:lvl1pPr>
              <a:defRPr>
                <a:solidFill>
                  <a:schemeClr val="tx2"/>
                </a:solidFill>
              </a:defRPr>
            </a:lvl1pPr>
          </a:lstStyle>
          <a:p>
            <a:endParaRPr lang="en-US" dirty="0"/>
          </a:p>
        </p:txBody>
      </p:sp>
      <p:sp>
        <p:nvSpPr>
          <p:cNvPr id="4" name="Date Placeholder 3">
            <a:extLst>
              <a:ext uri="{FF2B5EF4-FFF2-40B4-BE49-F238E27FC236}">
                <a16:creationId xmlns:a16="http://schemas.microsoft.com/office/drawing/2014/main" id="{D2D04168-7304-004B-C2F6-42E38FDC5908}"/>
              </a:ext>
            </a:extLst>
          </p:cNvPr>
          <p:cNvSpPr>
            <a:spLocks noGrp="1"/>
          </p:cNvSpPr>
          <p:nvPr>
            <p:ph type="dt" sz="half" idx="10"/>
          </p:nvPr>
        </p:nvSpPr>
        <p:spPr/>
        <p:txBody>
          <a:bodyPr/>
          <a:lstStyle>
            <a:lvl1pPr>
              <a:defRPr>
                <a:solidFill>
                  <a:schemeClr val="tx2"/>
                </a:solidFill>
              </a:defRPr>
            </a:lvl1pPr>
          </a:lstStyle>
          <a:p>
            <a:endParaRPr lang="en-US" dirty="0"/>
          </a:p>
        </p:txBody>
      </p:sp>
      <p:sp>
        <p:nvSpPr>
          <p:cNvPr id="6" name="Slide Number Placeholder 5">
            <a:extLst>
              <a:ext uri="{FF2B5EF4-FFF2-40B4-BE49-F238E27FC236}">
                <a16:creationId xmlns:a16="http://schemas.microsoft.com/office/drawing/2014/main" id="{D7C58464-EE0F-215A-2FA8-F434687B9E7A}"/>
              </a:ext>
            </a:extLst>
          </p:cNvPr>
          <p:cNvSpPr>
            <a:spLocks noGrp="1"/>
          </p:cNvSpPr>
          <p:nvPr>
            <p:ph type="sldNum" sz="quarter" idx="12"/>
          </p:nvPr>
        </p:nvSpPr>
        <p:spPr/>
        <p:txBody>
          <a:bodyPr/>
          <a:lstStyle>
            <a:lvl1pPr>
              <a:defRPr>
                <a:solidFill>
                  <a:schemeClr val="tx2"/>
                </a:solidFill>
              </a:defRPr>
            </a:lvl1pPr>
          </a:lstStyle>
          <a:p>
            <a:fld id="{18D65601-5AE2-46FC-B138-694DDD2B510D}" type="slidenum">
              <a:rPr lang="en-US" smtClean="0"/>
              <a:pPr/>
              <a:t>‹#›</a:t>
            </a:fld>
            <a:endParaRPr lang="en-US" dirty="0"/>
          </a:p>
        </p:txBody>
      </p:sp>
      <p:cxnSp>
        <p:nvCxnSpPr>
          <p:cNvPr id="7" name="Straight Connector 6">
            <a:extLst>
              <a:ext uri="{FF2B5EF4-FFF2-40B4-BE49-F238E27FC236}">
                <a16:creationId xmlns:a16="http://schemas.microsoft.com/office/drawing/2014/main" id="{77C4A186-7A3C-2849-F4A7-5B5565EB29E6}"/>
              </a:ext>
            </a:extLst>
          </p:cNvPr>
          <p:cNvCxnSpPr>
            <a:cxnSpLocks/>
          </p:cNvCxnSpPr>
          <p:nvPr/>
        </p:nvCxnSpPr>
        <p:spPr>
          <a:xfrm flipH="1">
            <a:off x="0" y="5016433"/>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0C7E87E-EC44-47F9-6172-5EEA03DE5D87}"/>
              </a:ext>
            </a:extLst>
          </p:cNvPr>
          <p:cNvCxnSpPr>
            <a:cxnSpLocks/>
          </p:cNvCxnSpPr>
          <p:nvPr/>
        </p:nvCxnSpPr>
        <p:spPr>
          <a:xfrm flipH="1">
            <a:off x="0" y="459932"/>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6063125"/>
      </p:ext>
    </p:extLst>
  </p:cSld>
  <p:clrMapOvr>
    <a:overrideClrMapping bg1="lt1" tx1="dk1" bg2="lt2" tx2="dk2" accent1="accent1" accent2="accent2" accent3="accent3" accent4="accent4" accent5="accent5" accent6="accent6" hlink="hlink" folHlink="folHlink"/>
  </p:clrMapOvr>
  <p:hf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2D6AD5-6168-B411-89A9-90C82303B25C}"/>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4EC6DA0-2CB8-AFC5-DB06-AB9235983979}"/>
              </a:ext>
            </a:extLst>
          </p:cNvPr>
          <p:cNvSpPr>
            <a:spLocks noGrp="1"/>
          </p:cNvSpPr>
          <p:nvPr>
            <p:ph type="title"/>
          </p:nvPr>
        </p:nvSpPr>
        <p:spPr>
          <a:xfrm>
            <a:off x="457200" y="2838087"/>
            <a:ext cx="8932653" cy="3312544"/>
          </a:xfrm>
        </p:spPr>
        <p:txBody>
          <a:bodyPr anchor="b">
            <a:normAutofit/>
          </a:bodyPr>
          <a:lstStyle>
            <a:lvl1pPr>
              <a:lnSpc>
                <a:spcPct val="80000"/>
              </a:lnSpc>
              <a:defRPr sz="6600" cap="all" baseline="0">
                <a:solidFill>
                  <a:schemeClr val="tx2">
                    <a:alpha val="55000"/>
                  </a:schemeClr>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8E16A9F-28B9-2207-66D3-D952EB7EC876}"/>
              </a:ext>
            </a:extLst>
          </p:cNvPr>
          <p:cNvSpPr>
            <a:spLocks noGrp="1"/>
          </p:cNvSpPr>
          <p:nvPr>
            <p:ph type="body" idx="1"/>
          </p:nvPr>
        </p:nvSpPr>
        <p:spPr>
          <a:xfrm>
            <a:off x="685800" y="-789870"/>
            <a:ext cx="10515600" cy="638352"/>
          </a:xfrm>
        </p:spPr>
        <p:txBody>
          <a:bodyPr>
            <a:normAutofit/>
          </a:bodyPr>
          <a:lstStyle>
            <a:lvl1pPr marL="0" indent="0">
              <a:buNone/>
              <a:defRPr sz="2000">
                <a:solidFill>
                  <a:schemeClr val="bg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28B3F77F-C41D-1011-B9F4-A5DE814F43EF}"/>
              </a:ext>
            </a:extLst>
          </p:cNvPr>
          <p:cNvSpPr>
            <a:spLocks noGrp="1"/>
          </p:cNvSpPr>
          <p:nvPr>
            <p:ph type="ftr" sz="quarter" idx="11"/>
          </p:nvPr>
        </p:nvSpPr>
        <p:spPr>
          <a:xfrm>
            <a:off x="457200" y="6445997"/>
            <a:ext cx="3751081" cy="365125"/>
          </a:xfrm>
        </p:spPr>
        <p:txBody>
          <a:bodyPr/>
          <a:lstStyle>
            <a:lvl1pPr>
              <a:defRPr>
                <a:solidFill>
                  <a:schemeClr val="tx2"/>
                </a:solidFill>
              </a:defRPr>
            </a:lvl1pPr>
          </a:lstStyle>
          <a:p>
            <a:endParaRPr lang="en-US" dirty="0"/>
          </a:p>
        </p:txBody>
      </p:sp>
      <p:sp>
        <p:nvSpPr>
          <p:cNvPr id="4" name="Date Placeholder 3">
            <a:extLst>
              <a:ext uri="{FF2B5EF4-FFF2-40B4-BE49-F238E27FC236}">
                <a16:creationId xmlns:a16="http://schemas.microsoft.com/office/drawing/2014/main" id="{E58CD507-925C-84B3-8F49-9F3B91209D8F}"/>
              </a:ext>
            </a:extLst>
          </p:cNvPr>
          <p:cNvSpPr>
            <a:spLocks noGrp="1"/>
          </p:cNvSpPr>
          <p:nvPr>
            <p:ph type="dt" sz="half" idx="10"/>
          </p:nvPr>
        </p:nvSpPr>
        <p:spPr/>
        <p:txBody>
          <a:bodyPr/>
          <a:lstStyle>
            <a:lvl1pPr>
              <a:defRPr>
                <a:solidFill>
                  <a:schemeClr val="tx2"/>
                </a:solidFill>
              </a:defRPr>
            </a:lvl1pPr>
          </a:lstStyle>
          <a:p>
            <a:endParaRPr lang="en-US" dirty="0"/>
          </a:p>
        </p:txBody>
      </p:sp>
      <p:sp>
        <p:nvSpPr>
          <p:cNvPr id="6" name="Slide Number Placeholder 5">
            <a:extLst>
              <a:ext uri="{FF2B5EF4-FFF2-40B4-BE49-F238E27FC236}">
                <a16:creationId xmlns:a16="http://schemas.microsoft.com/office/drawing/2014/main" id="{6C13B4AE-32E8-CAFF-4A3C-6CBE4FFFA843}"/>
              </a:ext>
            </a:extLst>
          </p:cNvPr>
          <p:cNvSpPr>
            <a:spLocks noGrp="1"/>
          </p:cNvSpPr>
          <p:nvPr>
            <p:ph type="sldNum" sz="quarter" idx="12"/>
          </p:nvPr>
        </p:nvSpPr>
        <p:spPr/>
        <p:txBody>
          <a:bodyPr/>
          <a:lstStyle>
            <a:lvl1pPr>
              <a:defRPr>
                <a:solidFill>
                  <a:schemeClr val="tx2"/>
                </a:solidFill>
              </a:defRPr>
            </a:lvl1pPr>
          </a:lstStyle>
          <a:p>
            <a:fld id="{18D65601-5AE2-46FC-B138-694DDD2B510D}" type="slidenum">
              <a:rPr lang="en-US" smtClean="0"/>
              <a:pPr/>
              <a:t>‹#›</a:t>
            </a:fld>
            <a:endParaRPr lang="en-US" dirty="0"/>
          </a:p>
        </p:txBody>
      </p:sp>
      <p:cxnSp>
        <p:nvCxnSpPr>
          <p:cNvPr id="7" name="Straight Connector 6">
            <a:extLst>
              <a:ext uri="{FF2B5EF4-FFF2-40B4-BE49-F238E27FC236}">
                <a16:creationId xmlns:a16="http://schemas.microsoft.com/office/drawing/2014/main" id="{9BFA0DE8-9E4B-D747-CB64-14B8DEDC02EA}"/>
              </a:ext>
            </a:extLst>
          </p:cNvPr>
          <p:cNvCxnSpPr>
            <a:cxnSpLocks/>
          </p:cNvCxnSpPr>
          <p:nvPr/>
        </p:nvCxnSpPr>
        <p:spPr>
          <a:xfrm flipH="1">
            <a:off x="0" y="1367580"/>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1EB75EB-F27E-271A-C843-4096E1F19057}"/>
              </a:ext>
            </a:extLst>
          </p:cNvPr>
          <p:cNvCxnSpPr>
            <a:cxnSpLocks/>
          </p:cNvCxnSpPr>
          <p:nvPr/>
        </p:nvCxnSpPr>
        <p:spPr>
          <a:xfrm flipH="1">
            <a:off x="0" y="6398068"/>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8682816"/>
      </p:ext>
    </p:extLst>
  </p:cSld>
  <p:clrMapOvr>
    <a:overrideClrMapping bg1="dk1" tx1="lt1" bg2="dk2" tx2="lt2" accent1="accent1" accent2="accent2" accent3="accent3" accent4="accent4" accent5="accent5" accent6="accent6" hlink="hlink" folHlink="folHlink"/>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cSld name="Agenda">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02D18C4-A1A8-6CA4-B4A2-0E9791DC7F71}"/>
              </a:ext>
            </a:extLst>
          </p:cNvPr>
          <p:cNvSpPr/>
          <p:nvPr/>
        </p:nvSpPr>
        <p:spPr>
          <a:xfrm>
            <a:off x="0" y="0"/>
            <a:ext cx="12192000" cy="6858000"/>
          </a:xfrm>
          <a:prstGeom prst="rect">
            <a:avLst/>
          </a:prstGeom>
          <a:solidFill>
            <a:schemeClr val="bg2">
              <a:lumMod val="90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57201" y="463362"/>
            <a:ext cx="11122507" cy="1162632"/>
          </a:xfrm>
        </p:spPr>
        <p:txBody>
          <a:bodyPr anchor="ctr">
            <a:normAutofit/>
          </a:bodyPr>
          <a:lstStyle>
            <a:lvl1pPr>
              <a:defRPr sz="7200" cap="all" baseline="0">
                <a:solidFill>
                  <a:schemeClr val="accent1"/>
                </a:solidFill>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479085" y="2249592"/>
            <a:ext cx="6100623" cy="3787062"/>
          </a:xfrm>
        </p:spPr>
        <p:txBody>
          <a:bodyPr vert="horz" lIns="91440" tIns="45720" rIns="91440" bIns="45720" rtlCol="0">
            <a:normAutofit/>
          </a:bodyPr>
          <a:lstStyle>
            <a:lvl1pPr marL="457200" indent="-457200">
              <a:buFont typeface="+mj-lt"/>
              <a:buAutoNum type="arabicPeriod"/>
              <a:defRPr lang="en-US" sz="2000" dirty="0">
                <a:solidFill>
                  <a:schemeClr val="tx2"/>
                </a:solidFill>
              </a:defRPr>
            </a:lvl1pPr>
            <a:lvl2pPr marL="571500" indent="-342900">
              <a:buFont typeface="+mj-lt"/>
              <a:buAutoNum type="arabicPeriod"/>
              <a:defRPr lang="en-US" sz="1800" dirty="0">
                <a:solidFill>
                  <a:schemeClr val="tx2"/>
                </a:solidFill>
              </a:defRPr>
            </a:lvl2pPr>
            <a:lvl3pPr marL="800100" indent="-342900">
              <a:buFont typeface="+mj-lt"/>
              <a:buAutoNum type="arabicPeriod"/>
              <a:defRPr lang="en-US" sz="1600" dirty="0">
                <a:solidFill>
                  <a:schemeClr val="tx2"/>
                </a:solidFill>
              </a:defRPr>
            </a:lvl3pPr>
            <a:lvl4pPr marL="1028700" indent="-342900">
              <a:buFont typeface="+mj-lt"/>
              <a:buAutoNum type="arabicPeriod"/>
              <a:defRPr lang="en-US" sz="1400" dirty="0">
                <a:solidFill>
                  <a:schemeClr val="tx2"/>
                </a:solidFill>
              </a:defRPr>
            </a:lvl4pPr>
            <a:lvl5pPr marL="1257300" indent="-342900">
              <a:buFont typeface="+mj-lt"/>
              <a:buAutoNum type="arabicPeriod"/>
              <a:defRPr lang="en-US" sz="1400" dirty="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457200" y="6445997"/>
            <a:ext cx="3949302" cy="365125"/>
          </a:xfrm>
        </p:spPr>
        <p:txBody>
          <a:bodyPr/>
          <a:lstStyle>
            <a:lvl1pPr>
              <a:defRPr>
                <a:solidFill>
                  <a:schemeClr val="tx2"/>
                </a:solidFill>
              </a:defRPr>
            </a:lvl1pPr>
          </a:lstStyle>
          <a:p>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lvl1pPr>
              <a:defRPr>
                <a:solidFill>
                  <a:schemeClr val="tx2"/>
                </a:solidFill>
              </a:defRPr>
            </a:lvl1pPr>
          </a:lstStyle>
          <a:p>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2"/>
                </a:solidFill>
              </a:defRPr>
            </a:lvl1pPr>
          </a:lstStyle>
          <a:p>
            <a:fld id="{18D65601-5AE2-46FC-B138-694DDD2B510D}" type="slidenum">
              <a:rPr lang="en-US" smtClean="0"/>
              <a:pPr/>
              <a:t>‹#›</a:t>
            </a:fld>
            <a:endParaRPr lang="en-US" dirty="0"/>
          </a:p>
        </p:txBody>
      </p:sp>
      <p:cxnSp>
        <p:nvCxnSpPr>
          <p:cNvPr id="11" name="Straight Connector 10">
            <a:extLst>
              <a:ext uri="{FF2B5EF4-FFF2-40B4-BE49-F238E27FC236}">
                <a16:creationId xmlns:a16="http://schemas.microsoft.com/office/drawing/2014/main" id="{F06406B2-3637-5849-867E-A0ADC9D9DDA5}"/>
              </a:ext>
            </a:extLst>
          </p:cNvPr>
          <p:cNvCxnSpPr>
            <a:cxnSpLocks/>
          </p:cNvCxnSpPr>
          <p:nvPr/>
        </p:nvCxnSpPr>
        <p:spPr>
          <a:xfrm flipH="1">
            <a:off x="0" y="1822345"/>
            <a:ext cx="12192000" cy="0"/>
          </a:xfrm>
          <a:prstGeom prst="line">
            <a:avLst/>
          </a:prstGeom>
          <a:ln w="12700">
            <a:solidFill>
              <a:schemeClr val="tx1">
                <a:lumMod val="75000"/>
                <a:lumOff val="2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0E47964-42E3-09B6-4B3F-96D1060D072B}"/>
              </a:ext>
            </a:extLst>
          </p:cNvPr>
          <p:cNvCxnSpPr>
            <a:cxnSpLocks/>
          </p:cNvCxnSpPr>
          <p:nvPr/>
        </p:nvCxnSpPr>
        <p:spPr>
          <a:xfrm flipH="1">
            <a:off x="0" y="6398068"/>
            <a:ext cx="12192000" cy="0"/>
          </a:xfrm>
          <a:prstGeom prst="line">
            <a:avLst/>
          </a:prstGeom>
          <a:ln w="9525">
            <a:solidFill>
              <a:schemeClr val="tx1">
                <a:lumMod val="75000"/>
                <a:lumOff val="25000"/>
                <a:alpha val="3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7275158"/>
      </p:ext>
    </p:extLst>
  </p:cSld>
  <p:clrMapOvr>
    <a:overrideClrMapping bg1="lt1" tx1="dk1" bg2="lt2" tx2="dk2" accent1="accent1" accent2="accent2" accent3="accent3" accent4="accent4" accent5="accent5" accent6="accent6" hlink="hlink" folHlink="folHlink"/>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genda with Picture">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0D0A563-F018-FFF1-B911-D69E42CEEAA5}"/>
              </a:ext>
            </a:extLst>
          </p:cNvPr>
          <p:cNvSpPr/>
          <p:nvPr/>
        </p:nvSpPr>
        <p:spPr>
          <a:xfrm>
            <a:off x="0" y="0"/>
            <a:ext cx="12192000" cy="6858000"/>
          </a:xfrm>
          <a:prstGeom prst="rect">
            <a:avLst/>
          </a:prstGeom>
          <a:solidFill>
            <a:schemeClr val="bg2">
              <a:lumMod val="90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57201" y="463362"/>
            <a:ext cx="11130279" cy="1162632"/>
          </a:xfrm>
        </p:spPr>
        <p:txBody>
          <a:bodyPr anchor="ctr">
            <a:normAutofit/>
          </a:bodyPr>
          <a:lstStyle>
            <a:lvl1pPr>
              <a:defRPr sz="7200" cap="all" baseline="0">
                <a:solidFill>
                  <a:schemeClr val="accent1"/>
                </a:solidFill>
              </a:defRPr>
            </a:lvl1pPr>
          </a:lstStyle>
          <a:p>
            <a:r>
              <a:rPr lang="en-US"/>
              <a:t>Click to edit Master title style</a:t>
            </a:r>
            <a:endParaRPr lang="en-US" dirty="0"/>
          </a:p>
        </p:txBody>
      </p:sp>
      <p:sp>
        <p:nvSpPr>
          <p:cNvPr id="8" name="Picture Placeholder 7">
            <a:extLst>
              <a:ext uri="{FF2B5EF4-FFF2-40B4-BE49-F238E27FC236}">
                <a16:creationId xmlns:a16="http://schemas.microsoft.com/office/drawing/2014/main" id="{5DA2B1BE-7DDF-C8B4-6A46-21B5A0257D08}"/>
              </a:ext>
            </a:extLst>
          </p:cNvPr>
          <p:cNvSpPr>
            <a:spLocks noGrp="1"/>
          </p:cNvSpPr>
          <p:nvPr>
            <p:ph type="pic" sz="quarter" idx="14" hasCustomPrompt="1"/>
          </p:nvPr>
        </p:nvSpPr>
        <p:spPr>
          <a:xfrm>
            <a:off x="-8364" y="1830708"/>
            <a:ext cx="5321063" cy="4563927"/>
          </a:xfrm>
          <a:blipFill dpi="0" rotWithShape="1">
            <a:blip r:embed="rId2">
              <a:alphaModFix amt="80000"/>
            </a:blip>
            <a:srcRect/>
            <a:stretch>
              <a:fillRect/>
            </a:stretch>
          </a:blipFill>
        </p:spPr>
        <p:txBody>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846552" y="2191025"/>
            <a:ext cx="5733156" cy="3894807"/>
          </a:xfrm>
        </p:spPr>
        <p:txBody>
          <a:bodyPr vert="horz" lIns="91440" tIns="45720" rIns="91440" bIns="45720" rtlCol="0">
            <a:normAutofit/>
          </a:bodyPr>
          <a:lstStyle>
            <a:lvl1pPr marL="457200" indent="-457200">
              <a:buFont typeface="+mj-lt"/>
              <a:buAutoNum type="arabicPeriod"/>
              <a:defRPr lang="en-US" sz="2000" dirty="0">
                <a:solidFill>
                  <a:schemeClr val="tx2"/>
                </a:solidFill>
              </a:defRPr>
            </a:lvl1pPr>
            <a:lvl2pPr marL="571500" indent="-342900">
              <a:buFont typeface="+mj-lt"/>
              <a:buAutoNum type="arabicPeriod"/>
              <a:defRPr lang="en-US" sz="1800" dirty="0">
                <a:solidFill>
                  <a:schemeClr val="tx2"/>
                </a:solidFill>
              </a:defRPr>
            </a:lvl2pPr>
            <a:lvl3pPr marL="800100" indent="-342900">
              <a:buFont typeface="+mj-lt"/>
              <a:buAutoNum type="arabicPeriod"/>
              <a:defRPr lang="en-US" sz="1600" dirty="0">
                <a:solidFill>
                  <a:schemeClr val="tx2"/>
                </a:solidFill>
              </a:defRPr>
            </a:lvl3pPr>
            <a:lvl4pPr marL="1028700" indent="-342900">
              <a:buFont typeface="+mj-lt"/>
              <a:buAutoNum type="arabicPeriod"/>
              <a:defRPr lang="en-US" sz="1400" dirty="0">
                <a:solidFill>
                  <a:schemeClr val="tx2"/>
                </a:solidFill>
              </a:defRPr>
            </a:lvl4pPr>
            <a:lvl5pPr marL="1257300" indent="-342900">
              <a:buFont typeface="+mj-lt"/>
              <a:buAutoNum type="arabicPeriod"/>
              <a:defRPr lang="en-US" sz="1400" dirty="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457200" y="6445997"/>
            <a:ext cx="3949302" cy="365125"/>
          </a:xfrm>
        </p:spPr>
        <p:txBody>
          <a:bodyPr/>
          <a:lstStyle>
            <a:lvl1pPr>
              <a:defRPr>
                <a:solidFill>
                  <a:schemeClr val="tx2"/>
                </a:solidFill>
              </a:defRPr>
            </a:lvl1pPr>
          </a:lstStyle>
          <a:p>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lvl1pPr>
              <a:defRPr>
                <a:solidFill>
                  <a:schemeClr val="tx2"/>
                </a:solidFill>
              </a:defRPr>
            </a:lvl1pPr>
          </a:lstStyle>
          <a:p>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2"/>
                </a:solidFill>
              </a:defRPr>
            </a:lvl1pPr>
          </a:lstStyle>
          <a:p>
            <a:fld id="{18D65601-5AE2-46FC-B138-694DDD2B510D}" type="slidenum">
              <a:rPr lang="en-US" smtClean="0"/>
              <a:pPr/>
              <a:t>‹#›</a:t>
            </a:fld>
            <a:endParaRPr lang="en-US" dirty="0"/>
          </a:p>
        </p:txBody>
      </p:sp>
      <p:cxnSp>
        <p:nvCxnSpPr>
          <p:cNvPr id="11" name="Straight Connector 10">
            <a:extLst>
              <a:ext uri="{FF2B5EF4-FFF2-40B4-BE49-F238E27FC236}">
                <a16:creationId xmlns:a16="http://schemas.microsoft.com/office/drawing/2014/main" id="{F06406B2-3637-5849-867E-A0ADC9D9DDA5}"/>
              </a:ext>
            </a:extLst>
          </p:cNvPr>
          <p:cNvCxnSpPr>
            <a:cxnSpLocks/>
          </p:cNvCxnSpPr>
          <p:nvPr/>
        </p:nvCxnSpPr>
        <p:spPr>
          <a:xfrm flipH="1">
            <a:off x="0" y="1822345"/>
            <a:ext cx="12192000" cy="0"/>
          </a:xfrm>
          <a:prstGeom prst="line">
            <a:avLst/>
          </a:prstGeom>
          <a:ln w="9525">
            <a:solidFill>
              <a:schemeClr val="tx1">
                <a:lumMod val="75000"/>
                <a:lumOff val="2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0E47964-42E3-09B6-4B3F-96D1060D072B}"/>
              </a:ext>
            </a:extLst>
          </p:cNvPr>
          <p:cNvCxnSpPr>
            <a:cxnSpLocks/>
          </p:cNvCxnSpPr>
          <p:nvPr/>
        </p:nvCxnSpPr>
        <p:spPr>
          <a:xfrm flipH="1">
            <a:off x="0" y="6398068"/>
            <a:ext cx="12192000" cy="0"/>
          </a:xfrm>
          <a:prstGeom prst="line">
            <a:avLst/>
          </a:prstGeom>
          <a:ln w="9525">
            <a:solidFill>
              <a:schemeClr val="tx1">
                <a:lumMod val="75000"/>
                <a:lumOff val="2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5DD64E6-257D-65B2-D2A7-6A1002E1E580}"/>
              </a:ext>
            </a:extLst>
          </p:cNvPr>
          <p:cNvCxnSpPr>
            <a:cxnSpLocks/>
          </p:cNvCxnSpPr>
          <p:nvPr/>
        </p:nvCxnSpPr>
        <p:spPr>
          <a:xfrm>
            <a:off x="5321065" y="1822345"/>
            <a:ext cx="0" cy="5035655"/>
          </a:xfrm>
          <a:prstGeom prst="line">
            <a:avLst/>
          </a:prstGeom>
          <a:ln w="9525">
            <a:solidFill>
              <a:schemeClr val="tx1">
                <a:lumMod val="75000"/>
                <a:lumOff val="25000"/>
                <a:alpha val="3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1129778"/>
      </p:ext>
    </p:extLst>
  </p:cSld>
  <p:clrMapOvr>
    <a:overrideClrMapping bg1="lt1" tx1="dk1" bg2="lt2" tx2="dk2" accent1="accent1" accent2="accent2" accent3="accent3" accent4="accent4" accent5="accent5" accent6="accent6" hlink="hlink" folHlink="folHlink"/>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AB8C-6B7B-EBD3-4D71-F5150448D3B6}"/>
              </a:ext>
            </a:extLst>
          </p:cNvPr>
          <p:cNvSpPr>
            <a:spLocks noGrp="1"/>
          </p:cNvSpPr>
          <p:nvPr>
            <p:ph type="title"/>
          </p:nvPr>
        </p:nvSpPr>
        <p:spPr>
          <a:xfrm>
            <a:off x="457200" y="721299"/>
            <a:ext cx="3689927" cy="1486906"/>
          </a:xfrm>
        </p:spPr>
        <p:txBody>
          <a:bodyPr anchor="t"/>
          <a:lstStyle>
            <a:lvl1pPr>
              <a:defRPr>
                <a:solidFill>
                  <a:schemeClr val="tx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0327223-CF88-A3FD-E8DF-370D7C19B1B6}"/>
              </a:ext>
            </a:extLst>
          </p:cNvPr>
          <p:cNvSpPr>
            <a:spLocks noGrp="1"/>
          </p:cNvSpPr>
          <p:nvPr>
            <p:ph idx="1"/>
          </p:nvPr>
        </p:nvSpPr>
        <p:spPr>
          <a:xfrm>
            <a:off x="4904515" y="2780147"/>
            <a:ext cx="6567049" cy="3359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7E38D70-266E-0D00-4BB2-CEF20A35B76C}"/>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ADC28223-FDFF-908F-158A-3401127BA5C7}"/>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9A1F0CF0-00B7-2F2A-2E49-88AB87A201E2}"/>
              </a:ext>
            </a:extLst>
          </p:cNvPr>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11" name="Straight Connector 10">
            <a:extLst>
              <a:ext uri="{FF2B5EF4-FFF2-40B4-BE49-F238E27FC236}">
                <a16:creationId xmlns:a16="http://schemas.microsoft.com/office/drawing/2014/main" id="{4BF5C1EC-3A2D-2E51-65A6-6155B3776C4A}"/>
              </a:ext>
            </a:extLst>
          </p:cNvPr>
          <p:cNvCxnSpPr>
            <a:cxnSpLocks/>
          </p:cNvCxnSpPr>
          <p:nvPr/>
        </p:nvCxnSpPr>
        <p:spPr>
          <a:xfrm flipH="1">
            <a:off x="0" y="2397979"/>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797FEE4-9B7E-CE58-4AA3-EC6E3E1861F3}"/>
              </a:ext>
            </a:extLst>
          </p:cNvPr>
          <p:cNvCxnSpPr>
            <a:cxnSpLocks/>
          </p:cNvCxnSpPr>
          <p:nvPr/>
        </p:nvCxnSpPr>
        <p:spPr>
          <a:xfrm>
            <a:off x="4469245" y="0"/>
            <a:ext cx="0" cy="685800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1332824"/>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3360">
          <p15:clr>
            <a:srgbClr val="FBAE40"/>
          </p15:clr>
        </p15:guide>
        <p15:guide id="4" pos="2928">
          <p15:clr>
            <a:srgbClr val="FBAE40"/>
          </p15:clr>
        </p15:guide>
        <p15:guide id="5" pos="47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AB8C-6B7B-EBD3-4D71-F5150448D3B6}"/>
              </a:ext>
            </a:extLst>
          </p:cNvPr>
          <p:cNvSpPr>
            <a:spLocks noGrp="1"/>
          </p:cNvSpPr>
          <p:nvPr>
            <p:ph type="title"/>
          </p:nvPr>
        </p:nvSpPr>
        <p:spPr>
          <a:xfrm>
            <a:off x="457200" y="720473"/>
            <a:ext cx="3664107" cy="3864052"/>
          </a:xfrm>
        </p:spPr>
        <p:txBody>
          <a:bodyPr anchor="t"/>
          <a:lstStyle>
            <a:lvl1pPr>
              <a:defRPr>
                <a:solidFill>
                  <a:schemeClr val="tx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0327223-CF88-A3FD-E8DF-370D7C19B1B6}"/>
              </a:ext>
            </a:extLst>
          </p:cNvPr>
          <p:cNvSpPr>
            <a:spLocks noGrp="1"/>
          </p:cNvSpPr>
          <p:nvPr>
            <p:ph idx="1"/>
          </p:nvPr>
        </p:nvSpPr>
        <p:spPr>
          <a:xfrm>
            <a:off x="5270349" y="720473"/>
            <a:ext cx="6309360" cy="5303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7E38D70-266E-0D00-4BB2-CEF20A35B76C}"/>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ADC28223-FDFF-908F-158A-3401127BA5C7}"/>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9A1F0CF0-00B7-2F2A-2E49-88AB87A201E2}"/>
              </a:ext>
            </a:extLst>
          </p:cNvPr>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9" name="Straight Connector 8">
            <a:extLst>
              <a:ext uri="{FF2B5EF4-FFF2-40B4-BE49-F238E27FC236}">
                <a16:creationId xmlns:a16="http://schemas.microsoft.com/office/drawing/2014/main" id="{A6AC6891-86BE-FF41-E94E-AB97BFFB2322}"/>
              </a:ext>
            </a:extLst>
          </p:cNvPr>
          <p:cNvCxnSpPr>
            <a:cxnSpLocks/>
          </p:cNvCxnSpPr>
          <p:nvPr/>
        </p:nvCxnSpPr>
        <p:spPr>
          <a:xfrm>
            <a:off x="4643464" y="0"/>
            <a:ext cx="0" cy="685800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151E503-5C8D-3CDA-5CC2-A56B4F2A6193}"/>
              </a:ext>
            </a:extLst>
          </p:cNvPr>
          <p:cNvCxnSpPr>
            <a:cxnSpLocks/>
          </p:cNvCxnSpPr>
          <p:nvPr/>
        </p:nvCxnSpPr>
        <p:spPr>
          <a:xfrm flipH="1">
            <a:off x="0" y="6398068"/>
            <a:ext cx="12192000" cy="0"/>
          </a:xfrm>
          <a:prstGeom prst="line">
            <a:avLst/>
          </a:prstGeom>
          <a:ln w="9525">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6029538"/>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57148D-D60C-3359-4AC2-15A43E221742}"/>
              </a:ext>
            </a:extLst>
          </p:cNvPr>
          <p:cNvSpPr>
            <a:spLocks noGrp="1"/>
          </p:cNvSpPr>
          <p:nvPr>
            <p:ph type="title"/>
          </p:nvPr>
        </p:nvSpPr>
        <p:spPr>
          <a:xfrm>
            <a:off x="457200" y="533401"/>
            <a:ext cx="10515600" cy="115728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1A8731C-FCAE-A05A-5A11-57005B86ABD4}"/>
              </a:ext>
            </a:extLst>
          </p:cNvPr>
          <p:cNvSpPr>
            <a:spLocks noGrp="1"/>
          </p:cNvSpPr>
          <p:nvPr>
            <p:ph type="body" idx="1"/>
          </p:nvPr>
        </p:nvSpPr>
        <p:spPr>
          <a:xfrm>
            <a:off x="457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44952E70-B2DF-717F-6373-70A688FAD82F}"/>
              </a:ext>
            </a:extLst>
          </p:cNvPr>
          <p:cNvSpPr>
            <a:spLocks noGrp="1"/>
          </p:cNvSpPr>
          <p:nvPr>
            <p:ph type="ftr" sz="quarter" idx="3"/>
          </p:nvPr>
        </p:nvSpPr>
        <p:spPr>
          <a:xfrm>
            <a:off x="457200" y="6445997"/>
            <a:ext cx="3949302" cy="365125"/>
          </a:xfrm>
          <a:prstGeom prst="rect">
            <a:avLst/>
          </a:prstGeom>
        </p:spPr>
        <p:txBody>
          <a:bodyPr vert="horz" lIns="91440" tIns="45720" rIns="91440" bIns="45720" rtlCol="0" anchor="ctr"/>
          <a:lstStyle>
            <a:lvl1pPr algn="l">
              <a:defRPr sz="900">
                <a:solidFill>
                  <a:schemeClr val="tx1">
                    <a:lumMod val="95000"/>
                    <a:lumOff val="5000"/>
                  </a:schemeClr>
                </a:solidFill>
              </a:defRPr>
            </a:lvl1pPr>
          </a:lstStyle>
          <a:p>
            <a:endParaRPr lang="en-US" dirty="0"/>
          </a:p>
        </p:txBody>
      </p:sp>
      <p:sp>
        <p:nvSpPr>
          <p:cNvPr id="4" name="Date Placeholder 3">
            <a:extLst>
              <a:ext uri="{FF2B5EF4-FFF2-40B4-BE49-F238E27FC236}">
                <a16:creationId xmlns:a16="http://schemas.microsoft.com/office/drawing/2014/main" id="{225215E5-6146-14C5-665E-EF04630DCB32}"/>
              </a:ext>
            </a:extLst>
          </p:cNvPr>
          <p:cNvSpPr>
            <a:spLocks noGrp="1"/>
          </p:cNvSpPr>
          <p:nvPr>
            <p:ph type="dt" sz="half" idx="2"/>
          </p:nvPr>
        </p:nvSpPr>
        <p:spPr>
          <a:xfrm>
            <a:off x="9737594" y="6445997"/>
            <a:ext cx="1842115" cy="365125"/>
          </a:xfrm>
          <a:prstGeom prst="rect">
            <a:avLst/>
          </a:prstGeom>
        </p:spPr>
        <p:txBody>
          <a:bodyPr vert="horz" lIns="91440" tIns="45720" rIns="91440" bIns="45720" rtlCol="0" anchor="ctr"/>
          <a:lstStyle>
            <a:lvl1pPr algn="r">
              <a:defRPr sz="900">
                <a:solidFill>
                  <a:schemeClr val="tx1">
                    <a:lumMod val="95000"/>
                    <a:lumOff val="5000"/>
                  </a:schemeClr>
                </a:solidFill>
              </a:defRPr>
            </a:lvl1pPr>
          </a:lstStyle>
          <a:p>
            <a:endParaRPr lang="en-US" dirty="0"/>
          </a:p>
        </p:txBody>
      </p:sp>
      <p:sp>
        <p:nvSpPr>
          <p:cNvPr id="6" name="Slide Number Placeholder 5">
            <a:extLst>
              <a:ext uri="{FF2B5EF4-FFF2-40B4-BE49-F238E27FC236}">
                <a16:creationId xmlns:a16="http://schemas.microsoft.com/office/drawing/2014/main" id="{20E8FA3A-8706-3F4B-41CC-B024431F6200}"/>
              </a:ext>
            </a:extLst>
          </p:cNvPr>
          <p:cNvSpPr>
            <a:spLocks noGrp="1"/>
          </p:cNvSpPr>
          <p:nvPr>
            <p:ph type="sldNum" sz="quarter" idx="4"/>
          </p:nvPr>
        </p:nvSpPr>
        <p:spPr>
          <a:xfrm>
            <a:off x="11734800" y="6445997"/>
            <a:ext cx="457200" cy="365125"/>
          </a:xfrm>
          <a:prstGeom prst="rect">
            <a:avLst/>
          </a:prstGeom>
        </p:spPr>
        <p:txBody>
          <a:bodyPr vert="horz" lIns="91440" tIns="45720" rIns="91440" bIns="45720" rtlCol="0" anchor="ctr"/>
          <a:lstStyle>
            <a:lvl1pPr algn="ctr">
              <a:defRPr sz="900">
                <a:solidFill>
                  <a:schemeClr val="tx1">
                    <a:lumMod val="95000"/>
                    <a:lumOff val="5000"/>
                  </a:schemeClr>
                </a:solidFill>
              </a:defRPr>
            </a:lvl1p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1645083919"/>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 id="2147483881" r:id="rId13"/>
    <p:sldLayoutId id="2147483882" r:id="rId14"/>
    <p:sldLayoutId id="2147483883" r:id="rId15"/>
    <p:sldLayoutId id="2147483884" r:id="rId16"/>
    <p:sldLayoutId id="2147483885" r:id="rId17"/>
    <p:sldLayoutId id="2147483886" r:id="rId18"/>
    <p:sldLayoutId id="2147483887" r:id="rId19"/>
    <p:sldLayoutId id="2147483888" r:id="rId20"/>
    <p:sldLayoutId id="2147483889" r:id="rId21"/>
    <p:sldLayoutId id="2147483890" r:id="rId22"/>
    <p:sldLayoutId id="2147483891" r:id="rId23"/>
    <p:sldLayoutId id="2147483892" r:id="rId24"/>
    <p:sldLayoutId id="2147483893" r:id="rId25"/>
    <p:sldLayoutId id="2147483894" r:id="rId26"/>
    <p:sldLayoutId id="2147483895" r:id="rId27"/>
    <p:sldLayoutId id="2147483896" r:id="rId28"/>
    <p:sldLayoutId id="2147483899" r:id="rId29"/>
    <p:sldLayoutId id="2147483900" r:id="rId30"/>
    <p:sldLayoutId id="2147483901" r:id="rId31"/>
    <p:sldLayoutId id="2147483902" r:id="rId32"/>
    <p:sldLayoutId id="2147483904" r:id="rId33"/>
    <p:sldLayoutId id="2147483906" r:id="rId34"/>
  </p:sldLayoutIdLst>
  <p:hf hdr="0" ftr="0" dt="0"/>
  <p:txStyles>
    <p:titleStyle>
      <a:lvl1pPr algn="l" defTabSz="914400"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08">
          <p15:clr>
            <a:srgbClr val="F26B43"/>
          </p15:clr>
        </p15:guide>
        <p15:guide id="3" pos="4872">
          <p15:clr>
            <a:srgbClr val="F26B43"/>
          </p15:clr>
        </p15:guide>
        <p15:guide id="4" pos="5160">
          <p15:clr>
            <a:srgbClr val="F26B43"/>
          </p15:clr>
        </p15:guide>
        <p15:guide id="5" pos="2520">
          <p15:clr>
            <a:srgbClr val="F26B43"/>
          </p15:clr>
        </p15:guide>
        <p15:guide id="6" pos="458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0.xml"/><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hyperlink" Target="https://www.in.gov/health/files/Marriage-Application-10.2018.docx" TargetMode="External"/><Relationship Id="rId2" Type="http://schemas.openxmlformats.org/officeDocument/2006/relationships/hyperlink" Target="https://nam11.safelinks.protection.outlook.com/?url=https%3A%2F%2Fwww.in.gov%2Fhealth%2Fvital-records%2Ffiles%2FMarriage-Application-10.2018.docx&amp;data=05%7C01%7CChrista.Coffey%40courts.IN.gov%7Cce6b6a07b2b0429f463008db40230357%7C6dd1a3eea1f243c29e9dc003e8fb2031%7C0%7C0%7C638174292020467572%7CUnknown%7CTWFpbGZsb3d8eyJWIjoiMC4wLjAwMDAiLCJQIjoiV2luMzIiLCJBTiI6Ik1haWwiLCJXVCI6Mn0%3D%7C3000%7C%7C%7C&amp;sdata=ymrGt7BYXqIVveH%2BWerHfmhX9UyoCHmbLLEK%2B2%2FEFqY%3D&amp;reserved=0" TargetMode="External"/><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54C9E-20FB-B999-9303-C71D1334BAD7}"/>
              </a:ext>
            </a:extLst>
          </p:cNvPr>
          <p:cNvSpPr>
            <a:spLocks noGrp="1"/>
          </p:cNvSpPr>
          <p:nvPr>
            <p:ph type="title"/>
          </p:nvPr>
        </p:nvSpPr>
        <p:spPr>
          <a:xfrm>
            <a:off x="1317615" y="1051560"/>
            <a:ext cx="6747393" cy="4892040"/>
          </a:xfrm>
        </p:spPr>
        <p:txBody>
          <a:bodyPr>
            <a:normAutofit/>
          </a:bodyPr>
          <a:lstStyle/>
          <a:p>
            <a:r>
              <a:rPr lang="en-US" sz="11500" dirty="0">
                <a:solidFill>
                  <a:schemeClr val="tx1"/>
                </a:solidFill>
              </a:rPr>
              <a:t>Marriage License</a:t>
            </a:r>
            <a:br>
              <a:rPr lang="en-US" dirty="0"/>
            </a:br>
            <a:endParaRPr lang="en-US" dirty="0"/>
          </a:p>
        </p:txBody>
      </p:sp>
    </p:spTree>
    <p:extLst>
      <p:ext uri="{BB962C8B-B14F-4D97-AF65-F5344CB8AC3E}">
        <p14:creationId xmlns:p14="http://schemas.microsoft.com/office/powerpoint/2010/main" val="3378822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5F8828DB-FD33-6622-523C-EE8CF2ADEF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2E1C3C-93FE-195D-8912-EEACC5A43D14}"/>
              </a:ext>
            </a:extLst>
          </p:cNvPr>
          <p:cNvSpPr>
            <a:spLocks noGrp="1"/>
          </p:cNvSpPr>
          <p:nvPr>
            <p:ph type="title"/>
          </p:nvPr>
        </p:nvSpPr>
        <p:spPr>
          <a:xfrm>
            <a:off x="1468815" y="503853"/>
            <a:ext cx="9150675" cy="761530"/>
          </a:xfrm>
        </p:spPr>
        <p:txBody>
          <a:bodyPr/>
          <a:lstStyle/>
          <a:p>
            <a:r>
              <a:rPr lang="en-US" u="sng" dirty="0" err="1"/>
              <a:t>INcite</a:t>
            </a:r>
            <a:r>
              <a:rPr lang="en-US" u="sng" dirty="0"/>
              <a:t> &gt; Documents &gt; Marriage License</a:t>
            </a:r>
            <a:endParaRPr lang="en-ZA" u="sng" dirty="0"/>
          </a:p>
        </p:txBody>
      </p:sp>
      <p:pic>
        <p:nvPicPr>
          <p:cNvPr id="6" name="Content Placeholder 5">
            <a:extLst>
              <a:ext uri="{FF2B5EF4-FFF2-40B4-BE49-F238E27FC236}">
                <a16:creationId xmlns:a16="http://schemas.microsoft.com/office/drawing/2014/main" id="{1BB1B2E4-6ED5-DA31-0733-09AB52E06F25}"/>
              </a:ext>
            </a:extLst>
          </p:cNvPr>
          <p:cNvPicPr>
            <a:picLocks noGrp="1" noChangeAspect="1"/>
          </p:cNvPicPr>
          <p:nvPr>
            <p:ph sz="quarter" idx="12"/>
          </p:nvPr>
        </p:nvPicPr>
        <p:blipFill>
          <a:blip r:embed="rId2"/>
          <a:srcRect/>
          <a:stretch/>
        </p:blipFill>
        <p:spPr>
          <a:xfrm>
            <a:off x="1710112" y="1782618"/>
            <a:ext cx="9013073" cy="3534077"/>
          </a:xfrm>
          <a:prstGeom prst="rect">
            <a:avLst/>
          </a:prstGeom>
        </p:spPr>
      </p:pic>
      <p:sp>
        <p:nvSpPr>
          <p:cNvPr id="4" name="Slide Number Placeholder 3">
            <a:extLst>
              <a:ext uri="{FF2B5EF4-FFF2-40B4-BE49-F238E27FC236}">
                <a16:creationId xmlns:a16="http://schemas.microsoft.com/office/drawing/2014/main" id="{470758EB-9EA9-02D6-441D-9ED943C43242}"/>
              </a:ext>
            </a:extLst>
          </p:cNvPr>
          <p:cNvSpPr>
            <a:spLocks noGrp="1"/>
          </p:cNvSpPr>
          <p:nvPr>
            <p:ph type="sldNum" sz="quarter" idx="15"/>
          </p:nvPr>
        </p:nvSpPr>
        <p:spPr/>
        <p:txBody>
          <a:bodyPr/>
          <a:lstStyle/>
          <a:p>
            <a:fld id="{18D65601-5AE2-46FC-B138-694DDD2B510D}" type="slidenum">
              <a:rPr lang="en-US" smtClean="0"/>
              <a:pPr/>
              <a:t>10</a:t>
            </a:fld>
            <a:endParaRPr lang="en-US" dirty="0"/>
          </a:p>
        </p:txBody>
      </p:sp>
    </p:spTree>
    <p:extLst>
      <p:ext uri="{BB962C8B-B14F-4D97-AF65-F5344CB8AC3E}">
        <p14:creationId xmlns:p14="http://schemas.microsoft.com/office/powerpoint/2010/main" val="677713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6F71E8-8D71-9405-3A01-01C3B8F86877}"/>
              </a:ext>
            </a:extLst>
          </p:cNvPr>
          <p:cNvSpPr>
            <a:spLocks noGrp="1"/>
          </p:cNvSpPr>
          <p:nvPr>
            <p:ph type="title"/>
          </p:nvPr>
        </p:nvSpPr>
        <p:spPr>
          <a:xfrm>
            <a:off x="1468814" y="531561"/>
            <a:ext cx="9808773" cy="1103275"/>
          </a:xfrm>
        </p:spPr>
        <p:txBody>
          <a:bodyPr/>
          <a:lstStyle/>
          <a:p>
            <a:r>
              <a:rPr lang="en-US" dirty="0"/>
              <a:t>Is the Clerk Required to Verify the Provided Address? </a:t>
            </a:r>
            <a:endParaRPr lang="en-ZA" dirty="0"/>
          </a:p>
        </p:txBody>
      </p:sp>
      <p:sp>
        <p:nvSpPr>
          <p:cNvPr id="4" name="Content Placeholder 3">
            <a:extLst>
              <a:ext uri="{FF2B5EF4-FFF2-40B4-BE49-F238E27FC236}">
                <a16:creationId xmlns:a16="http://schemas.microsoft.com/office/drawing/2014/main" id="{392C90C5-5198-C255-02F9-1608AA49E088}"/>
              </a:ext>
            </a:extLst>
          </p:cNvPr>
          <p:cNvSpPr>
            <a:spLocks noGrp="1"/>
          </p:cNvSpPr>
          <p:nvPr>
            <p:ph sz="quarter" idx="12"/>
          </p:nvPr>
        </p:nvSpPr>
        <p:spPr>
          <a:xfrm>
            <a:off x="1542704" y="1881725"/>
            <a:ext cx="9522459" cy="3997868"/>
          </a:xfrm>
        </p:spPr>
        <p:txBody>
          <a:bodyPr>
            <a:normAutofit lnSpcReduction="10000"/>
          </a:bodyPr>
          <a:lstStyle/>
          <a:p>
            <a:pPr>
              <a:spcAft>
                <a:spcPts val="2400"/>
              </a:spcAft>
            </a:pPr>
            <a:r>
              <a:rPr lang="en-US" dirty="0"/>
              <a:t>Some Clerk offices have local policies regarding address verification to ensure applicants apply in the correct county and assessed the correct fee.  </a:t>
            </a:r>
          </a:p>
          <a:p>
            <a:pPr>
              <a:lnSpc>
                <a:spcPct val="110000"/>
              </a:lnSpc>
              <a:spcAft>
                <a:spcPts val="0"/>
              </a:spcAft>
            </a:pPr>
            <a:r>
              <a:rPr lang="en-US" sz="2400" dirty="0">
                <a:latin typeface="Calibri" panose="020F0502020204030204" pitchFamily="34" charset="0"/>
                <a:ea typeface="Calibri" panose="020F0502020204030204" pitchFamily="34" charset="0"/>
                <a:cs typeface="Calibri" panose="020F0502020204030204" pitchFamily="34" charset="0"/>
              </a:rPr>
              <a:t>IC 31-11-4-3 County of residence or solemnization; place to obtain license</a:t>
            </a:r>
          </a:p>
          <a:p>
            <a:pPr>
              <a:lnSpc>
                <a:spcPct val="150000"/>
              </a:lnSpc>
            </a:pP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Sec. 3. Individuals who intend to marry must obtain a marriage license from the clerk of the circuit court of the county of residence of either of the individuals. If neither of the individuals who intends to marry is a resident of Indiana, the individuals must obtain the marriage license from the clerk of the circuit court of the county in which the marriage is to be solemnized.</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A34518A5-1C9D-79F3-349C-3E7AAFD98951}"/>
              </a:ext>
            </a:extLst>
          </p:cNvPr>
          <p:cNvSpPr>
            <a:spLocks noGrp="1"/>
          </p:cNvSpPr>
          <p:nvPr>
            <p:ph type="sldNum" sz="quarter" idx="15"/>
          </p:nvPr>
        </p:nvSpPr>
        <p:spPr/>
        <p:txBody>
          <a:bodyPr/>
          <a:lstStyle/>
          <a:p>
            <a:fld id="{18D65601-5AE2-46FC-B138-694DDD2B510D}" type="slidenum">
              <a:rPr lang="en-US" smtClean="0"/>
              <a:pPr/>
              <a:t>11</a:t>
            </a:fld>
            <a:endParaRPr lang="en-US" dirty="0"/>
          </a:p>
        </p:txBody>
      </p:sp>
      <p:cxnSp>
        <p:nvCxnSpPr>
          <p:cNvPr id="8" name="Straight Connector 7">
            <a:extLst>
              <a:ext uri="{FF2B5EF4-FFF2-40B4-BE49-F238E27FC236}">
                <a16:creationId xmlns:a16="http://schemas.microsoft.com/office/drawing/2014/main" id="{25F4D3B7-ED55-CB54-7735-FE64D16A2CA8}"/>
              </a:ext>
            </a:extLst>
          </p:cNvPr>
          <p:cNvCxnSpPr>
            <a:cxnSpLocks/>
          </p:cNvCxnSpPr>
          <p:nvPr/>
        </p:nvCxnSpPr>
        <p:spPr>
          <a:xfrm>
            <a:off x="1468582" y="1657188"/>
            <a:ext cx="947650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4382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36BC7C63-C394-6F42-DDDA-4E81C81000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ABC00F-7EEC-FF03-1A44-C8D8D7D5614A}"/>
              </a:ext>
            </a:extLst>
          </p:cNvPr>
          <p:cNvSpPr>
            <a:spLocks noGrp="1"/>
          </p:cNvSpPr>
          <p:nvPr>
            <p:ph type="title"/>
          </p:nvPr>
        </p:nvSpPr>
        <p:spPr>
          <a:xfrm>
            <a:off x="1468815" y="659301"/>
            <a:ext cx="9150675" cy="904323"/>
          </a:xfrm>
        </p:spPr>
        <p:txBody>
          <a:bodyPr>
            <a:normAutofit fontScale="90000"/>
          </a:bodyPr>
          <a:lstStyle/>
          <a:p>
            <a:r>
              <a:rPr lang="en-US" dirty="0"/>
              <a:t>Issuing a marriage license when one party is unable to apply in person (hospitalized):  </a:t>
            </a:r>
            <a:endParaRPr lang="en-ZA" dirty="0"/>
          </a:p>
        </p:txBody>
      </p:sp>
      <p:sp>
        <p:nvSpPr>
          <p:cNvPr id="3" name="Content Placeholder 2">
            <a:extLst>
              <a:ext uri="{FF2B5EF4-FFF2-40B4-BE49-F238E27FC236}">
                <a16:creationId xmlns:a16="http://schemas.microsoft.com/office/drawing/2014/main" id="{97B3AA6E-9681-DEEE-D81B-726B6B63EF3C}"/>
              </a:ext>
            </a:extLst>
          </p:cNvPr>
          <p:cNvSpPr>
            <a:spLocks noGrp="1"/>
          </p:cNvSpPr>
          <p:nvPr>
            <p:ph sz="quarter" idx="12"/>
          </p:nvPr>
        </p:nvSpPr>
        <p:spPr>
          <a:xfrm>
            <a:off x="1468814" y="1856232"/>
            <a:ext cx="9449121" cy="3995927"/>
          </a:xfrm>
        </p:spPr>
        <p:txBody>
          <a:bodyPr>
            <a:normAutofit lnSpcReduction="10000"/>
          </a:bodyPr>
          <a:lstStyle/>
          <a:p>
            <a:pPr marL="0" indent="0">
              <a:buNone/>
            </a:pPr>
            <a:r>
              <a:rPr lang="en-US" sz="2400" dirty="0"/>
              <a:t>There is no statutory provision in IC 31-11 that power of attorney or guardianship may be used to apply for the marriage license on behalf of another person.  </a:t>
            </a:r>
          </a:p>
          <a:p>
            <a:pPr marL="0" indent="0">
              <a:buNone/>
            </a:pPr>
            <a:r>
              <a:rPr lang="en-US" sz="2400" dirty="0"/>
              <a:t>Some counties have made accommodation that the parties complete the biographical information online, then the Clerk sends an authorized staff member to the facility with a paper application to complete and obtain signatures and the marriage license.  The information can be added to the </a:t>
            </a:r>
            <a:r>
              <a:rPr lang="en-US" sz="2400" dirty="0" err="1"/>
              <a:t>INcite</a:t>
            </a:r>
            <a:r>
              <a:rPr lang="en-US" sz="2400" dirty="0"/>
              <a:t> record; the completed </a:t>
            </a:r>
            <a:r>
              <a:rPr lang="en-US" sz="2400" dirty="0" err="1"/>
              <a:t>INcite</a:t>
            </a:r>
            <a:r>
              <a:rPr lang="en-US" sz="2400" dirty="0"/>
              <a:t> and signed applications should both be retained.  </a:t>
            </a:r>
          </a:p>
          <a:p>
            <a:pPr marL="0" indent="0">
              <a:buNone/>
            </a:pPr>
            <a:r>
              <a:rPr lang="en-US" sz="2400" u="sng" dirty="0"/>
              <a:t>NOTE</a:t>
            </a:r>
            <a:r>
              <a:rPr lang="en-US" sz="2400" dirty="0"/>
              <a:t>:  A concern is always that medication an applicant may be consuming would be an issue with the “under the influence” question.  </a:t>
            </a:r>
          </a:p>
        </p:txBody>
      </p:sp>
      <p:sp>
        <p:nvSpPr>
          <p:cNvPr id="4" name="Slide Number Placeholder 3">
            <a:extLst>
              <a:ext uri="{FF2B5EF4-FFF2-40B4-BE49-F238E27FC236}">
                <a16:creationId xmlns:a16="http://schemas.microsoft.com/office/drawing/2014/main" id="{E53A9567-7141-D221-91D0-331505936DF3}"/>
              </a:ext>
            </a:extLst>
          </p:cNvPr>
          <p:cNvSpPr>
            <a:spLocks noGrp="1"/>
          </p:cNvSpPr>
          <p:nvPr>
            <p:ph type="sldNum" sz="quarter" idx="1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18D65601-5AE2-46FC-B138-694DDD2B510D}" type="slidenum">
              <a:rPr kumimoji="0" lang="en-US" sz="900" b="0" i="0" u="none" strike="noStrike" kern="1200" cap="none" spc="0" normalizeH="0" baseline="0" noProof="0" smtClean="0">
                <a:ln>
                  <a:noFill/>
                </a:ln>
                <a:solidFill>
                  <a:srgbClr val="131313">
                    <a:lumMod val="95000"/>
                    <a:lumOff val="5000"/>
                  </a:srgbClr>
                </a:solidFill>
                <a:effectLst/>
                <a:uLnTx/>
                <a:uFillTx/>
                <a:latin typeface="Aptos Ligh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dirty="0">
              <a:ln>
                <a:noFill/>
              </a:ln>
              <a:solidFill>
                <a:srgbClr val="131313">
                  <a:lumMod val="95000"/>
                  <a:lumOff val="5000"/>
                </a:srgbClr>
              </a:solidFill>
              <a:effectLst/>
              <a:uLnTx/>
              <a:uFillTx/>
              <a:latin typeface="Aptos Light"/>
              <a:ea typeface="+mn-ea"/>
              <a:cs typeface="+mn-cs"/>
            </a:endParaRPr>
          </a:p>
        </p:txBody>
      </p:sp>
      <p:cxnSp>
        <p:nvCxnSpPr>
          <p:cNvPr id="5" name="Straight Connector 4">
            <a:extLst>
              <a:ext uri="{FF2B5EF4-FFF2-40B4-BE49-F238E27FC236}">
                <a16:creationId xmlns:a16="http://schemas.microsoft.com/office/drawing/2014/main" id="{80E47473-2BD7-C6B3-A099-1F9BAAEBBB58}"/>
              </a:ext>
            </a:extLst>
          </p:cNvPr>
          <p:cNvCxnSpPr>
            <a:cxnSpLocks/>
          </p:cNvCxnSpPr>
          <p:nvPr/>
        </p:nvCxnSpPr>
        <p:spPr>
          <a:xfrm>
            <a:off x="1468582" y="1657188"/>
            <a:ext cx="947650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8482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95A39F8-F83C-A169-C0A3-F2FAD21391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CD073F-52D1-79CC-8D2A-AA17C46DC9AC}"/>
              </a:ext>
            </a:extLst>
          </p:cNvPr>
          <p:cNvSpPr>
            <a:spLocks noGrp="1"/>
          </p:cNvSpPr>
          <p:nvPr>
            <p:ph type="title"/>
          </p:nvPr>
        </p:nvSpPr>
        <p:spPr>
          <a:xfrm>
            <a:off x="1468815" y="659301"/>
            <a:ext cx="9150675" cy="904323"/>
          </a:xfrm>
        </p:spPr>
        <p:txBody>
          <a:bodyPr>
            <a:normAutofit fontScale="90000"/>
          </a:bodyPr>
          <a:lstStyle/>
          <a:p>
            <a:r>
              <a:rPr lang="en-US" dirty="0"/>
              <a:t>Can a power of attorney be used to stop the issuance of a marriage license?   </a:t>
            </a:r>
            <a:endParaRPr lang="en-ZA" dirty="0"/>
          </a:p>
        </p:txBody>
      </p:sp>
      <p:sp>
        <p:nvSpPr>
          <p:cNvPr id="3" name="Content Placeholder 2">
            <a:extLst>
              <a:ext uri="{FF2B5EF4-FFF2-40B4-BE49-F238E27FC236}">
                <a16:creationId xmlns:a16="http://schemas.microsoft.com/office/drawing/2014/main" id="{F4553675-EEC6-D276-AFBF-8DD2AE5EA2C3}"/>
              </a:ext>
            </a:extLst>
          </p:cNvPr>
          <p:cNvSpPr>
            <a:spLocks noGrp="1"/>
          </p:cNvSpPr>
          <p:nvPr>
            <p:ph sz="quarter" idx="12"/>
          </p:nvPr>
        </p:nvSpPr>
        <p:spPr>
          <a:xfrm>
            <a:off x="1468814" y="1627632"/>
            <a:ext cx="9449121" cy="4416551"/>
          </a:xfrm>
        </p:spPr>
        <p:txBody>
          <a:bodyPr>
            <a:normAutofit fontScale="92500" lnSpcReduction="20000"/>
          </a:bodyPr>
          <a:lstStyle/>
          <a:p>
            <a:pPr marL="0" indent="0">
              <a:buNone/>
            </a:pPr>
            <a:r>
              <a:rPr lang="en-US" sz="2400" dirty="0"/>
              <a:t>The authority of the power of attorney depends on the language of the document. The specific conditions when a Clerk may not issue a marriage license are:</a:t>
            </a:r>
          </a:p>
          <a:p>
            <a:pPr marL="0" indent="0">
              <a:lnSpc>
                <a:spcPct val="120000"/>
              </a:lnSpc>
              <a:buNone/>
            </a:pPr>
            <a:r>
              <a:rPr lang="en-US" sz="19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IC 31-11-4-11 Conditions precluding issuance of marriage license</a:t>
            </a:r>
          </a:p>
          <a:p>
            <a:pPr marL="0" indent="0">
              <a:lnSpc>
                <a:spcPct val="120000"/>
              </a:lnSpc>
              <a:spcAft>
                <a:spcPts val="0"/>
              </a:spcAft>
              <a:buNone/>
            </a:pPr>
            <a:r>
              <a:rPr lang="en-US" sz="19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Sec. 11. A clerk of a circuit court may not issue a marriage license if either of the individuals who applies for the license:</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marL="54610" indent="0">
              <a:lnSpc>
                <a:spcPct val="120000"/>
              </a:lnSpc>
              <a:spcAft>
                <a:spcPts val="0"/>
              </a:spcAft>
              <a:buNone/>
            </a:pPr>
            <a:r>
              <a:rPr lang="en-US" sz="19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(1) has been adjudged to be mentally incompetent unless the clerk finds that the adjudication is no longer in effect;</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marL="54610" indent="0">
              <a:lnSpc>
                <a:spcPct val="120000"/>
              </a:lnSpc>
              <a:spcAft>
                <a:spcPts val="0"/>
              </a:spcAft>
              <a:buNone/>
            </a:pPr>
            <a:r>
              <a:rPr lang="en-US" sz="19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(2) is under the influence of an alcoholic beverage or a narcotic drug; or</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marL="54610" indent="0">
              <a:lnSpc>
                <a:spcPct val="120000"/>
              </a:lnSpc>
              <a:spcAft>
                <a:spcPts val="0"/>
              </a:spcAft>
              <a:buNone/>
            </a:pPr>
            <a:r>
              <a:rPr lang="en-US" sz="19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(3) is a lifetime sex or violent offender, unless the individual submits an affidavit stating under the penalties of perjury that the individual has provided written notice of the person's:</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marL="170815" indent="0">
              <a:lnSpc>
                <a:spcPct val="120000"/>
              </a:lnSpc>
              <a:spcAft>
                <a:spcPts val="0"/>
              </a:spcAft>
              <a:buNone/>
            </a:pPr>
            <a:r>
              <a:rPr lang="en-US" sz="19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 intent to marry; and</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marL="170815" indent="0">
              <a:lnSpc>
                <a:spcPct val="120000"/>
              </a:lnSpc>
              <a:spcAft>
                <a:spcPts val="0"/>
              </a:spcAft>
              <a:buNone/>
            </a:pPr>
            <a:r>
              <a:rPr lang="en-US" sz="19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(B) intended married name;</a:t>
            </a:r>
            <a:endParaRPr lang="en-US" sz="1900" dirty="0">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20000"/>
              </a:lnSpc>
              <a:spcAft>
                <a:spcPts val="0"/>
              </a:spcAft>
              <a:buNone/>
            </a:pPr>
            <a:r>
              <a:rPr lang="en-US" sz="19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to the local law enforcement authority in the county of conviction and in the person's county of residence.</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400" dirty="0"/>
          </a:p>
          <a:p>
            <a:pPr marL="0" indent="0">
              <a:buNone/>
            </a:pPr>
            <a:endParaRPr lang="en-US" sz="2400" dirty="0"/>
          </a:p>
        </p:txBody>
      </p:sp>
      <p:sp>
        <p:nvSpPr>
          <p:cNvPr id="4" name="Slide Number Placeholder 3">
            <a:extLst>
              <a:ext uri="{FF2B5EF4-FFF2-40B4-BE49-F238E27FC236}">
                <a16:creationId xmlns:a16="http://schemas.microsoft.com/office/drawing/2014/main" id="{5C792BF5-3EA4-AD20-DB2F-8BE313301372}"/>
              </a:ext>
            </a:extLst>
          </p:cNvPr>
          <p:cNvSpPr>
            <a:spLocks noGrp="1"/>
          </p:cNvSpPr>
          <p:nvPr>
            <p:ph type="sldNum" sz="quarter" idx="1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18D65601-5AE2-46FC-B138-694DDD2B510D}" type="slidenum">
              <a:rPr kumimoji="0" lang="en-US" sz="900" b="0" i="0" u="none" strike="noStrike" kern="1200" cap="none" spc="0" normalizeH="0" baseline="0" noProof="0" smtClean="0">
                <a:ln>
                  <a:noFill/>
                </a:ln>
                <a:solidFill>
                  <a:srgbClr val="131313">
                    <a:lumMod val="95000"/>
                    <a:lumOff val="5000"/>
                  </a:srgbClr>
                </a:solidFill>
                <a:effectLst/>
                <a:uLnTx/>
                <a:uFillTx/>
                <a:latin typeface="Aptos Ligh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en-US" sz="900" b="0" i="0" u="none" strike="noStrike" kern="1200" cap="none" spc="0" normalizeH="0" baseline="0" noProof="0" dirty="0">
              <a:ln>
                <a:noFill/>
              </a:ln>
              <a:solidFill>
                <a:srgbClr val="131313">
                  <a:lumMod val="95000"/>
                  <a:lumOff val="5000"/>
                </a:srgbClr>
              </a:solidFill>
              <a:effectLst/>
              <a:uLnTx/>
              <a:uFillTx/>
              <a:latin typeface="Aptos Light"/>
              <a:ea typeface="+mn-ea"/>
              <a:cs typeface="+mn-cs"/>
            </a:endParaRPr>
          </a:p>
        </p:txBody>
      </p:sp>
      <p:cxnSp>
        <p:nvCxnSpPr>
          <p:cNvPr id="5" name="Straight Connector 4">
            <a:extLst>
              <a:ext uri="{FF2B5EF4-FFF2-40B4-BE49-F238E27FC236}">
                <a16:creationId xmlns:a16="http://schemas.microsoft.com/office/drawing/2014/main" id="{E4FA1FFA-4069-DE73-B708-AF7FFCFF901F}"/>
              </a:ext>
            </a:extLst>
          </p:cNvPr>
          <p:cNvCxnSpPr>
            <a:cxnSpLocks/>
          </p:cNvCxnSpPr>
          <p:nvPr/>
        </p:nvCxnSpPr>
        <p:spPr>
          <a:xfrm>
            <a:off x="1468582" y="1537120"/>
            <a:ext cx="947650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8913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2377E70-EA16-AF4D-E403-98FBB415E2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2FAE57-E84B-B0D7-C6A7-EB7811AB0A21}"/>
              </a:ext>
            </a:extLst>
          </p:cNvPr>
          <p:cNvSpPr>
            <a:spLocks noGrp="1"/>
          </p:cNvSpPr>
          <p:nvPr>
            <p:ph type="title"/>
          </p:nvPr>
        </p:nvSpPr>
        <p:spPr>
          <a:xfrm>
            <a:off x="1468815" y="503853"/>
            <a:ext cx="9150675" cy="776307"/>
          </a:xfrm>
        </p:spPr>
        <p:txBody>
          <a:bodyPr/>
          <a:lstStyle/>
          <a:p>
            <a:r>
              <a:rPr lang="en-US" u="sng" dirty="0"/>
              <a:t>Officiants Authorized in IC 31-11-6-1</a:t>
            </a:r>
            <a:r>
              <a:rPr lang="en-US" dirty="0"/>
              <a:t>: </a:t>
            </a:r>
            <a:endParaRPr lang="en-ZA" dirty="0"/>
          </a:p>
        </p:txBody>
      </p:sp>
      <p:sp>
        <p:nvSpPr>
          <p:cNvPr id="3" name="Content Placeholder 2">
            <a:extLst>
              <a:ext uri="{FF2B5EF4-FFF2-40B4-BE49-F238E27FC236}">
                <a16:creationId xmlns:a16="http://schemas.microsoft.com/office/drawing/2014/main" id="{72F70D6C-AF31-25C4-570B-929ED75C3A6D}"/>
              </a:ext>
            </a:extLst>
          </p:cNvPr>
          <p:cNvSpPr>
            <a:spLocks noGrp="1"/>
          </p:cNvSpPr>
          <p:nvPr>
            <p:ph sz="quarter" idx="12"/>
          </p:nvPr>
        </p:nvSpPr>
        <p:spPr>
          <a:xfrm>
            <a:off x="1468815" y="1353312"/>
            <a:ext cx="8552264" cy="4728569"/>
          </a:xfrm>
        </p:spPr>
        <p:txBody>
          <a:bodyPr/>
          <a:lstStyle/>
          <a:p>
            <a:pPr marL="0" indent="0">
              <a:buNone/>
            </a:pPr>
            <a:r>
              <a:rPr lang="en-US" dirty="0"/>
              <a:t>1) Can an out-of-state ordained minister perform a ceremony in Indiana?</a:t>
            </a:r>
          </a:p>
          <a:p>
            <a:pPr marL="0" indent="0">
              <a:buNone/>
            </a:pPr>
            <a:r>
              <a:rPr lang="en-US" b="1" dirty="0"/>
              <a:t>Yes</a:t>
            </a:r>
            <a:r>
              <a:rPr lang="en-US" dirty="0"/>
              <a:t>.  There are no restrictions on the geography for the officiant as long as qualified in statute.  </a:t>
            </a:r>
          </a:p>
          <a:p>
            <a:pPr marL="0" indent="0">
              <a:buNone/>
            </a:pPr>
            <a:endParaRPr lang="en-US" sz="1600" dirty="0"/>
          </a:p>
          <a:p>
            <a:pPr marL="0" indent="0">
              <a:buNone/>
            </a:pPr>
            <a:r>
              <a:rPr lang="en-US" dirty="0"/>
              <a:t>2) Does the officiant have to show proof of qualifications?</a:t>
            </a:r>
          </a:p>
          <a:p>
            <a:pPr marL="0" indent="0">
              <a:buNone/>
            </a:pPr>
            <a:r>
              <a:rPr lang="en-US" b="1" dirty="0"/>
              <a:t>No</a:t>
            </a:r>
            <a:r>
              <a:rPr lang="en-US" dirty="0"/>
              <a:t>. There is no requirement to ‘register’ or provide documentation. </a:t>
            </a:r>
          </a:p>
          <a:p>
            <a:pPr marL="0" indent="0">
              <a:buNone/>
            </a:pPr>
            <a:endParaRPr lang="en-US" sz="1600" dirty="0"/>
          </a:p>
          <a:p>
            <a:pPr marL="0" indent="0">
              <a:buNone/>
            </a:pPr>
            <a:r>
              <a:rPr lang="en-US" dirty="0"/>
              <a:t>3) Can an applicant also serve as officiant? </a:t>
            </a:r>
          </a:p>
          <a:p>
            <a:pPr marL="0" indent="0">
              <a:buNone/>
            </a:pPr>
            <a:r>
              <a:rPr lang="en-US" b="1" dirty="0"/>
              <a:t>Yes</a:t>
            </a:r>
            <a:r>
              <a:rPr lang="en-US" dirty="0"/>
              <a:t>.  We’ve had this raised recently.  The response from IOCS: If the applicant is legally authorized to conduct a wedding, the statutes do not prohibit him/her from officiating his/her own wedding ceremony. </a:t>
            </a:r>
          </a:p>
        </p:txBody>
      </p:sp>
      <p:sp>
        <p:nvSpPr>
          <p:cNvPr id="4" name="Slide Number Placeholder 3">
            <a:extLst>
              <a:ext uri="{FF2B5EF4-FFF2-40B4-BE49-F238E27FC236}">
                <a16:creationId xmlns:a16="http://schemas.microsoft.com/office/drawing/2014/main" id="{751FEF27-96A9-B645-23B4-A64C3BBBD55F}"/>
              </a:ext>
            </a:extLst>
          </p:cNvPr>
          <p:cNvSpPr>
            <a:spLocks noGrp="1"/>
          </p:cNvSpPr>
          <p:nvPr>
            <p:ph type="sldNum" sz="quarter" idx="15"/>
          </p:nvPr>
        </p:nvSpPr>
        <p:spPr/>
        <p:txBody>
          <a:bodyPr/>
          <a:lstStyle/>
          <a:p>
            <a:fld id="{18D65601-5AE2-46FC-B138-694DDD2B510D}" type="slidenum">
              <a:rPr lang="en-US" smtClean="0"/>
              <a:pPr/>
              <a:t>14</a:t>
            </a:fld>
            <a:endParaRPr lang="en-US" dirty="0"/>
          </a:p>
        </p:txBody>
      </p:sp>
    </p:spTree>
    <p:extLst>
      <p:ext uri="{BB962C8B-B14F-4D97-AF65-F5344CB8AC3E}">
        <p14:creationId xmlns:p14="http://schemas.microsoft.com/office/powerpoint/2010/main" val="2648992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B823C2B-02C0-EDD2-28E8-F4F93C00B3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1B3C35-6B77-64A9-624C-ADB91FD3A3C3}"/>
              </a:ext>
            </a:extLst>
          </p:cNvPr>
          <p:cNvSpPr>
            <a:spLocks noGrp="1"/>
          </p:cNvSpPr>
          <p:nvPr>
            <p:ph type="title"/>
          </p:nvPr>
        </p:nvSpPr>
        <p:spPr>
          <a:xfrm>
            <a:off x="1468814" y="503853"/>
            <a:ext cx="9808773" cy="703156"/>
          </a:xfrm>
        </p:spPr>
        <p:txBody>
          <a:bodyPr>
            <a:normAutofit/>
          </a:bodyPr>
          <a:lstStyle/>
          <a:p>
            <a:r>
              <a:rPr lang="en-US" u="sng" dirty="0"/>
              <a:t>Marriage License Information for Public Search</a:t>
            </a:r>
            <a:r>
              <a:rPr lang="en-US" dirty="0"/>
              <a:t>:</a:t>
            </a:r>
            <a:endParaRPr lang="en-ZA" dirty="0"/>
          </a:p>
        </p:txBody>
      </p:sp>
      <p:sp>
        <p:nvSpPr>
          <p:cNvPr id="6" name="Content Placeholder 5">
            <a:extLst>
              <a:ext uri="{FF2B5EF4-FFF2-40B4-BE49-F238E27FC236}">
                <a16:creationId xmlns:a16="http://schemas.microsoft.com/office/drawing/2014/main" id="{F0E9C8CE-E8F7-3F4E-9CF6-FE0F328444D3}"/>
              </a:ext>
            </a:extLst>
          </p:cNvPr>
          <p:cNvSpPr>
            <a:spLocks noGrp="1"/>
          </p:cNvSpPr>
          <p:nvPr>
            <p:ph sz="quarter" idx="10"/>
          </p:nvPr>
        </p:nvSpPr>
        <p:spPr>
          <a:xfrm>
            <a:off x="1468814" y="1444752"/>
            <a:ext cx="9613714" cy="4489517"/>
          </a:xfrm>
        </p:spPr>
        <p:txBody>
          <a:bodyPr>
            <a:normAutofit/>
          </a:bodyPr>
          <a:lstStyle/>
          <a:p>
            <a:r>
              <a:rPr lang="en-US" dirty="0"/>
              <a:t>Marriage License Public Lookup from public.courts.IN.gov</a:t>
            </a:r>
          </a:p>
          <a:p>
            <a:pPr lvl="1"/>
            <a:r>
              <a:rPr lang="en-US" u="sng" dirty="0"/>
              <a:t>https://publicaccess.courts.in.gov</a:t>
            </a:r>
          </a:p>
          <a:p>
            <a:r>
              <a:rPr lang="en-US" dirty="0"/>
              <a:t>Department of Health – Vital Records / Marriages</a:t>
            </a:r>
          </a:p>
          <a:p>
            <a:pPr lvl="1"/>
            <a:r>
              <a:rPr lang="en-US" u="sng" dirty="0"/>
              <a:t>https://www.in.gov/health/vital-records/marriages</a:t>
            </a:r>
          </a:p>
          <a:p>
            <a:r>
              <a:rPr lang="en-US" dirty="0"/>
              <a:t>Indiana State Library &gt; Online Resources &gt; Indiana marriages (date ranges)</a:t>
            </a:r>
          </a:p>
          <a:p>
            <a:pPr lvl="1"/>
            <a:r>
              <a:rPr lang="en-US" u="sng" dirty="0"/>
              <a:t>https://www.in.gov/library</a:t>
            </a:r>
          </a:p>
          <a:p>
            <a:pPr lvl="1"/>
            <a:r>
              <a:rPr lang="en-US" u="sng" dirty="0"/>
              <a:t>https://digital.statelib.lib.in.us/legacy/search.aspx?index=2</a:t>
            </a:r>
          </a:p>
        </p:txBody>
      </p:sp>
      <p:sp>
        <p:nvSpPr>
          <p:cNvPr id="3" name="Slide Number Placeholder 2">
            <a:extLst>
              <a:ext uri="{FF2B5EF4-FFF2-40B4-BE49-F238E27FC236}">
                <a16:creationId xmlns:a16="http://schemas.microsoft.com/office/drawing/2014/main" id="{FC653BD5-852E-D329-7A9E-61D40684BB4A}"/>
              </a:ext>
            </a:extLst>
          </p:cNvPr>
          <p:cNvSpPr>
            <a:spLocks noGrp="1"/>
          </p:cNvSpPr>
          <p:nvPr>
            <p:ph type="sldNum" sz="quarter" idx="15"/>
          </p:nvPr>
        </p:nvSpPr>
        <p:spPr/>
        <p:txBody>
          <a:bodyPr/>
          <a:lstStyle/>
          <a:p>
            <a:fld id="{18D65601-5AE2-46FC-B138-694DDD2B510D}" type="slidenum">
              <a:rPr lang="en-US" smtClean="0"/>
              <a:pPr/>
              <a:t>15</a:t>
            </a:fld>
            <a:endParaRPr lang="en-US" dirty="0"/>
          </a:p>
        </p:txBody>
      </p:sp>
    </p:spTree>
    <p:extLst>
      <p:ext uri="{BB962C8B-B14F-4D97-AF65-F5344CB8AC3E}">
        <p14:creationId xmlns:p14="http://schemas.microsoft.com/office/powerpoint/2010/main" val="4057017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1276D5C-5E68-D98B-03F2-076A914410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F09489-DA21-54D0-3F13-3501263460F2}"/>
              </a:ext>
            </a:extLst>
          </p:cNvPr>
          <p:cNvSpPr>
            <a:spLocks noGrp="1"/>
          </p:cNvSpPr>
          <p:nvPr>
            <p:ph type="title"/>
          </p:nvPr>
        </p:nvSpPr>
        <p:spPr>
          <a:xfrm>
            <a:off x="1468815" y="503853"/>
            <a:ext cx="9150675" cy="703155"/>
          </a:xfrm>
        </p:spPr>
        <p:txBody>
          <a:bodyPr>
            <a:normAutofit/>
          </a:bodyPr>
          <a:lstStyle/>
          <a:p>
            <a:r>
              <a:rPr lang="en-US" u="sng" dirty="0"/>
              <a:t>Marriage Licenses Are a Public Record</a:t>
            </a:r>
            <a:r>
              <a:rPr lang="en-US" dirty="0"/>
              <a:t>:</a:t>
            </a:r>
            <a:endParaRPr lang="en-ZA" dirty="0"/>
          </a:p>
        </p:txBody>
      </p:sp>
      <p:sp>
        <p:nvSpPr>
          <p:cNvPr id="3" name="Content Placeholder 2">
            <a:extLst>
              <a:ext uri="{FF2B5EF4-FFF2-40B4-BE49-F238E27FC236}">
                <a16:creationId xmlns:a16="http://schemas.microsoft.com/office/drawing/2014/main" id="{01FC013B-CC2D-C13B-E68F-8A7F092F967F}"/>
              </a:ext>
            </a:extLst>
          </p:cNvPr>
          <p:cNvSpPr>
            <a:spLocks noGrp="1"/>
          </p:cNvSpPr>
          <p:nvPr>
            <p:ph sz="quarter" idx="12"/>
          </p:nvPr>
        </p:nvSpPr>
        <p:spPr>
          <a:xfrm>
            <a:off x="1450152" y="1389888"/>
            <a:ext cx="9595799" cy="4838297"/>
          </a:xfrm>
        </p:spPr>
        <p:txBody>
          <a:bodyPr/>
          <a:lstStyle/>
          <a:p>
            <a:pPr marL="0" indent="0">
              <a:buNone/>
            </a:pPr>
            <a:r>
              <a:rPr lang="en-US" dirty="0"/>
              <a:t>public.courts.IN.gov</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535627F0-4650-E6A6-8B7B-1288907F00CB}"/>
              </a:ext>
            </a:extLst>
          </p:cNvPr>
          <p:cNvSpPr>
            <a:spLocks noGrp="1"/>
          </p:cNvSpPr>
          <p:nvPr>
            <p:ph type="sldNum" sz="quarter" idx="15"/>
          </p:nvPr>
        </p:nvSpPr>
        <p:spPr/>
        <p:txBody>
          <a:bodyPr/>
          <a:lstStyle/>
          <a:p>
            <a:fld id="{18D65601-5AE2-46FC-B138-694DDD2B510D}" type="slidenum">
              <a:rPr lang="en-US" smtClean="0"/>
              <a:pPr/>
              <a:t>16</a:t>
            </a:fld>
            <a:endParaRPr lang="en-US" dirty="0"/>
          </a:p>
        </p:txBody>
      </p:sp>
      <p:pic>
        <p:nvPicPr>
          <p:cNvPr id="6" name="Picture 5" descr="The image shows a prompt for obtaining a marriage license.&#10;&#10;AI-generated content may be incorrect.">
            <a:extLst>
              <a:ext uri="{FF2B5EF4-FFF2-40B4-BE49-F238E27FC236}">
                <a16:creationId xmlns:a16="http://schemas.microsoft.com/office/drawing/2014/main" id="{6378F9E9-A5EE-0F16-4A74-2A842BF1FCDE}"/>
              </a:ext>
            </a:extLst>
          </p:cNvPr>
          <p:cNvPicPr>
            <a:picLocks noChangeAspect="1"/>
          </p:cNvPicPr>
          <p:nvPr/>
        </p:nvPicPr>
        <p:blipFill>
          <a:blip r:embed="rId2"/>
          <a:stretch>
            <a:fillRect/>
          </a:stretch>
        </p:blipFill>
        <p:spPr>
          <a:xfrm>
            <a:off x="3789853" y="1473852"/>
            <a:ext cx="1760555" cy="548243"/>
          </a:xfrm>
          <a:prstGeom prst="rect">
            <a:avLst/>
          </a:prstGeom>
        </p:spPr>
      </p:pic>
      <p:pic>
        <p:nvPicPr>
          <p:cNvPr id="7" name="Picture 6">
            <a:extLst>
              <a:ext uri="{FF2B5EF4-FFF2-40B4-BE49-F238E27FC236}">
                <a16:creationId xmlns:a16="http://schemas.microsoft.com/office/drawing/2014/main" id="{86EB78AB-DC99-E804-3024-A9D0A7AD5A4C}"/>
              </a:ext>
            </a:extLst>
          </p:cNvPr>
          <p:cNvPicPr>
            <a:picLocks noChangeAspect="1"/>
          </p:cNvPicPr>
          <p:nvPr/>
        </p:nvPicPr>
        <p:blipFill>
          <a:blip r:embed="rId3"/>
          <a:srcRect/>
          <a:stretch/>
        </p:blipFill>
        <p:spPr>
          <a:xfrm>
            <a:off x="6248051" y="1246874"/>
            <a:ext cx="3637825" cy="1965157"/>
          </a:xfrm>
          <a:prstGeom prst="rect">
            <a:avLst/>
          </a:prstGeom>
        </p:spPr>
      </p:pic>
      <p:pic>
        <p:nvPicPr>
          <p:cNvPr id="9" name="Picture 8" descr="The image displays a table with applicant names, marriage dates, and issuing counties, including details such as names, marriage dates, and counties for different individuals.&#10;&#10;AI-generated content may be incorrect.">
            <a:extLst>
              <a:ext uri="{FF2B5EF4-FFF2-40B4-BE49-F238E27FC236}">
                <a16:creationId xmlns:a16="http://schemas.microsoft.com/office/drawing/2014/main" id="{86DFA95C-6501-C34C-111B-3F6A78939A90}"/>
              </a:ext>
            </a:extLst>
          </p:cNvPr>
          <p:cNvPicPr>
            <a:picLocks noChangeAspect="1"/>
          </p:cNvPicPr>
          <p:nvPr/>
        </p:nvPicPr>
        <p:blipFill>
          <a:blip r:embed="rId4"/>
          <a:stretch>
            <a:fillRect/>
          </a:stretch>
        </p:blipFill>
        <p:spPr>
          <a:xfrm>
            <a:off x="1563999" y="3303471"/>
            <a:ext cx="6038730" cy="839609"/>
          </a:xfrm>
          <a:prstGeom prst="rect">
            <a:avLst/>
          </a:prstGeom>
        </p:spPr>
      </p:pic>
      <p:pic>
        <p:nvPicPr>
          <p:cNvPr id="11" name="Picture 10" descr="The image is a marriage license document dated March 16, 2013, listing Lee D. Morrison and Emily R. Pollan as married, officiated by Trey Garner, and recorded by Christa Coffey.&#10;&#10;AI-generated content may be incorrect.">
            <a:extLst>
              <a:ext uri="{FF2B5EF4-FFF2-40B4-BE49-F238E27FC236}">
                <a16:creationId xmlns:a16="http://schemas.microsoft.com/office/drawing/2014/main" id="{18BA749E-F25D-E8B4-11E4-06D010762842}"/>
              </a:ext>
            </a:extLst>
          </p:cNvPr>
          <p:cNvPicPr>
            <a:picLocks noChangeAspect="1"/>
          </p:cNvPicPr>
          <p:nvPr/>
        </p:nvPicPr>
        <p:blipFill>
          <a:blip r:embed="rId5"/>
          <a:stretch>
            <a:fillRect/>
          </a:stretch>
        </p:blipFill>
        <p:spPr>
          <a:xfrm>
            <a:off x="6248051" y="4243664"/>
            <a:ext cx="3600516" cy="1939261"/>
          </a:xfrm>
          <a:prstGeom prst="rect">
            <a:avLst/>
          </a:prstGeom>
        </p:spPr>
      </p:pic>
    </p:spTree>
    <p:extLst>
      <p:ext uri="{BB962C8B-B14F-4D97-AF65-F5344CB8AC3E}">
        <p14:creationId xmlns:p14="http://schemas.microsoft.com/office/powerpoint/2010/main" val="818664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BC60-AA38-5DEF-3160-0CAA68F3D28C}"/>
              </a:ext>
            </a:extLst>
          </p:cNvPr>
          <p:cNvSpPr>
            <a:spLocks noGrp="1"/>
          </p:cNvSpPr>
          <p:nvPr>
            <p:ph type="title"/>
          </p:nvPr>
        </p:nvSpPr>
        <p:spPr>
          <a:xfrm>
            <a:off x="1468815" y="503853"/>
            <a:ext cx="9150675" cy="648291"/>
          </a:xfrm>
        </p:spPr>
        <p:txBody>
          <a:bodyPr/>
          <a:lstStyle/>
          <a:p>
            <a:r>
              <a:rPr lang="en-US" u="sng" dirty="0"/>
              <a:t>Department of Correction: Marriage Policy:</a:t>
            </a:r>
            <a:endParaRPr lang="en-ZA" u="sng" dirty="0"/>
          </a:p>
        </p:txBody>
      </p:sp>
      <p:sp>
        <p:nvSpPr>
          <p:cNvPr id="3" name="Content Placeholder 2">
            <a:extLst>
              <a:ext uri="{FF2B5EF4-FFF2-40B4-BE49-F238E27FC236}">
                <a16:creationId xmlns:a16="http://schemas.microsoft.com/office/drawing/2014/main" id="{1EBEE570-1B5E-FFD1-485D-D77E4E6FE7C0}"/>
              </a:ext>
            </a:extLst>
          </p:cNvPr>
          <p:cNvSpPr>
            <a:spLocks noGrp="1"/>
          </p:cNvSpPr>
          <p:nvPr>
            <p:ph sz="quarter" idx="12"/>
          </p:nvPr>
        </p:nvSpPr>
        <p:spPr>
          <a:xfrm>
            <a:off x="1468814" y="1399032"/>
            <a:ext cx="9150675" cy="4856585"/>
          </a:xfrm>
        </p:spPr>
        <p:txBody>
          <a:bodyPr/>
          <a:lstStyle/>
          <a:p>
            <a:pPr marL="0" indent="0">
              <a:spcAft>
                <a:spcPts val="0"/>
              </a:spcAft>
              <a:buNone/>
            </a:pPr>
            <a:r>
              <a:rPr lang="en-US" dirty="0"/>
              <a:t>Manual of Policy and Administrative Procedure:</a:t>
            </a:r>
          </a:p>
          <a:p>
            <a:pPr marL="0" indent="0">
              <a:buNone/>
            </a:pPr>
            <a:r>
              <a:rPr lang="en-US" sz="1800" dirty="0"/>
              <a:t>https://www.in.gov/idoc/files/policy-and-procedure/policies/01-03-102-Marriage-12-1-2022.pdf </a:t>
            </a:r>
          </a:p>
          <a:p>
            <a:r>
              <a:rPr lang="en-US" dirty="0"/>
              <a:t>Includes information for coordinating requests and the IDOC review process</a:t>
            </a:r>
          </a:p>
          <a:p>
            <a:endParaRPr lang="en-US" dirty="0"/>
          </a:p>
          <a:p>
            <a:endParaRPr lang="en-US" dirty="0"/>
          </a:p>
          <a:p>
            <a:endParaRPr lang="en-US" dirty="0"/>
          </a:p>
          <a:p>
            <a:pPr marL="0" indent="0">
              <a:buNone/>
            </a:pPr>
            <a:endParaRPr lang="en-US" dirty="0"/>
          </a:p>
          <a:p>
            <a:pPr marL="0" indent="0">
              <a:buNone/>
            </a:pPr>
            <a:r>
              <a:rPr lang="en-US" dirty="0"/>
              <a:t>“However, the incarcerated individual and the intended spouse shall be advised that the County Clerk may have certain rules regarding both parties being present to obtain the Marriage License that must be followed and that the Department has no authority over either the County Clerk or the Clerk’s rules.” </a:t>
            </a:r>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527C964F-E2D5-D8E7-C513-C47A7E409DF3}"/>
              </a:ext>
            </a:extLst>
          </p:cNvPr>
          <p:cNvSpPr>
            <a:spLocks noGrp="1"/>
          </p:cNvSpPr>
          <p:nvPr>
            <p:ph type="sldNum" sz="quarter" idx="15"/>
          </p:nvPr>
        </p:nvSpPr>
        <p:spPr/>
        <p:txBody>
          <a:bodyPr/>
          <a:lstStyle/>
          <a:p>
            <a:fld id="{18D65601-5AE2-46FC-B138-694DDD2B510D}" type="slidenum">
              <a:rPr lang="en-US" smtClean="0"/>
              <a:pPr/>
              <a:t>17</a:t>
            </a:fld>
            <a:endParaRPr lang="en-US" dirty="0"/>
          </a:p>
        </p:txBody>
      </p:sp>
      <p:pic>
        <p:nvPicPr>
          <p:cNvPr id="6" name="Picture 5" descr="The document is an official form from the Indiana Department of Correction, detailing policies and procedures regarding marriage.&#10;&#10;AI-generated content may be incorrect.">
            <a:extLst>
              <a:ext uri="{FF2B5EF4-FFF2-40B4-BE49-F238E27FC236}">
                <a16:creationId xmlns:a16="http://schemas.microsoft.com/office/drawing/2014/main" id="{81632700-6E69-B521-7721-8F331B05AFBC}"/>
              </a:ext>
            </a:extLst>
          </p:cNvPr>
          <p:cNvPicPr>
            <a:picLocks noChangeAspect="1"/>
          </p:cNvPicPr>
          <p:nvPr/>
        </p:nvPicPr>
        <p:blipFill>
          <a:blip r:embed="rId2"/>
          <a:stretch>
            <a:fillRect/>
          </a:stretch>
        </p:blipFill>
        <p:spPr>
          <a:xfrm>
            <a:off x="2122246" y="2523744"/>
            <a:ext cx="3757346" cy="1788431"/>
          </a:xfrm>
          <a:prstGeom prst="rect">
            <a:avLst/>
          </a:prstGeom>
        </p:spPr>
      </p:pic>
    </p:spTree>
    <p:extLst>
      <p:ext uri="{BB962C8B-B14F-4D97-AF65-F5344CB8AC3E}">
        <p14:creationId xmlns:p14="http://schemas.microsoft.com/office/powerpoint/2010/main" val="2906152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726F276-DE6C-762F-5287-07CD5FB910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435BE6-4C35-02CB-4FF0-CCB34A2CC624}"/>
              </a:ext>
            </a:extLst>
          </p:cNvPr>
          <p:cNvSpPr>
            <a:spLocks noGrp="1"/>
          </p:cNvSpPr>
          <p:nvPr>
            <p:ph type="title"/>
          </p:nvPr>
        </p:nvSpPr>
        <p:spPr>
          <a:xfrm>
            <a:off x="1468815" y="503853"/>
            <a:ext cx="9150675" cy="776307"/>
          </a:xfrm>
        </p:spPr>
        <p:txBody>
          <a:bodyPr/>
          <a:lstStyle/>
          <a:p>
            <a:r>
              <a:rPr lang="en-US" u="sng" dirty="0"/>
              <a:t>Record of No Marriage</a:t>
            </a:r>
            <a:r>
              <a:rPr lang="en-US" dirty="0"/>
              <a:t>: </a:t>
            </a:r>
            <a:endParaRPr lang="en-ZA" dirty="0"/>
          </a:p>
        </p:txBody>
      </p:sp>
      <p:sp>
        <p:nvSpPr>
          <p:cNvPr id="3" name="Content Placeholder 2">
            <a:extLst>
              <a:ext uri="{FF2B5EF4-FFF2-40B4-BE49-F238E27FC236}">
                <a16:creationId xmlns:a16="http://schemas.microsoft.com/office/drawing/2014/main" id="{00E1AE24-BB54-6BA0-C1F3-386B5C3633D4}"/>
              </a:ext>
            </a:extLst>
          </p:cNvPr>
          <p:cNvSpPr>
            <a:spLocks noGrp="1"/>
          </p:cNvSpPr>
          <p:nvPr>
            <p:ph sz="quarter" idx="12"/>
          </p:nvPr>
        </p:nvSpPr>
        <p:spPr>
          <a:xfrm>
            <a:off x="1468815" y="1353312"/>
            <a:ext cx="8552264" cy="4728569"/>
          </a:xfrm>
        </p:spPr>
        <p:txBody>
          <a:bodyPr>
            <a:normAutofit fontScale="85000" lnSpcReduction="10000"/>
          </a:bodyPr>
          <a:lstStyle/>
          <a:p>
            <a:pPr marL="0" indent="0">
              <a:spcAft>
                <a:spcPts val="600"/>
              </a:spcAft>
              <a:buNone/>
            </a:pPr>
            <a:r>
              <a:rPr lang="en-US" dirty="0">
                <a:latin typeface="Calibri" panose="020F0502020204030204" pitchFamily="34" charset="0"/>
                <a:ea typeface="Times New Roman" panose="02020603050405020304" pitchFamily="18" charset="0"/>
              </a:rPr>
              <a:t>The Indiana Department of Health can issue a certified “</a:t>
            </a:r>
            <a:r>
              <a:rPr lang="en-US" b="1" dirty="0">
                <a:latin typeface="Calibri" panose="020F0502020204030204" pitchFamily="34" charset="0"/>
                <a:ea typeface="Times New Roman" panose="02020603050405020304" pitchFamily="18" charset="0"/>
              </a:rPr>
              <a:t>Record of No Marriage</a:t>
            </a:r>
            <a:r>
              <a:rPr lang="en-US" dirty="0">
                <a:latin typeface="Calibri" panose="020F0502020204030204" pitchFamily="34" charset="0"/>
                <a:ea typeface="Times New Roman" panose="02020603050405020304" pitchFamily="18" charset="0"/>
              </a:rPr>
              <a:t>” after performing a search, and that tends to meet this requirement.  These are the instructions to request a Record of No Marriage:</a:t>
            </a:r>
            <a:endParaRPr lang="en-US" dirty="0">
              <a:latin typeface="Times New Roman" panose="02020603050405020304" pitchFamily="18" charset="0"/>
              <a:ea typeface="Times New Roman" panose="02020603050405020304" pitchFamily="18" charset="0"/>
            </a:endParaRPr>
          </a:p>
          <a:p>
            <a:pPr marL="342900" lvl="0" indent="-342900">
              <a:lnSpc>
                <a:spcPct val="107000"/>
              </a:lnSpc>
              <a:spcAft>
                <a:spcPts val="600"/>
              </a:spcAft>
              <a:tabLst>
                <a:tab pos="457200" algn="l"/>
              </a:tabLst>
            </a:pPr>
            <a:r>
              <a:rPr lang="en-US" dirty="0">
                <a:latin typeface="Calibri" panose="020F0502020204030204" pitchFamily="34" charset="0"/>
                <a:ea typeface="Times New Roman" panose="02020603050405020304" pitchFamily="18" charset="0"/>
                <a:cs typeface="Calibri" panose="020F0502020204030204" pitchFamily="34" charset="0"/>
              </a:rPr>
              <a:t>Use </a:t>
            </a:r>
            <a:r>
              <a:rPr lang="en-US" u="sng" dirty="0">
                <a:solidFill>
                  <a:srgbClr val="0000FF"/>
                </a:solidFill>
                <a:latin typeface="Calibri" panose="020F0502020204030204" pitchFamily="34" charset="0"/>
                <a:ea typeface="Times New Roman" panose="02020603050405020304" pitchFamily="18" charset="0"/>
                <a:cs typeface="Calibri" panose="020F0502020204030204" pitchFamily="34" charset="0"/>
                <a:hlinkClick r:id="rId2"/>
              </a:rPr>
              <a:t>State Form 54764</a:t>
            </a:r>
            <a:r>
              <a:rPr lang="en-US" dirty="0">
                <a:latin typeface="Calibri" panose="020F0502020204030204" pitchFamily="34" charset="0"/>
                <a:ea typeface="Times New Roman" panose="02020603050405020304" pitchFamily="18" charset="0"/>
                <a:cs typeface="Calibri" panose="020F0502020204030204" pitchFamily="34" charset="0"/>
              </a:rPr>
              <a:t> to request a search (</a:t>
            </a:r>
            <a:r>
              <a:rPr lang="en-US" i="1" u="sng" dirty="0">
                <a:solidFill>
                  <a:srgbClr val="0000FF"/>
                </a:solidFill>
                <a:latin typeface="Calibri" panose="020F0502020204030204" pitchFamily="34" charset="0"/>
                <a:ea typeface="Times New Roman" panose="02020603050405020304" pitchFamily="18" charset="0"/>
                <a:cs typeface="Calibri" panose="020F0502020204030204" pitchFamily="34" charset="0"/>
                <a:hlinkClick r:id="rId3"/>
              </a:rPr>
              <a:t>https://www.in.gov/health/files/Marriage-Application-10.2018.docx </a:t>
            </a:r>
            <a:r>
              <a:rPr lang="en-US" dirty="0">
                <a:latin typeface="Calibri" panose="020F0502020204030204" pitchFamily="34" charset="0"/>
                <a:ea typeface="Times New Roman" panose="02020603050405020304" pitchFamily="18" charset="0"/>
                <a:cs typeface="Calibri" panose="020F0502020204030204" pitchFamily="34" charset="0"/>
              </a:rPr>
              <a:t> and the form is also attached).</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ctr">
              <a:lnSpc>
                <a:spcPct val="107000"/>
              </a:lnSpc>
              <a:spcAft>
                <a:spcPts val="600"/>
              </a:spcAft>
              <a:tabLst>
                <a:tab pos="457200" algn="l"/>
              </a:tabLst>
            </a:pPr>
            <a:r>
              <a:rPr lang="en-US" dirty="0">
                <a:latin typeface="Calibri" panose="020F0502020204030204" pitchFamily="34" charset="0"/>
                <a:ea typeface="Times New Roman" panose="02020603050405020304" pitchFamily="18" charset="0"/>
                <a:cs typeface="Calibri" panose="020F0502020204030204" pitchFamily="34" charset="0"/>
              </a:rPr>
              <a:t>Include the full name on the Applicant 1 line.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ctr">
              <a:lnSpc>
                <a:spcPct val="107000"/>
              </a:lnSpc>
              <a:spcAft>
                <a:spcPts val="600"/>
              </a:spcAft>
              <a:tabLst>
                <a:tab pos="457200" algn="l"/>
              </a:tabLst>
            </a:pPr>
            <a:r>
              <a:rPr lang="en-US" dirty="0">
                <a:latin typeface="Calibri" panose="020F0502020204030204" pitchFamily="34" charset="0"/>
                <a:ea typeface="Times New Roman" panose="02020603050405020304" pitchFamily="18" charset="0"/>
                <a:cs typeface="Calibri" panose="020F0502020204030204" pitchFamily="34" charset="0"/>
              </a:rPr>
              <a:t>On the next line, mark out Applicant 2 and type or write “Record of No Marriage” in that space.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ctr">
              <a:lnSpc>
                <a:spcPct val="107000"/>
              </a:lnSpc>
              <a:spcAft>
                <a:spcPts val="600"/>
              </a:spcAft>
              <a:tabLst>
                <a:tab pos="457200" algn="l"/>
              </a:tabLst>
            </a:pPr>
            <a:r>
              <a:rPr lang="en-US" dirty="0">
                <a:latin typeface="Calibri" panose="020F0502020204030204" pitchFamily="34" charset="0"/>
                <a:ea typeface="Times New Roman" panose="02020603050405020304" pitchFamily="18" charset="0"/>
                <a:cs typeface="Calibri" panose="020F0502020204030204" pitchFamily="34" charset="0"/>
              </a:rPr>
              <a:t>Use “N/A” for the Date of Marriage, County of Marriage and City of Marriage.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ctr">
              <a:lnSpc>
                <a:spcPct val="107000"/>
              </a:lnSpc>
              <a:spcAft>
                <a:spcPts val="600"/>
              </a:spcAft>
              <a:tabLst>
                <a:tab pos="457200" algn="l"/>
              </a:tabLst>
            </a:pPr>
            <a:r>
              <a:rPr lang="en-US" dirty="0">
                <a:latin typeface="Calibri" panose="020F0502020204030204" pitchFamily="34" charset="0"/>
                <a:ea typeface="Times New Roman" panose="02020603050405020304" pitchFamily="18" charset="0"/>
                <a:cs typeface="Calibri" panose="020F0502020204030204" pitchFamily="34" charset="0"/>
              </a:rPr>
              <a:t>Complete the remaining fields (signature, mailing address, daytime telephone number and today’s date).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ctr">
              <a:lnSpc>
                <a:spcPct val="107000"/>
              </a:lnSpc>
              <a:spcAft>
                <a:spcPts val="0"/>
              </a:spcAft>
              <a:tabLst>
                <a:tab pos="457200" algn="l"/>
              </a:tabLst>
            </a:pPr>
            <a:r>
              <a:rPr lang="en-US" dirty="0">
                <a:latin typeface="Calibri" panose="020F0502020204030204" pitchFamily="34" charset="0"/>
                <a:ea typeface="Times New Roman" panose="02020603050405020304" pitchFamily="18" charset="0"/>
                <a:cs typeface="Calibri" panose="020F0502020204030204" pitchFamily="34" charset="0"/>
              </a:rPr>
              <a:t>Mail the completed form and a check or money order for $8.00 payable to the Indiana Department of Health to this address: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411480" indent="0">
              <a:spcAft>
                <a:spcPts val="0"/>
              </a:spcAft>
              <a:buNone/>
            </a:pPr>
            <a:r>
              <a:rPr lang="en-US" dirty="0">
                <a:latin typeface="Calibri" panose="020F0502020204030204" pitchFamily="34" charset="0"/>
                <a:ea typeface="Times New Roman" panose="02020603050405020304" pitchFamily="18" charset="0"/>
              </a:rPr>
              <a:t>Vital Records</a:t>
            </a:r>
            <a:endParaRPr lang="en-US" dirty="0">
              <a:latin typeface="Times New Roman" panose="02020603050405020304" pitchFamily="18" charset="0"/>
              <a:ea typeface="Times New Roman" panose="02020603050405020304" pitchFamily="18" charset="0"/>
            </a:endParaRPr>
          </a:p>
          <a:p>
            <a:pPr marL="411480" indent="0">
              <a:spcAft>
                <a:spcPts val="0"/>
              </a:spcAft>
              <a:buNone/>
            </a:pPr>
            <a:r>
              <a:rPr lang="en-US" dirty="0">
                <a:latin typeface="Calibri" panose="020F0502020204030204" pitchFamily="34" charset="0"/>
                <a:ea typeface="Times New Roman" panose="02020603050405020304" pitchFamily="18" charset="0"/>
              </a:rPr>
              <a:t>Indiana Department of Health</a:t>
            </a:r>
            <a:endParaRPr lang="en-US" dirty="0">
              <a:latin typeface="Times New Roman" panose="02020603050405020304" pitchFamily="18" charset="0"/>
              <a:ea typeface="Times New Roman" panose="02020603050405020304" pitchFamily="18" charset="0"/>
            </a:endParaRPr>
          </a:p>
          <a:p>
            <a:pPr marL="411480" indent="0">
              <a:spcAft>
                <a:spcPts val="0"/>
              </a:spcAft>
              <a:buNone/>
            </a:pPr>
            <a:r>
              <a:rPr lang="en-US" dirty="0">
                <a:latin typeface="Calibri" panose="020F0502020204030204" pitchFamily="34" charset="0"/>
                <a:ea typeface="Times New Roman" panose="02020603050405020304" pitchFamily="18" charset="0"/>
              </a:rPr>
              <a:t>2 North Meridian Street</a:t>
            </a:r>
            <a:endParaRPr lang="en-US" dirty="0">
              <a:latin typeface="Times New Roman" panose="02020603050405020304" pitchFamily="18" charset="0"/>
              <a:ea typeface="Times New Roman" panose="02020603050405020304" pitchFamily="18" charset="0"/>
            </a:endParaRPr>
          </a:p>
          <a:p>
            <a:pPr marL="411480" indent="0">
              <a:spcAft>
                <a:spcPts val="0"/>
              </a:spcAft>
              <a:buNone/>
            </a:pPr>
            <a:r>
              <a:rPr lang="en-US" dirty="0">
                <a:latin typeface="Calibri" panose="020F0502020204030204" pitchFamily="34" charset="0"/>
                <a:ea typeface="Calibri" panose="020F0502020204030204" pitchFamily="34" charset="0"/>
              </a:rPr>
              <a:t>Indianapolis, IN 46204</a:t>
            </a:r>
            <a:endParaRPr lang="en-US" dirty="0"/>
          </a:p>
        </p:txBody>
      </p:sp>
      <p:sp>
        <p:nvSpPr>
          <p:cNvPr id="4" name="Slide Number Placeholder 3">
            <a:extLst>
              <a:ext uri="{FF2B5EF4-FFF2-40B4-BE49-F238E27FC236}">
                <a16:creationId xmlns:a16="http://schemas.microsoft.com/office/drawing/2014/main" id="{C8039080-16CD-468A-0275-80859D2E2998}"/>
              </a:ext>
            </a:extLst>
          </p:cNvPr>
          <p:cNvSpPr>
            <a:spLocks noGrp="1"/>
          </p:cNvSpPr>
          <p:nvPr>
            <p:ph type="sldNum" sz="quarter" idx="1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18D65601-5AE2-46FC-B138-694DDD2B510D}" type="slidenum">
              <a:rPr kumimoji="0" lang="en-US" sz="900" b="0" i="0" u="none" strike="noStrike" kern="1200" cap="none" spc="0" normalizeH="0" baseline="0" noProof="0" smtClean="0">
                <a:ln>
                  <a:noFill/>
                </a:ln>
                <a:solidFill>
                  <a:srgbClr val="131313">
                    <a:lumMod val="95000"/>
                    <a:lumOff val="5000"/>
                  </a:srgbClr>
                </a:solidFill>
                <a:effectLst/>
                <a:uLnTx/>
                <a:uFillTx/>
                <a:latin typeface="Aptos Ligh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US" sz="900" b="0" i="0" u="none" strike="noStrike" kern="1200" cap="none" spc="0" normalizeH="0" baseline="0" noProof="0" dirty="0">
              <a:ln>
                <a:noFill/>
              </a:ln>
              <a:solidFill>
                <a:srgbClr val="131313">
                  <a:lumMod val="95000"/>
                  <a:lumOff val="5000"/>
                </a:srgbClr>
              </a:solidFill>
              <a:effectLst/>
              <a:uLnTx/>
              <a:uFillTx/>
              <a:latin typeface="Aptos Light"/>
              <a:ea typeface="+mn-ea"/>
              <a:cs typeface="+mn-cs"/>
            </a:endParaRPr>
          </a:p>
        </p:txBody>
      </p:sp>
    </p:spTree>
    <p:extLst>
      <p:ext uri="{BB962C8B-B14F-4D97-AF65-F5344CB8AC3E}">
        <p14:creationId xmlns:p14="http://schemas.microsoft.com/office/powerpoint/2010/main" val="24121073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8624F055-4C0D-5B60-E272-FFCD61C9D4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F5AD4D-BF8B-807B-97D0-614CF17E23D0}"/>
              </a:ext>
            </a:extLst>
          </p:cNvPr>
          <p:cNvSpPr>
            <a:spLocks noGrp="1"/>
          </p:cNvSpPr>
          <p:nvPr>
            <p:ph type="title"/>
          </p:nvPr>
        </p:nvSpPr>
        <p:spPr>
          <a:xfrm>
            <a:off x="1468815" y="503853"/>
            <a:ext cx="9150675" cy="1142067"/>
          </a:xfrm>
        </p:spPr>
        <p:txBody>
          <a:bodyPr>
            <a:normAutofit/>
          </a:bodyPr>
          <a:lstStyle/>
          <a:p>
            <a:r>
              <a:rPr lang="en-US" u="sng" dirty="0"/>
              <a:t>Coming Soon! Affidavit for Lifetime Offender</a:t>
            </a:r>
            <a:r>
              <a:rPr lang="en-US" dirty="0"/>
              <a:t>:</a:t>
            </a:r>
            <a:br>
              <a:rPr lang="en-US" dirty="0"/>
            </a:br>
            <a:r>
              <a:rPr lang="en-US" dirty="0"/>
              <a:t> Part 1:</a:t>
            </a:r>
            <a:endParaRPr lang="en-ZA" dirty="0"/>
          </a:p>
        </p:txBody>
      </p:sp>
      <p:pic>
        <p:nvPicPr>
          <p:cNvPr id="6" name="Content Placeholder 5">
            <a:extLst>
              <a:ext uri="{FF2B5EF4-FFF2-40B4-BE49-F238E27FC236}">
                <a16:creationId xmlns:a16="http://schemas.microsoft.com/office/drawing/2014/main" id="{B698B1D4-929F-64BC-1748-586A5E7D28B3}"/>
              </a:ext>
            </a:extLst>
          </p:cNvPr>
          <p:cNvPicPr>
            <a:picLocks noGrp="1" noChangeAspect="1"/>
          </p:cNvPicPr>
          <p:nvPr>
            <p:ph sz="quarter" idx="12"/>
          </p:nvPr>
        </p:nvPicPr>
        <p:blipFill>
          <a:blip r:embed="rId2"/>
          <a:stretch>
            <a:fillRect/>
          </a:stretch>
        </p:blipFill>
        <p:spPr>
          <a:xfrm>
            <a:off x="1569399" y="1728216"/>
            <a:ext cx="8681388" cy="4156474"/>
          </a:xfrm>
          <a:prstGeom prst="rect">
            <a:avLst/>
          </a:prstGeom>
        </p:spPr>
      </p:pic>
      <p:sp>
        <p:nvSpPr>
          <p:cNvPr id="4" name="Slide Number Placeholder 3">
            <a:extLst>
              <a:ext uri="{FF2B5EF4-FFF2-40B4-BE49-F238E27FC236}">
                <a16:creationId xmlns:a16="http://schemas.microsoft.com/office/drawing/2014/main" id="{B37CE860-B0C9-D489-52A1-8D7689992DA4}"/>
              </a:ext>
            </a:extLst>
          </p:cNvPr>
          <p:cNvSpPr>
            <a:spLocks noGrp="1"/>
          </p:cNvSpPr>
          <p:nvPr>
            <p:ph type="sldNum" sz="quarter" idx="1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18D65601-5AE2-46FC-B138-694DDD2B510D}" type="slidenum">
              <a:rPr kumimoji="0" lang="en-US" sz="900" b="0" i="0" u="none" strike="noStrike" kern="1200" cap="none" spc="0" normalizeH="0" baseline="0" noProof="0" smtClean="0">
                <a:ln>
                  <a:noFill/>
                </a:ln>
                <a:solidFill>
                  <a:srgbClr val="131313">
                    <a:lumMod val="95000"/>
                    <a:lumOff val="5000"/>
                  </a:srgbClr>
                </a:solidFill>
                <a:effectLst/>
                <a:uLnTx/>
                <a:uFillTx/>
                <a:latin typeface="Aptos Ligh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dirty="0">
              <a:ln>
                <a:noFill/>
              </a:ln>
              <a:solidFill>
                <a:srgbClr val="131313">
                  <a:lumMod val="95000"/>
                  <a:lumOff val="5000"/>
                </a:srgbClr>
              </a:solidFill>
              <a:effectLst/>
              <a:uLnTx/>
              <a:uFillTx/>
              <a:latin typeface="Aptos Light"/>
              <a:ea typeface="+mn-ea"/>
              <a:cs typeface="+mn-cs"/>
            </a:endParaRPr>
          </a:p>
        </p:txBody>
      </p:sp>
    </p:spTree>
    <p:extLst>
      <p:ext uri="{BB962C8B-B14F-4D97-AF65-F5344CB8AC3E}">
        <p14:creationId xmlns:p14="http://schemas.microsoft.com/office/powerpoint/2010/main" val="3427798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8F55BA4F-5FFA-F0B4-75E8-4A741C6DDA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7FFAD5-D7B5-CBB3-AC4D-81726C205054}"/>
              </a:ext>
            </a:extLst>
          </p:cNvPr>
          <p:cNvSpPr>
            <a:spLocks noGrp="1"/>
          </p:cNvSpPr>
          <p:nvPr>
            <p:ph type="title"/>
          </p:nvPr>
        </p:nvSpPr>
        <p:spPr>
          <a:xfrm>
            <a:off x="1133857" y="1068169"/>
            <a:ext cx="9729215" cy="4628543"/>
          </a:xfrm>
        </p:spPr>
        <p:txBody>
          <a:bodyPr/>
          <a:lstStyle/>
          <a:p>
            <a:r>
              <a:rPr lang="en-US" dirty="0">
                <a:solidFill>
                  <a:schemeClr val="tx1"/>
                </a:solidFill>
              </a:rPr>
              <a:t>Clerks are encouraged to speak with the county attorney about specific situations. </a:t>
            </a:r>
            <a:br>
              <a:rPr lang="en-US" dirty="0">
                <a:solidFill>
                  <a:schemeClr val="tx1"/>
                </a:solidFill>
              </a:rPr>
            </a:br>
            <a:br>
              <a:rPr lang="en-US" dirty="0">
                <a:solidFill>
                  <a:schemeClr val="tx1"/>
                </a:solidFill>
              </a:rPr>
            </a:br>
            <a:r>
              <a:rPr lang="en-US" dirty="0">
                <a:solidFill>
                  <a:schemeClr val="tx1"/>
                </a:solidFill>
              </a:rPr>
              <a:t>Information in this presentation is based on statutes, Office of Court Services, Department of Health and Department of Correction responses. </a:t>
            </a:r>
            <a:br>
              <a:rPr lang="en-US" dirty="0">
                <a:solidFill>
                  <a:schemeClr val="tx1"/>
                </a:solidFill>
              </a:rPr>
            </a:br>
            <a:br>
              <a:rPr lang="en-US" dirty="0"/>
            </a:br>
            <a:endParaRPr lang="en-ZA" dirty="0"/>
          </a:p>
        </p:txBody>
      </p:sp>
    </p:spTree>
    <p:extLst>
      <p:ext uri="{BB962C8B-B14F-4D97-AF65-F5344CB8AC3E}">
        <p14:creationId xmlns:p14="http://schemas.microsoft.com/office/powerpoint/2010/main" val="20557459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243D2B1-0D7E-7D6F-5B7A-27783B2DC0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F74974-431C-77B9-847A-2D204B06BC3A}"/>
              </a:ext>
            </a:extLst>
          </p:cNvPr>
          <p:cNvSpPr>
            <a:spLocks noGrp="1"/>
          </p:cNvSpPr>
          <p:nvPr>
            <p:ph type="title"/>
          </p:nvPr>
        </p:nvSpPr>
        <p:spPr>
          <a:xfrm>
            <a:off x="1468815" y="503853"/>
            <a:ext cx="9150675" cy="1260939"/>
          </a:xfrm>
        </p:spPr>
        <p:txBody>
          <a:bodyPr>
            <a:normAutofit/>
          </a:bodyPr>
          <a:lstStyle/>
          <a:p>
            <a:r>
              <a:rPr lang="en-US" u="sng" dirty="0"/>
              <a:t>Coming Soon! Affidavit for Lifetime Offender</a:t>
            </a:r>
            <a:r>
              <a:rPr lang="en-US" dirty="0"/>
              <a:t>:</a:t>
            </a:r>
            <a:br>
              <a:rPr lang="en-US" dirty="0"/>
            </a:br>
            <a:r>
              <a:rPr lang="en-US" dirty="0"/>
              <a:t>Part 2: </a:t>
            </a:r>
            <a:endParaRPr lang="en-ZA" dirty="0"/>
          </a:p>
        </p:txBody>
      </p:sp>
      <p:pic>
        <p:nvPicPr>
          <p:cNvPr id="6" name="Content Placeholder 5">
            <a:extLst>
              <a:ext uri="{FF2B5EF4-FFF2-40B4-BE49-F238E27FC236}">
                <a16:creationId xmlns:a16="http://schemas.microsoft.com/office/drawing/2014/main" id="{1D0B7F39-364B-9890-31DF-D32159630F9B}"/>
              </a:ext>
            </a:extLst>
          </p:cNvPr>
          <p:cNvPicPr>
            <a:picLocks noGrp="1" noChangeAspect="1"/>
          </p:cNvPicPr>
          <p:nvPr>
            <p:ph sz="quarter" idx="12"/>
          </p:nvPr>
        </p:nvPicPr>
        <p:blipFill>
          <a:blip r:embed="rId2"/>
          <a:srcRect/>
          <a:stretch/>
        </p:blipFill>
        <p:spPr>
          <a:xfrm>
            <a:off x="1549439" y="1837945"/>
            <a:ext cx="8681388" cy="4156474"/>
          </a:xfrm>
          <a:prstGeom prst="rect">
            <a:avLst/>
          </a:prstGeom>
        </p:spPr>
      </p:pic>
      <p:sp>
        <p:nvSpPr>
          <p:cNvPr id="4" name="Slide Number Placeholder 3">
            <a:extLst>
              <a:ext uri="{FF2B5EF4-FFF2-40B4-BE49-F238E27FC236}">
                <a16:creationId xmlns:a16="http://schemas.microsoft.com/office/drawing/2014/main" id="{C95C1D6F-0AA1-0884-7CCE-49F4A630F551}"/>
              </a:ext>
            </a:extLst>
          </p:cNvPr>
          <p:cNvSpPr>
            <a:spLocks noGrp="1"/>
          </p:cNvSpPr>
          <p:nvPr>
            <p:ph type="sldNum" sz="quarter" idx="1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18D65601-5AE2-46FC-B138-694DDD2B510D}" type="slidenum">
              <a:rPr kumimoji="0" lang="en-US" sz="900" b="0" i="0" u="none" strike="noStrike" kern="1200" cap="none" spc="0" normalizeH="0" baseline="0" noProof="0" smtClean="0">
                <a:ln>
                  <a:noFill/>
                </a:ln>
                <a:solidFill>
                  <a:srgbClr val="131313">
                    <a:lumMod val="95000"/>
                    <a:lumOff val="5000"/>
                  </a:srgbClr>
                </a:solidFill>
                <a:effectLst/>
                <a:uLnTx/>
                <a:uFillTx/>
                <a:latin typeface="Aptos Ligh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en-US" sz="900" b="0" i="0" u="none" strike="noStrike" kern="1200" cap="none" spc="0" normalizeH="0" baseline="0" noProof="0" dirty="0">
              <a:ln>
                <a:noFill/>
              </a:ln>
              <a:solidFill>
                <a:srgbClr val="131313">
                  <a:lumMod val="95000"/>
                  <a:lumOff val="5000"/>
                </a:srgbClr>
              </a:solidFill>
              <a:effectLst/>
              <a:uLnTx/>
              <a:uFillTx/>
              <a:latin typeface="Aptos Light"/>
              <a:ea typeface="+mn-ea"/>
              <a:cs typeface="+mn-cs"/>
            </a:endParaRPr>
          </a:p>
        </p:txBody>
      </p:sp>
    </p:spTree>
    <p:extLst>
      <p:ext uri="{BB962C8B-B14F-4D97-AF65-F5344CB8AC3E}">
        <p14:creationId xmlns:p14="http://schemas.microsoft.com/office/powerpoint/2010/main" val="2668882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2EF1C1-5933-D909-38D2-D22F630A85FE}"/>
              </a:ext>
            </a:extLst>
          </p:cNvPr>
          <p:cNvSpPr>
            <a:spLocks noGrp="1"/>
          </p:cNvSpPr>
          <p:nvPr>
            <p:ph type="title"/>
          </p:nvPr>
        </p:nvSpPr>
        <p:spPr/>
        <p:txBody>
          <a:bodyPr/>
          <a:lstStyle/>
          <a:p>
            <a:r>
              <a:rPr lang="en-US" dirty="0"/>
              <a:t>Thank you! </a:t>
            </a:r>
            <a:endParaRPr lang="en-ZA" dirty="0"/>
          </a:p>
        </p:txBody>
      </p:sp>
      <p:pic>
        <p:nvPicPr>
          <p:cNvPr id="7" name="Picture Placeholder 6">
            <a:extLst>
              <a:ext uri="{FF2B5EF4-FFF2-40B4-BE49-F238E27FC236}">
                <a16:creationId xmlns:a16="http://schemas.microsoft.com/office/drawing/2014/main" id="{9A3D4103-A3C2-A6CC-FF4A-CAB89B7EA625}"/>
              </a:ext>
            </a:extLst>
          </p:cNvPr>
          <p:cNvPicPr>
            <a:picLocks noGrp="1" noChangeAspect="1"/>
          </p:cNvPicPr>
          <p:nvPr>
            <p:ph type="pic" sz="quarter" idx="12"/>
          </p:nvPr>
        </p:nvPicPr>
        <p:blipFill>
          <a:blip r:embed="rId2"/>
          <a:srcRect t="8147" b="8147"/>
          <a:stretch/>
        </p:blipFill>
        <p:spPr>
          <a:xfrm>
            <a:off x="2317179" y="2166006"/>
            <a:ext cx="2744113" cy="2871217"/>
          </a:xfrm>
        </p:spPr>
      </p:pic>
      <p:sp>
        <p:nvSpPr>
          <p:cNvPr id="3" name="Content Placeholder 2">
            <a:extLst>
              <a:ext uri="{FF2B5EF4-FFF2-40B4-BE49-F238E27FC236}">
                <a16:creationId xmlns:a16="http://schemas.microsoft.com/office/drawing/2014/main" id="{43B3004F-891E-E0B4-FC2D-A5949EC33A3D}"/>
              </a:ext>
            </a:extLst>
          </p:cNvPr>
          <p:cNvSpPr>
            <a:spLocks noGrp="1"/>
          </p:cNvSpPr>
          <p:nvPr>
            <p:ph sz="quarter" idx="11"/>
          </p:nvPr>
        </p:nvSpPr>
        <p:spPr>
          <a:xfrm>
            <a:off x="6096000" y="1773936"/>
            <a:ext cx="5181582" cy="5079398"/>
          </a:xfrm>
        </p:spPr>
        <p:txBody>
          <a:bodyPr/>
          <a:lstStyle/>
          <a:p>
            <a:pPr>
              <a:spcBef>
                <a:spcPts val="600"/>
              </a:spcBef>
              <a:spcAft>
                <a:spcPts val="0"/>
              </a:spcAft>
            </a:pPr>
            <a:r>
              <a:rPr lang="en-US" sz="2800" b="1" dirty="0"/>
              <a:t>Christa Coffey</a:t>
            </a:r>
          </a:p>
          <a:p>
            <a:pPr>
              <a:spcBef>
                <a:spcPts val="600"/>
              </a:spcBef>
              <a:spcAft>
                <a:spcPts val="0"/>
              </a:spcAft>
            </a:pPr>
            <a:r>
              <a:rPr lang="en-US" sz="2800" b="1" dirty="0"/>
              <a:t>christa.coffey@courts.in.gov</a:t>
            </a:r>
          </a:p>
          <a:p>
            <a:pPr>
              <a:spcBef>
                <a:spcPts val="600"/>
              </a:spcBef>
              <a:spcAft>
                <a:spcPts val="0"/>
              </a:spcAft>
            </a:pPr>
            <a:r>
              <a:rPr lang="en-US" sz="2800" b="1" dirty="0"/>
              <a:t>317-233-7640</a:t>
            </a:r>
          </a:p>
          <a:p>
            <a:pPr>
              <a:spcBef>
                <a:spcPts val="600"/>
              </a:spcBef>
              <a:spcAft>
                <a:spcPts val="0"/>
              </a:spcAft>
            </a:pPr>
            <a:endParaRPr lang="en-US" sz="2800" b="1" dirty="0"/>
          </a:p>
          <a:p>
            <a:pPr>
              <a:spcBef>
                <a:spcPts val="600"/>
              </a:spcBef>
              <a:spcAft>
                <a:spcPts val="0"/>
              </a:spcAft>
            </a:pPr>
            <a:r>
              <a:rPr lang="en-US" sz="2800" b="1" dirty="0"/>
              <a:t>helpdesk@courts.in.gov</a:t>
            </a:r>
          </a:p>
          <a:p>
            <a:pPr>
              <a:spcBef>
                <a:spcPts val="600"/>
              </a:spcBef>
              <a:spcAft>
                <a:spcPts val="0"/>
              </a:spcAft>
            </a:pPr>
            <a:r>
              <a:rPr lang="en-US" sz="2800" b="1" dirty="0"/>
              <a:t>888-275-5822</a:t>
            </a:r>
          </a:p>
          <a:p>
            <a:pPr>
              <a:spcBef>
                <a:spcPts val="600"/>
              </a:spcBef>
              <a:spcAft>
                <a:spcPts val="0"/>
              </a:spcAft>
            </a:pPr>
            <a:r>
              <a:rPr lang="en-US" sz="2800" b="1" dirty="0"/>
              <a:t>317-234-2588</a:t>
            </a:r>
            <a:endParaRPr lang="en-US" b="1" dirty="0"/>
          </a:p>
        </p:txBody>
      </p:sp>
      <p:sp>
        <p:nvSpPr>
          <p:cNvPr id="2" name="Slide Number Placeholder 1">
            <a:extLst>
              <a:ext uri="{FF2B5EF4-FFF2-40B4-BE49-F238E27FC236}">
                <a16:creationId xmlns:a16="http://schemas.microsoft.com/office/drawing/2014/main" id="{C1D94129-1999-7159-E6E3-7D6C478655BD}"/>
              </a:ext>
            </a:extLst>
          </p:cNvPr>
          <p:cNvSpPr>
            <a:spLocks noGrp="1"/>
          </p:cNvSpPr>
          <p:nvPr>
            <p:ph type="sldNum" sz="quarter" idx="15"/>
          </p:nvPr>
        </p:nvSpPr>
        <p:spPr/>
        <p:txBody>
          <a:bodyPr/>
          <a:lstStyle/>
          <a:p>
            <a:fld id="{18D65601-5AE2-46FC-B138-694DDD2B510D}" type="slidenum">
              <a:rPr lang="en-US" smtClean="0"/>
              <a:pPr/>
              <a:t>21</a:t>
            </a:fld>
            <a:endParaRPr lang="en-US" dirty="0"/>
          </a:p>
        </p:txBody>
      </p:sp>
    </p:spTree>
    <p:extLst>
      <p:ext uri="{BB962C8B-B14F-4D97-AF65-F5344CB8AC3E}">
        <p14:creationId xmlns:p14="http://schemas.microsoft.com/office/powerpoint/2010/main" val="82250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C0FEFBF-60FD-0161-6F6E-89EE39389CEE}"/>
              </a:ext>
            </a:extLst>
          </p:cNvPr>
          <p:cNvSpPr>
            <a:spLocks noGrp="1"/>
          </p:cNvSpPr>
          <p:nvPr>
            <p:ph type="title"/>
          </p:nvPr>
        </p:nvSpPr>
        <p:spPr>
          <a:xfrm>
            <a:off x="1783080" y="2587752"/>
            <a:ext cx="8695944" cy="3172968"/>
          </a:xfrm>
        </p:spPr>
        <p:txBody>
          <a:bodyPr>
            <a:normAutofit/>
          </a:bodyPr>
          <a:lstStyle/>
          <a:p>
            <a:r>
              <a:rPr lang="en-US" dirty="0">
                <a:latin typeface="Arial" panose="020B0604020202020204" pitchFamily="34" charset="0"/>
                <a:cs typeface="Arial" panose="020B0604020202020204" pitchFamily="34" charset="0"/>
              </a:rPr>
              <a:t>Annual Marriage Licenses Returned:</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2026 – 23,734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2025 – 43,152</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2024 – 42,930</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2023 – 40,437</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2022 – 41,741</a:t>
            </a:r>
            <a:endParaRPr lang="en-ZA" dirty="0">
              <a:latin typeface="Arial" panose="020B0604020202020204" pitchFamily="34" charset="0"/>
              <a:cs typeface="Arial" panose="020B0604020202020204" pitchFamily="34" charset="0"/>
            </a:endParaRPr>
          </a:p>
        </p:txBody>
      </p:sp>
      <p:pic>
        <p:nvPicPr>
          <p:cNvPr id="5" name="Picture Placeholder 84">
            <a:extLst>
              <a:ext uri="{FF2B5EF4-FFF2-40B4-BE49-F238E27FC236}">
                <a16:creationId xmlns:a16="http://schemas.microsoft.com/office/drawing/2014/main" id="{E71238CA-461F-1B03-D7E1-786C002AB7DC}"/>
              </a:ext>
            </a:extLst>
          </p:cNvPr>
          <p:cNvPicPr>
            <a:picLocks noGrp="1" noChangeAspect="1"/>
          </p:cNvPicPr>
          <p:nvPr>
            <p:ph type="pic" sz="quarter" idx="13"/>
          </p:nvPr>
        </p:nvPicPr>
        <p:blipFill rotWithShape="1">
          <a:blip r:embed="rId2"/>
          <a:srcRect t="20512" b="20512"/>
          <a:stretch/>
        </p:blipFill>
        <p:spPr>
          <a:xfrm>
            <a:off x="914403" y="182880"/>
            <a:ext cx="9564621" cy="2286000"/>
          </a:xfrm>
        </p:spPr>
      </p:pic>
    </p:spTree>
    <p:extLst>
      <p:ext uri="{BB962C8B-B14F-4D97-AF65-F5344CB8AC3E}">
        <p14:creationId xmlns:p14="http://schemas.microsoft.com/office/powerpoint/2010/main" val="3421680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7D45D454-1B7F-E4A8-980D-B02C2A76C6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562625-56D8-7E14-AFAA-16390C53FC48}"/>
              </a:ext>
            </a:extLst>
          </p:cNvPr>
          <p:cNvSpPr>
            <a:spLocks noGrp="1"/>
          </p:cNvSpPr>
          <p:nvPr>
            <p:ph type="title"/>
          </p:nvPr>
        </p:nvSpPr>
        <p:spPr>
          <a:xfrm>
            <a:off x="1468815" y="503852"/>
            <a:ext cx="9150675" cy="946257"/>
          </a:xfrm>
        </p:spPr>
        <p:txBody>
          <a:bodyPr/>
          <a:lstStyle/>
          <a:p>
            <a:r>
              <a:rPr lang="en-US" u="sng" dirty="0" err="1"/>
              <a:t>INcite</a:t>
            </a:r>
            <a:r>
              <a:rPr lang="en-US" u="sng" dirty="0"/>
              <a:t> &gt; Documents &gt; Marriage License</a:t>
            </a:r>
            <a:endParaRPr lang="en-ZA" u="sng" dirty="0"/>
          </a:p>
        </p:txBody>
      </p:sp>
      <p:sp>
        <p:nvSpPr>
          <p:cNvPr id="4" name="Slide Number Placeholder 3">
            <a:extLst>
              <a:ext uri="{FF2B5EF4-FFF2-40B4-BE49-F238E27FC236}">
                <a16:creationId xmlns:a16="http://schemas.microsoft.com/office/drawing/2014/main" id="{EB6A0012-E7EE-62F3-1568-5016D421AC6F}"/>
              </a:ext>
            </a:extLst>
          </p:cNvPr>
          <p:cNvSpPr>
            <a:spLocks noGrp="1"/>
          </p:cNvSpPr>
          <p:nvPr>
            <p:ph type="sldNum" sz="quarter" idx="15"/>
          </p:nvPr>
        </p:nvSpPr>
        <p:spPr/>
        <p:txBody>
          <a:bodyPr/>
          <a:lstStyle/>
          <a:p>
            <a:fld id="{18D65601-5AE2-46FC-B138-694DDD2B510D}" type="slidenum">
              <a:rPr lang="en-US" smtClean="0"/>
              <a:pPr/>
              <a:t>4</a:t>
            </a:fld>
            <a:endParaRPr lang="en-US" dirty="0"/>
          </a:p>
        </p:txBody>
      </p:sp>
      <p:pic>
        <p:nvPicPr>
          <p:cNvPr id="6" name="Picture 5">
            <a:extLst>
              <a:ext uri="{FF2B5EF4-FFF2-40B4-BE49-F238E27FC236}">
                <a16:creationId xmlns:a16="http://schemas.microsoft.com/office/drawing/2014/main" id="{11187999-29C4-5C6A-500F-C9C7117A733A}"/>
              </a:ext>
            </a:extLst>
          </p:cNvPr>
          <p:cNvPicPr>
            <a:picLocks noChangeAspect="1"/>
          </p:cNvPicPr>
          <p:nvPr/>
        </p:nvPicPr>
        <p:blipFill>
          <a:blip r:embed="rId2"/>
          <a:srcRect/>
          <a:stretch/>
        </p:blipFill>
        <p:spPr>
          <a:xfrm>
            <a:off x="1787345" y="1717965"/>
            <a:ext cx="9069178" cy="4171256"/>
          </a:xfrm>
          <a:prstGeom prst="rect">
            <a:avLst/>
          </a:prstGeom>
        </p:spPr>
      </p:pic>
    </p:spTree>
    <p:extLst>
      <p:ext uri="{BB962C8B-B14F-4D97-AF65-F5344CB8AC3E}">
        <p14:creationId xmlns:p14="http://schemas.microsoft.com/office/powerpoint/2010/main" val="2702192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C23C06B0-6861-3DA2-A056-068B927422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F619F9-4B51-75F7-716D-3D07DFD0F202}"/>
              </a:ext>
            </a:extLst>
          </p:cNvPr>
          <p:cNvSpPr>
            <a:spLocks noGrp="1"/>
          </p:cNvSpPr>
          <p:nvPr>
            <p:ph type="title"/>
          </p:nvPr>
        </p:nvSpPr>
        <p:spPr>
          <a:xfrm>
            <a:off x="1468815" y="503853"/>
            <a:ext cx="9150675" cy="909312"/>
          </a:xfrm>
        </p:spPr>
        <p:txBody>
          <a:bodyPr/>
          <a:lstStyle/>
          <a:p>
            <a:r>
              <a:rPr lang="en-US" u="sng" dirty="0" err="1"/>
              <a:t>INcite</a:t>
            </a:r>
            <a:r>
              <a:rPr lang="en-US" u="sng" dirty="0"/>
              <a:t> &gt; Documents &gt; Marriage License</a:t>
            </a:r>
            <a:endParaRPr lang="en-ZA" u="sng" dirty="0"/>
          </a:p>
        </p:txBody>
      </p:sp>
      <p:pic>
        <p:nvPicPr>
          <p:cNvPr id="6" name="Content Placeholder 5">
            <a:extLst>
              <a:ext uri="{FF2B5EF4-FFF2-40B4-BE49-F238E27FC236}">
                <a16:creationId xmlns:a16="http://schemas.microsoft.com/office/drawing/2014/main" id="{8279BA45-D02A-844B-502F-992A7C04E6CC}"/>
              </a:ext>
            </a:extLst>
          </p:cNvPr>
          <p:cNvPicPr>
            <a:picLocks noGrp="1" noChangeAspect="1"/>
          </p:cNvPicPr>
          <p:nvPr>
            <p:ph sz="quarter" idx="12"/>
          </p:nvPr>
        </p:nvPicPr>
        <p:blipFill>
          <a:blip r:embed="rId2"/>
          <a:srcRect/>
          <a:stretch/>
        </p:blipFill>
        <p:spPr>
          <a:xfrm>
            <a:off x="1709928" y="1745673"/>
            <a:ext cx="8767572" cy="4222182"/>
          </a:xfrm>
          <a:prstGeom prst="rect">
            <a:avLst/>
          </a:prstGeom>
        </p:spPr>
      </p:pic>
      <p:sp>
        <p:nvSpPr>
          <p:cNvPr id="4" name="Slide Number Placeholder 3">
            <a:extLst>
              <a:ext uri="{FF2B5EF4-FFF2-40B4-BE49-F238E27FC236}">
                <a16:creationId xmlns:a16="http://schemas.microsoft.com/office/drawing/2014/main" id="{49462E60-EBF4-D90A-95AA-B9D22B790D9E}"/>
              </a:ext>
            </a:extLst>
          </p:cNvPr>
          <p:cNvSpPr>
            <a:spLocks noGrp="1"/>
          </p:cNvSpPr>
          <p:nvPr>
            <p:ph type="sldNum" sz="quarter" idx="15"/>
          </p:nvPr>
        </p:nvSpPr>
        <p:spPr/>
        <p:txBody>
          <a:bodyPr/>
          <a:lstStyle/>
          <a:p>
            <a:fld id="{18D65601-5AE2-46FC-B138-694DDD2B510D}" type="slidenum">
              <a:rPr lang="en-US" smtClean="0"/>
              <a:pPr/>
              <a:t>5</a:t>
            </a:fld>
            <a:endParaRPr lang="en-US" dirty="0"/>
          </a:p>
        </p:txBody>
      </p:sp>
    </p:spTree>
    <p:extLst>
      <p:ext uri="{BB962C8B-B14F-4D97-AF65-F5344CB8AC3E}">
        <p14:creationId xmlns:p14="http://schemas.microsoft.com/office/powerpoint/2010/main" val="2217118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9B3E2F0-DB6E-9DAD-C5C4-D1BA6685B1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9685FD-BC55-F935-FA6C-C10041A50799}"/>
              </a:ext>
            </a:extLst>
          </p:cNvPr>
          <p:cNvSpPr>
            <a:spLocks noGrp="1"/>
          </p:cNvSpPr>
          <p:nvPr>
            <p:ph type="title"/>
          </p:nvPr>
        </p:nvSpPr>
        <p:spPr>
          <a:xfrm>
            <a:off x="1468815" y="503853"/>
            <a:ext cx="9150675" cy="940900"/>
          </a:xfrm>
        </p:spPr>
        <p:txBody>
          <a:bodyPr/>
          <a:lstStyle/>
          <a:p>
            <a:r>
              <a:rPr lang="en-US" u="sng" dirty="0"/>
              <a:t>Marriage License Amendment Form</a:t>
            </a:r>
            <a:r>
              <a:rPr lang="en-US" dirty="0"/>
              <a:t>: </a:t>
            </a:r>
            <a:endParaRPr lang="en-ZA" dirty="0"/>
          </a:p>
        </p:txBody>
      </p:sp>
      <p:sp>
        <p:nvSpPr>
          <p:cNvPr id="3" name="Content Placeholder 2">
            <a:extLst>
              <a:ext uri="{FF2B5EF4-FFF2-40B4-BE49-F238E27FC236}">
                <a16:creationId xmlns:a16="http://schemas.microsoft.com/office/drawing/2014/main" id="{4B753BD4-C959-959E-55F9-B97C70F757CF}"/>
              </a:ext>
            </a:extLst>
          </p:cNvPr>
          <p:cNvSpPr>
            <a:spLocks noGrp="1"/>
          </p:cNvSpPr>
          <p:nvPr>
            <p:ph sz="quarter" idx="12"/>
          </p:nvPr>
        </p:nvSpPr>
        <p:spPr>
          <a:xfrm>
            <a:off x="1450153" y="1680850"/>
            <a:ext cx="8552264" cy="4547336"/>
          </a:xfrm>
        </p:spPr>
        <p:txBody>
          <a:bodyPr/>
          <a:lstStyle/>
          <a:p>
            <a:r>
              <a:rPr lang="en-US" dirty="0"/>
              <a:t>Opens as a fillable .pdf or can be printed for completion</a:t>
            </a:r>
          </a:p>
          <a:p>
            <a:r>
              <a:rPr lang="en-US" dirty="0"/>
              <a:t>Can be used to make data entry errors such as: </a:t>
            </a:r>
          </a:p>
          <a:p>
            <a:pPr lvl="1"/>
            <a:endParaRPr lang="en-US" dirty="0"/>
          </a:p>
          <a:p>
            <a:pPr lvl="1"/>
            <a:endParaRPr lang="en-US" dirty="0"/>
          </a:p>
          <a:p>
            <a:r>
              <a:rPr lang="en-US" dirty="0"/>
              <a:t>If available, both parties should sign</a:t>
            </a:r>
          </a:p>
          <a:p>
            <a:r>
              <a:rPr lang="en-US" dirty="0"/>
              <a:t>The amendment form should be kept with the original license records</a:t>
            </a:r>
          </a:p>
          <a:p>
            <a:r>
              <a:rPr lang="en-US" dirty="0"/>
              <a:t>It can also be uploaded to </a:t>
            </a:r>
            <a:r>
              <a:rPr lang="en-US" dirty="0" err="1"/>
              <a:t>INcite</a:t>
            </a:r>
            <a:r>
              <a:rPr lang="en-US" dirty="0"/>
              <a:t> if desired (                        )</a:t>
            </a:r>
          </a:p>
          <a:p>
            <a:pPr marL="0" indent="0">
              <a:buNone/>
            </a:pPr>
            <a:r>
              <a:rPr lang="en-US" dirty="0"/>
              <a:t>NOTE: Scanning to </a:t>
            </a:r>
            <a:r>
              <a:rPr lang="en-US" dirty="0" err="1"/>
              <a:t>INcite</a:t>
            </a:r>
            <a:r>
              <a:rPr lang="en-US" dirty="0"/>
              <a:t> does not remove requirement to maintain marriage license records **</a:t>
            </a:r>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8C58B783-9E67-7384-850B-ECEDD0321C82}"/>
              </a:ext>
            </a:extLst>
          </p:cNvPr>
          <p:cNvSpPr>
            <a:spLocks noGrp="1"/>
          </p:cNvSpPr>
          <p:nvPr>
            <p:ph type="sldNum" sz="quarter" idx="15"/>
          </p:nvPr>
        </p:nvSpPr>
        <p:spPr/>
        <p:txBody>
          <a:bodyPr/>
          <a:lstStyle/>
          <a:p>
            <a:fld id="{18D65601-5AE2-46FC-B138-694DDD2B510D}" type="slidenum">
              <a:rPr lang="en-US" smtClean="0"/>
              <a:pPr/>
              <a:t>6</a:t>
            </a:fld>
            <a:endParaRPr lang="en-US" dirty="0"/>
          </a:p>
        </p:txBody>
      </p:sp>
      <p:pic>
        <p:nvPicPr>
          <p:cNvPr id="6" name="Picture 5" descr="Applicant 2,&#10;&#10;AI-generated content may be incorrect.">
            <a:extLst>
              <a:ext uri="{FF2B5EF4-FFF2-40B4-BE49-F238E27FC236}">
                <a16:creationId xmlns:a16="http://schemas.microsoft.com/office/drawing/2014/main" id="{200A8472-2C22-222E-26EC-041D1D75EAC4}"/>
              </a:ext>
            </a:extLst>
          </p:cNvPr>
          <p:cNvPicPr>
            <a:picLocks noChangeAspect="1"/>
          </p:cNvPicPr>
          <p:nvPr/>
        </p:nvPicPr>
        <p:blipFill>
          <a:blip r:embed="rId2"/>
          <a:stretch>
            <a:fillRect/>
          </a:stretch>
        </p:blipFill>
        <p:spPr>
          <a:xfrm>
            <a:off x="1929384" y="2479875"/>
            <a:ext cx="5705856" cy="916933"/>
          </a:xfrm>
          <a:prstGeom prst="rect">
            <a:avLst/>
          </a:prstGeom>
        </p:spPr>
      </p:pic>
      <p:pic>
        <p:nvPicPr>
          <p:cNvPr id="8" name="Picture 7">
            <a:extLst>
              <a:ext uri="{FF2B5EF4-FFF2-40B4-BE49-F238E27FC236}">
                <a16:creationId xmlns:a16="http://schemas.microsoft.com/office/drawing/2014/main" id="{C42D51B2-B4FC-5858-CDEE-345D94F6E20F}"/>
              </a:ext>
            </a:extLst>
          </p:cNvPr>
          <p:cNvPicPr>
            <a:picLocks noChangeAspect="1"/>
          </p:cNvPicPr>
          <p:nvPr/>
        </p:nvPicPr>
        <p:blipFill>
          <a:blip r:embed="rId3"/>
          <a:stretch>
            <a:fillRect/>
          </a:stretch>
        </p:blipFill>
        <p:spPr>
          <a:xfrm>
            <a:off x="6296504" y="4410001"/>
            <a:ext cx="1247296" cy="346526"/>
          </a:xfrm>
          <a:prstGeom prst="rect">
            <a:avLst/>
          </a:prstGeom>
        </p:spPr>
      </p:pic>
    </p:spTree>
    <p:extLst>
      <p:ext uri="{BB962C8B-B14F-4D97-AF65-F5344CB8AC3E}">
        <p14:creationId xmlns:p14="http://schemas.microsoft.com/office/powerpoint/2010/main" val="3366562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4A4BDD2-92BB-74B3-D9D9-6882F1BF1A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11244B-80AC-314D-63C1-44643C57B415}"/>
              </a:ext>
            </a:extLst>
          </p:cNvPr>
          <p:cNvSpPr>
            <a:spLocks noGrp="1"/>
          </p:cNvSpPr>
          <p:nvPr>
            <p:ph type="title"/>
          </p:nvPr>
        </p:nvSpPr>
        <p:spPr>
          <a:xfrm>
            <a:off x="1450153" y="642394"/>
            <a:ext cx="9150675" cy="940900"/>
          </a:xfrm>
        </p:spPr>
        <p:txBody>
          <a:bodyPr>
            <a:normAutofit fontScale="90000"/>
          </a:bodyPr>
          <a:lstStyle/>
          <a:p>
            <a:r>
              <a:rPr lang="en-US" dirty="0"/>
              <a:t>Can information on an </a:t>
            </a:r>
            <a:r>
              <a:rPr lang="en-US" u="sng" dirty="0"/>
              <a:t>issued</a:t>
            </a:r>
            <a:r>
              <a:rPr lang="en-US" dirty="0"/>
              <a:t> license be corrected or is a new license required? </a:t>
            </a:r>
            <a:endParaRPr lang="en-ZA" dirty="0"/>
          </a:p>
        </p:txBody>
      </p:sp>
      <p:sp>
        <p:nvSpPr>
          <p:cNvPr id="3" name="Content Placeholder 2">
            <a:extLst>
              <a:ext uri="{FF2B5EF4-FFF2-40B4-BE49-F238E27FC236}">
                <a16:creationId xmlns:a16="http://schemas.microsoft.com/office/drawing/2014/main" id="{6E306FE8-EB69-DF8A-A01A-99FB8A71E6C0}"/>
              </a:ext>
            </a:extLst>
          </p:cNvPr>
          <p:cNvSpPr>
            <a:spLocks noGrp="1"/>
          </p:cNvSpPr>
          <p:nvPr>
            <p:ph sz="quarter" idx="12"/>
          </p:nvPr>
        </p:nvSpPr>
        <p:spPr>
          <a:xfrm>
            <a:off x="1616363" y="1911927"/>
            <a:ext cx="8386053" cy="4031674"/>
          </a:xfrm>
        </p:spPr>
        <p:txBody>
          <a:bodyPr/>
          <a:lstStyle/>
          <a:p>
            <a:pPr marL="0" indent="0">
              <a:buNone/>
            </a:pPr>
            <a:r>
              <a:rPr lang="en-US" sz="2800" dirty="0"/>
              <a:t>If the license is </a:t>
            </a:r>
            <a:r>
              <a:rPr lang="en-US" sz="2800" u="sng" dirty="0"/>
              <a:t>not expired</a:t>
            </a:r>
            <a:r>
              <a:rPr lang="en-US" sz="2800" dirty="0"/>
              <a:t>, you can correct the information and provide an updated license.  </a:t>
            </a:r>
          </a:p>
          <a:p>
            <a:pPr marL="0" indent="0">
              <a:buNone/>
            </a:pPr>
            <a:r>
              <a:rPr lang="en-US" sz="2800" dirty="0"/>
              <a:t>Use the same process to make a correction as the amendment form.  </a:t>
            </a:r>
          </a:p>
          <a:p>
            <a:pPr marL="0" indent="0">
              <a:buNone/>
            </a:pPr>
            <a:r>
              <a:rPr lang="en-US" sz="2800" dirty="0"/>
              <a:t>Once finished, you can provide the corrected license.  </a:t>
            </a:r>
          </a:p>
          <a:p>
            <a:pPr marL="0" indent="0">
              <a:buNone/>
            </a:pPr>
            <a:r>
              <a:rPr lang="en-US" sz="2800" dirty="0"/>
              <a:t>There is no way to void a license.  </a:t>
            </a:r>
            <a:endParaRPr lang="en-US" dirty="0"/>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FCDADF17-5871-06C2-FE07-8B75E47144F3}"/>
              </a:ext>
            </a:extLst>
          </p:cNvPr>
          <p:cNvSpPr>
            <a:spLocks noGrp="1"/>
          </p:cNvSpPr>
          <p:nvPr>
            <p:ph type="sldNum" sz="quarter" idx="1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18D65601-5AE2-46FC-B138-694DDD2B510D}" type="slidenum">
              <a:rPr kumimoji="0" lang="en-US" sz="900" b="0" i="0" u="none" strike="noStrike" kern="1200" cap="none" spc="0" normalizeH="0" baseline="0" noProof="0" smtClean="0">
                <a:ln>
                  <a:noFill/>
                </a:ln>
                <a:solidFill>
                  <a:srgbClr val="131313">
                    <a:lumMod val="95000"/>
                    <a:lumOff val="5000"/>
                  </a:srgbClr>
                </a:solidFill>
                <a:effectLst/>
                <a:uLnTx/>
                <a:uFillTx/>
                <a:latin typeface="Aptos Ligh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dirty="0">
              <a:ln>
                <a:noFill/>
              </a:ln>
              <a:solidFill>
                <a:srgbClr val="131313">
                  <a:lumMod val="95000"/>
                  <a:lumOff val="5000"/>
                </a:srgbClr>
              </a:solidFill>
              <a:effectLst/>
              <a:uLnTx/>
              <a:uFillTx/>
              <a:latin typeface="Aptos Light"/>
              <a:ea typeface="+mn-ea"/>
              <a:cs typeface="+mn-cs"/>
            </a:endParaRPr>
          </a:p>
        </p:txBody>
      </p:sp>
      <p:cxnSp>
        <p:nvCxnSpPr>
          <p:cNvPr id="7" name="Straight Connector 6">
            <a:extLst>
              <a:ext uri="{FF2B5EF4-FFF2-40B4-BE49-F238E27FC236}">
                <a16:creationId xmlns:a16="http://schemas.microsoft.com/office/drawing/2014/main" id="{22C767E4-5781-4DEC-7702-B14B45634FAA}"/>
              </a:ext>
            </a:extLst>
          </p:cNvPr>
          <p:cNvCxnSpPr>
            <a:cxnSpLocks/>
          </p:cNvCxnSpPr>
          <p:nvPr/>
        </p:nvCxnSpPr>
        <p:spPr>
          <a:xfrm>
            <a:off x="1459348" y="1583294"/>
            <a:ext cx="961505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5257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9AABDF14-D047-A170-1539-C57F2080F2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CD9020-1FF3-F478-D321-2DC029DD15C5}"/>
              </a:ext>
            </a:extLst>
          </p:cNvPr>
          <p:cNvSpPr>
            <a:spLocks noGrp="1"/>
          </p:cNvSpPr>
          <p:nvPr>
            <p:ph type="title"/>
          </p:nvPr>
        </p:nvSpPr>
        <p:spPr>
          <a:xfrm>
            <a:off x="1468815" y="503853"/>
            <a:ext cx="9150675" cy="639147"/>
          </a:xfrm>
        </p:spPr>
        <p:txBody>
          <a:bodyPr/>
          <a:lstStyle/>
          <a:p>
            <a:r>
              <a:rPr lang="en-US" u="sng" dirty="0"/>
              <a:t>Name Change After Marriage</a:t>
            </a:r>
            <a:r>
              <a:rPr lang="en-US" dirty="0"/>
              <a:t>: </a:t>
            </a:r>
            <a:endParaRPr lang="en-ZA" dirty="0"/>
          </a:p>
        </p:txBody>
      </p:sp>
      <p:sp>
        <p:nvSpPr>
          <p:cNvPr id="3" name="Content Placeholder 2">
            <a:extLst>
              <a:ext uri="{FF2B5EF4-FFF2-40B4-BE49-F238E27FC236}">
                <a16:creationId xmlns:a16="http://schemas.microsoft.com/office/drawing/2014/main" id="{774F9682-3978-76B2-BD60-0EF47A591125}"/>
              </a:ext>
            </a:extLst>
          </p:cNvPr>
          <p:cNvSpPr>
            <a:spLocks noGrp="1"/>
          </p:cNvSpPr>
          <p:nvPr>
            <p:ph sz="quarter" idx="12"/>
          </p:nvPr>
        </p:nvSpPr>
        <p:spPr>
          <a:xfrm>
            <a:off x="1450152" y="1344168"/>
            <a:ext cx="9065447" cy="4599433"/>
          </a:xfrm>
        </p:spPr>
        <p:txBody>
          <a:bodyPr>
            <a:normAutofit/>
          </a:bodyPr>
          <a:lstStyle/>
          <a:p>
            <a:r>
              <a:rPr lang="en-US" dirty="0"/>
              <a:t>IOCT maintains these records for the Department of Health.  Their guidance is that because licenses are permanent records, it is not recommended the record be amended unless the information was incorrect when it was created and an amendment form is completed. </a:t>
            </a:r>
          </a:p>
          <a:p>
            <a:pPr lvl="1"/>
            <a:r>
              <a:rPr lang="en-US" dirty="0"/>
              <a:t>For example, if the name was ABC when the license was issued, changed to XYZ by court order, that does not change the legal name of the applicant at the time the license was issued. A court order for name change is proof of legal changes; it can be used to trace the party name together with the license.  </a:t>
            </a:r>
          </a:p>
          <a:p>
            <a:pPr marL="0" indent="0">
              <a:buNone/>
            </a:pPr>
            <a:r>
              <a:rPr lang="en-US" u="sng" dirty="0"/>
              <a:t>NOTE</a:t>
            </a:r>
            <a:r>
              <a:rPr lang="en-US" dirty="0"/>
              <a:t>: The exception to this would be if the court order specifically directs the marriage license record be amended; the clerk would need to determine the steps to comply.  If a change is made to the license record, the documentation should be retained with the original application/license.  </a:t>
            </a:r>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93863310-7859-5A9D-A53C-E58EDE843B2B}"/>
              </a:ext>
            </a:extLst>
          </p:cNvPr>
          <p:cNvSpPr>
            <a:spLocks noGrp="1"/>
          </p:cNvSpPr>
          <p:nvPr>
            <p:ph type="sldNum" sz="quarter" idx="15"/>
          </p:nvPr>
        </p:nvSpPr>
        <p:spPr/>
        <p:txBody>
          <a:bodyPr/>
          <a:lstStyle/>
          <a:p>
            <a:fld id="{18D65601-5AE2-46FC-B138-694DDD2B510D}" type="slidenum">
              <a:rPr lang="en-US" smtClean="0"/>
              <a:pPr/>
              <a:t>8</a:t>
            </a:fld>
            <a:endParaRPr lang="en-US" dirty="0"/>
          </a:p>
        </p:txBody>
      </p:sp>
    </p:spTree>
    <p:extLst>
      <p:ext uri="{BB962C8B-B14F-4D97-AF65-F5344CB8AC3E}">
        <p14:creationId xmlns:p14="http://schemas.microsoft.com/office/powerpoint/2010/main" val="1797547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344FC417-5DA8-1853-39C7-B983F4B587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7244FD-F7E6-913B-8217-C0791F13E451}"/>
              </a:ext>
            </a:extLst>
          </p:cNvPr>
          <p:cNvSpPr>
            <a:spLocks noGrp="1"/>
          </p:cNvSpPr>
          <p:nvPr>
            <p:ph type="title"/>
          </p:nvPr>
        </p:nvSpPr>
        <p:spPr>
          <a:xfrm>
            <a:off x="1468815" y="503853"/>
            <a:ext cx="9150675" cy="909312"/>
          </a:xfrm>
        </p:spPr>
        <p:txBody>
          <a:bodyPr/>
          <a:lstStyle/>
          <a:p>
            <a:r>
              <a:rPr lang="en-US" u="sng" dirty="0" err="1"/>
              <a:t>INcite</a:t>
            </a:r>
            <a:r>
              <a:rPr lang="en-US" u="sng" dirty="0"/>
              <a:t> &gt; Documents &gt; Marriage License</a:t>
            </a:r>
            <a:endParaRPr lang="en-ZA" u="sng" dirty="0"/>
          </a:p>
        </p:txBody>
      </p:sp>
      <p:pic>
        <p:nvPicPr>
          <p:cNvPr id="7" name="Content Placeholder 6">
            <a:extLst>
              <a:ext uri="{FF2B5EF4-FFF2-40B4-BE49-F238E27FC236}">
                <a16:creationId xmlns:a16="http://schemas.microsoft.com/office/drawing/2014/main" id="{089B219E-4A55-066B-BEAA-F9FB12633844}"/>
              </a:ext>
            </a:extLst>
          </p:cNvPr>
          <p:cNvPicPr>
            <a:picLocks noGrp="1" noChangeAspect="1"/>
          </p:cNvPicPr>
          <p:nvPr>
            <p:ph sz="quarter" idx="12"/>
          </p:nvPr>
        </p:nvPicPr>
        <p:blipFill>
          <a:blip r:embed="rId2"/>
          <a:srcRect/>
          <a:stretch/>
        </p:blipFill>
        <p:spPr>
          <a:xfrm>
            <a:off x="1681540" y="1764145"/>
            <a:ext cx="9150676" cy="3830481"/>
          </a:xfrm>
          <a:prstGeom prst="rect">
            <a:avLst/>
          </a:prstGeom>
        </p:spPr>
      </p:pic>
      <p:sp>
        <p:nvSpPr>
          <p:cNvPr id="4" name="Slide Number Placeholder 3">
            <a:extLst>
              <a:ext uri="{FF2B5EF4-FFF2-40B4-BE49-F238E27FC236}">
                <a16:creationId xmlns:a16="http://schemas.microsoft.com/office/drawing/2014/main" id="{45A83B40-C6BF-1A8B-20B8-384CA813C24C}"/>
              </a:ext>
            </a:extLst>
          </p:cNvPr>
          <p:cNvSpPr>
            <a:spLocks noGrp="1"/>
          </p:cNvSpPr>
          <p:nvPr>
            <p:ph type="sldNum" sz="quarter" idx="15"/>
          </p:nvPr>
        </p:nvSpPr>
        <p:spPr/>
        <p:txBody>
          <a:bodyPr/>
          <a:lstStyle/>
          <a:p>
            <a:fld id="{18D65601-5AE2-46FC-B138-694DDD2B510D}" type="slidenum">
              <a:rPr lang="en-US" smtClean="0"/>
              <a:pPr/>
              <a:t>9</a:t>
            </a:fld>
            <a:endParaRPr lang="en-US" dirty="0"/>
          </a:p>
        </p:txBody>
      </p:sp>
    </p:spTree>
    <p:extLst>
      <p:ext uri="{BB962C8B-B14F-4D97-AF65-F5344CB8AC3E}">
        <p14:creationId xmlns:p14="http://schemas.microsoft.com/office/powerpoint/2010/main" val="1239975492"/>
      </p:ext>
    </p:extLst>
  </p:cSld>
  <p:clrMapOvr>
    <a:masterClrMapping/>
  </p:clrMapOvr>
</p:sld>
</file>

<file path=ppt/theme/theme1.xml><?xml version="1.0" encoding="utf-8"?>
<a:theme xmlns:a="http://schemas.openxmlformats.org/drawingml/2006/main" name="Shoji">
  <a:themeElements>
    <a:clrScheme name="Shoji">
      <a:dk1>
        <a:srgbClr val="131313"/>
      </a:dk1>
      <a:lt1>
        <a:sysClr val="window" lastClr="FFFFFF"/>
      </a:lt1>
      <a:dk2>
        <a:srgbClr val="1D3433"/>
      </a:dk2>
      <a:lt2>
        <a:srgbClr val="F3F2ED"/>
      </a:lt2>
      <a:accent1>
        <a:srgbClr val="7C5C3E"/>
      </a:accent1>
      <a:accent2>
        <a:srgbClr val="B8A189"/>
      </a:accent2>
      <a:accent3>
        <a:srgbClr val="A1A696"/>
      </a:accent3>
      <a:accent4>
        <a:srgbClr val="566868"/>
      </a:accent4>
      <a:accent5>
        <a:srgbClr val="786F50"/>
      </a:accent5>
      <a:accent6>
        <a:srgbClr val="A9A375"/>
      </a:accent6>
      <a:hlink>
        <a:srgbClr val="B1785F"/>
      </a:hlink>
      <a:folHlink>
        <a:srgbClr val="6C7F7F"/>
      </a:folHlink>
    </a:clrScheme>
    <a:fontScheme name="Custom 35">
      <a:majorFont>
        <a:latin typeface="Walbaum Display"/>
        <a:ea typeface=""/>
        <a:cs typeface=""/>
      </a:majorFont>
      <a:minorFont>
        <a:latin typeface="Apto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hoji" id="{FC7F6458-703E-4B19-BAF9-E88A9B02521B}" vid="{6FBA4037-BA28-4926-BD89-6C54034403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DB7358-0BCB-4DEB-B717-C1D7CC555F05}">
  <ds:schemaRefs>
    <ds:schemaRef ds:uri="http://www.w3.org/XML/1998/namespace"/>
    <ds:schemaRef ds:uri="230e9df3-be65-4c73-a93b-d1236ebd677e"/>
    <ds:schemaRef ds:uri="http://schemas.microsoft.com/office/2006/metadata/properties"/>
    <ds:schemaRef ds:uri="http://purl.org/dc/terms/"/>
    <ds:schemaRef ds:uri="http://schemas.microsoft.com/office/infopath/2007/PartnerControls"/>
    <ds:schemaRef ds:uri="16c05727-aa75-4e4a-9b5f-8a80a1165891"/>
    <ds:schemaRef ds:uri="http://schemas.microsoft.com/office/2006/documentManagement/types"/>
    <ds:schemaRef ds:uri="http://purl.org/dc/elements/1.1/"/>
    <ds:schemaRef ds:uri="http://schemas.microsoft.com/sharepoint/v3"/>
    <ds:schemaRef ds:uri="http://schemas.openxmlformats.org/package/2006/metadata/core-properties"/>
    <ds:schemaRef ds:uri="71af3243-3dd4-4a8d-8c0d-dd76da1f02a5"/>
    <ds:schemaRef ds:uri="http://purl.org/dc/dcmitype/"/>
  </ds:schemaRefs>
</ds:datastoreItem>
</file>

<file path=customXml/itemProps2.xml><?xml version="1.0" encoding="utf-8"?>
<ds:datastoreItem xmlns:ds="http://schemas.openxmlformats.org/officeDocument/2006/customXml" ds:itemID="{6DE3707C-8CAB-4302-B7E1-D32E1543E05C}">
  <ds:schemaRefs>
    <ds:schemaRef ds:uri="http://schemas.microsoft.com/sharepoint/v3/contenttype/forms"/>
  </ds:schemaRefs>
</ds:datastoreItem>
</file>

<file path=customXml/itemProps3.xml><?xml version="1.0" encoding="utf-8"?>
<ds:datastoreItem xmlns:ds="http://schemas.openxmlformats.org/officeDocument/2006/customXml" ds:itemID="{B69E9DE5-EFFE-4262-A023-32732F0B66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Shoji</Template>
  <TotalTime>1085</TotalTime>
  <Words>1407</Words>
  <Application>Microsoft Office PowerPoint</Application>
  <PresentationFormat>Widescreen</PresentationFormat>
  <Paragraphs>115</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Aptos Light</vt:lpstr>
      <vt:lpstr>Arial</vt:lpstr>
      <vt:lpstr>Calibri</vt:lpstr>
      <vt:lpstr>Times New Roman</vt:lpstr>
      <vt:lpstr>Walbaum Display</vt:lpstr>
      <vt:lpstr>Shoji</vt:lpstr>
      <vt:lpstr>Marriage License </vt:lpstr>
      <vt:lpstr>Clerks are encouraged to speak with the county attorney about specific situations.   Information in this presentation is based on statutes, Office of Court Services, Department of Health and Department of Correction responses.   </vt:lpstr>
      <vt:lpstr>Annual Marriage Licenses Returned:  2026 – 23,734 *  2025 – 43,152  2024 – 42,930  2023 – 40,437  2022 – 41,741</vt:lpstr>
      <vt:lpstr>INcite &gt; Documents &gt; Marriage License</vt:lpstr>
      <vt:lpstr>INcite &gt; Documents &gt; Marriage License</vt:lpstr>
      <vt:lpstr>Marriage License Amendment Form: </vt:lpstr>
      <vt:lpstr>Can information on an issued license be corrected or is a new license required? </vt:lpstr>
      <vt:lpstr>Name Change After Marriage: </vt:lpstr>
      <vt:lpstr>INcite &gt; Documents &gt; Marriage License</vt:lpstr>
      <vt:lpstr>INcite &gt; Documents &gt; Marriage License</vt:lpstr>
      <vt:lpstr>Is the Clerk Required to Verify the Provided Address? </vt:lpstr>
      <vt:lpstr>Issuing a marriage license when one party is unable to apply in person (hospitalized):  </vt:lpstr>
      <vt:lpstr>Can a power of attorney be used to stop the issuance of a marriage license?   </vt:lpstr>
      <vt:lpstr>Officiants Authorized in IC 31-11-6-1: </vt:lpstr>
      <vt:lpstr>Marriage License Information for Public Search:</vt:lpstr>
      <vt:lpstr>Marriage Licenses Are a Public Record:</vt:lpstr>
      <vt:lpstr>Department of Correction: Marriage Policy:</vt:lpstr>
      <vt:lpstr>Record of No Marriage: </vt:lpstr>
      <vt:lpstr>Coming Soon! Affidavit for Lifetime Offender:  Part 1:</vt:lpstr>
      <vt:lpstr>Coming Soon! Affidavit for Lifetime Offender: Part 2: </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Coffey, Christa</dc:creator>
  <cp:lastModifiedBy>Coffey, Christa</cp:lastModifiedBy>
  <cp:revision>1</cp:revision>
  <cp:lastPrinted>2026-09-01T18:34:40Z</cp:lastPrinted>
  <dcterms:created xsi:type="dcterms:W3CDTF">2026-08-25T11:48:13Z</dcterms:created>
  <dcterms:modified xsi:type="dcterms:W3CDTF">2026-09-01T18:35:14Z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