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31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8B7C-FE51-9405-56A6-AB29B4C01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1ED7BD-D351-503C-4F8B-AB902D0C0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9B59C-470C-0A32-9990-F5232B0F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8012C-884D-8CC2-4B71-49D38F0AF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2CC3F-B500-B75E-C80D-970216088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1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1B8AF-80AD-4533-07EE-69FA04F5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458767-35C9-2BB6-1742-4A2D2C71F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15BE5-B433-1C05-BC49-63802F5E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EADCC-5D05-75B1-A108-1647DAEB1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D5B8C-373C-F2FB-EA7A-A3675D030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7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BB60D1-CC47-604B-ACB4-1425AB3BA2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C92FBE-91DE-EA6C-3C02-F2CD75C693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31FE1-C36D-3458-CF63-1863639F3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87E57-C760-B18F-5427-11B2DA73B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6CE50-6166-1BE8-CCA4-57FC1A04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1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7703C-0F1F-CCD7-7884-2289725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0A2AD-8C76-31F2-D3EC-706C90289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CB144-F606-2250-47B1-2EA9DC9C2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9E580-289C-09A4-6A96-46E6F46C9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58FD7-24D5-0671-1512-68D4C1AC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1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79F44-C467-41C5-EA17-2E30C255B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CDD48-8E7E-8EE9-0414-97B1B8C38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4B094-C12A-6D70-1AB5-3105E3EDC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D236A-8ECA-09ED-F8CF-F46AEF6CC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F4FD7-9CD8-1AF6-B79D-BA360742F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82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9392-8E9D-4C55-3C5C-598DBE789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23644-3FAC-AB59-ED26-A73349E40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0927F-6197-25B7-3258-DA745D6B9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B9514-39FF-3EBA-A9AF-AEE5CECAD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0B708-8C11-5838-F30F-4A12BA053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C7CAF-C545-70F0-3074-7CE7C2421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1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DD41-C03E-E178-EE91-091D2454F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C3033-F3EF-A939-5E93-D2BB57571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81A07E-3A66-5B18-814B-10C87DA98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ECBDF-B41F-C367-D54E-D3B6AC487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F4964C-5001-8678-06EE-65F8DB55F2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E1C0F1-3DE6-637D-675F-3A056CB90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6C6F2A-3CAE-94F6-5E1C-F318EFF2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8E6CAA-6D9D-9BA6-3499-0BBA36ACF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35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DC8A2-E923-9F7D-DAAB-10AC27CC8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538C2F-D3FA-1F62-A9D7-FD43640D0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8FD8D1-7639-4244-CE98-532ABFE87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2903C1-0A49-F065-EC59-CC68A7A7B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0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7E1E9-FF8A-0B32-4023-7DE12FA8F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24818-20D4-543D-77C1-9B871B065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0CD21-FE41-EB00-15FF-479A9DB85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72B1C-1B74-13D5-6203-C5020948A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DD52A-C1E7-5510-4B8B-7EDE913E4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3BFF3A-85A5-738E-1A80-E7CA4EE57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99171-1D75-A3CD-36DA-F4BD4E28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56ED2-F852-39E9-D1B3-F700E9667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D3353-7BCF-C75E-3796-B7C4B22C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70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2C3BA-0678-84C7-506C-4806FCFB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63051-3CD4-0A0F-1B78-20684470B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92232-4754-EF46-F4BF-0D36C6B85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3C88C3-C87F-D9A0-274C-F09ACA66A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F8B77-4120-CAFC-5F9B-9562E5049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942B4-E8E7-D6A3-ADB1-45CB74F81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6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3A1277-F14E-57E1-E53E-478D5ABB7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D4B0A-A0C3-DAAD-7446-FB66EE82F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FDC49-FE34-88CB-3172-DC1A73E8F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D350A4-18BA-4707-A5B2-FC1C980E2A0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4B0DF-4880-13DB-3AAF-F6AF291C3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57571-751C-BAD1-3BCA-3F94F6D3F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D42A39-D151-4E2D-86BB-FDE14A620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2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F9176-753A-75E8-86F6-E3B2E2E44C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ACCCIND Website Forum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FE5A8-E630-AA74-3ECD-77A3F1C83B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Anjan Kashyab</a:t>
            </a:r>
          </a:p>
          <a:p>
            <a:r>
              <a:rPr lang="en-US" dirty="0"/>
              <a:t>An Island, LLC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CFBB65-D902-9821-9CCE-8B7687A16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15" y="91076"/>
            <a:ext cx="2743170" cy="2743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1BC2CC-AA27-69A4-0B5A-22C988AD8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663" y="4670193"/>
            <a:ext cx="1402672" cy="161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9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DC05-894C-D082-A972-BF5D80ABE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Website Forum?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D948E-4D63-2D87-0565-6596AB22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32543"/>
            <a:ext cx="7902829" cy="44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68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3F61F-4B50-D943-4D97-8D12C0AF3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C6F82-572A-F963-CD0C-1B102DB8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the Website Forum needed?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D7BA38-0C0A-4BA3-2B8D-770DE0673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192000" cy="414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4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A5777-9B73-009E-0B66-045579457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use the Website Forum?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892608-F479-3667-0188-70EC7F6FD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3032"/>
            <a:ext cx="12192000" cy="40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8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CB52-B78D-B6E0-C916-9F01CC2CC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Main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AE9F1-F49D-1FC2-AAE4-9BB475DE0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Forum Category</a:t>
            </a:r>
          </a:p>
          <a:p>
            <a:r>
              <a:rPr lang="en-US" dirty="0"/>
              <a:t>Forum Sub-Category/Topic</a:t>
            </a:r>
          </a:p>
          <a:p>
            <a:r>
              <a:rPr lang="en-US" dirty="0"/>
              <a:t>Communicate in Forum/Thread</a:t>
            </a:r>
          </a:p>
          <a:p>
            <a:r>
              <a:rPr lang="en-US" dirty="0"/>
              <a:t>Create Polls in Forum/Thread</a:t>
            </a:r>
          </a:p>
          <a:p>
            <a:r>
              <a:rPr lang="en-US" dirty="0"/>
              <a:t>Subscribe to Forum/Thread for Updates via Email</a:t>
            </a:r>
          </a:p>
        </p:txBody>
      </p:sp>
    </p:spTree>
    <p:extLst>
      <p:ext uri="{BB962C8B-B14F-4D97-AF65-F5344CB8AC3E}">
        <p14:creationId xmlns:p14="http://schemas.microsoft.com/office/powerpoint/2010/main" val="2633089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60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ACCCIND Website Forum</vt:lpstr>
      <vt:lpstr>What is the Website Forum?</vt:lpstr>
      <vt:lpstr>Why is the Website Forum needed?</vt:lpstr>
      <vt:lpstr>How do you use the Website Forum?</vt:lpstr>
      <vt:lpstr>List of Main Features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Anjan Kashyab</dc:creator>
  <cp:lastModifiedBy>Anjan Kashyab</cp:lastModifiedBy>
  <cp:revision>1</cp:revision>
  <dcterms:created xsi:type="dcterms:W3CDTF">2026-08-31T13:50:48Z</dcterms:created>
  <dcterms:modified xsi:type="dcterms:W3CDTF">2026-08-31T15:28:41Z</dcterms:modified>
</cp:coreProperties>
</file>