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2" r:id="rId5"/>
    <p:sldMasterId id="2147483684" r:id="rId6"/>
    <p:sldMasterId id="2147483696" r:id="rId7"/>
    <p:sldMasterId id="2147483708" r:id="rId8"/>
    <p:sldMasterId id="2147483720" r:id="rId9"/>
  </p:sldMasterIdLst>
  <p:notesMasterIdLst>
    <p:notesMasterId r:id="rId34"/>
  </p:notesMasterIdLst>
  <p:sldIdLst>
    <p:sldId id="256" r:id="rId10"/>
    <p:sldId id="257" r:id="rId11"/>
    <p:sldId id="305" r:id="rId12"/>
    <p:sldId id="344" r:id="rId13"/>
    <p:sldId id="333" r:id="rId14"/>
    <p:sldId id="345" r:id="rId15"/>
    <p:sldId id="347" r:id="rId16"/>
    <p:sldId id="335" r:id="rId17"/>
    <p:sldId id="307" r:id="rId18"/>
    <p:sldId id="343" r:id="rId19"/>
    <p:sldId id="338" r:id="rId20"/>
    <p:sldId id="337" r:id="rId21"/>
    <p:sldId id="306" r:id="rId22"/>
    <p:sldId id="309" r:id="rId23"/>
    <p:sldId id="329" r:id="rId24"/>
    <p:sldId id="340" r:id="rId25"/>
    <p:sldId id="311" r:id="rId26"/>
    <p:sldId id="313" r:id="rId27"/>
    <p:sldId id="324" r:id="rId28"/>
    <p:sldId id="312" r:id="rId29"/>
    <p:sldId id="339" r:id="rId30"/>
    <p:sldId id="314" r:id="rId31"/>
    <p:sldId id="327" r:id="rId32"/>
    <p:sldId id="321"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804F7B-1A63-E24F-1845-E42F27F0102B}" v="7" dt="2026-06-02T11:08:07.323"/>
    <p1510:client id="{64F87300-D5F6-BDAC-D27B-DBB303CDAFF6}" v="32" dt="2026-06-01T17:02:07.310"/>
    <p1510:client id="{F148E274-D920-4FCA-92C8-4EB60312BFB2}" v="7" dt="2026-06-01T15:10:38.2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368" autoAdjust="0"/>
    <p:restoredTop sz="96327"/>
  </p:normalViewPr>
  <p:slideViewPr>
    <p:cSldViewPr snapToGrid="0">
      <p:cViewPr varScale="1">
        <p:scale>
          <a:sx n="106" d="100"/>
          <a:sy n="106" d="100"/>
        </p:scale>
        <p:origin x="223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microsoft.com/office/2015/10/relationships/revisionInfo" Target="revisionInfo.xml"/><Relationship Id="rId21" Type="http://schemas.openxmlformats.org/officeDocument/2006/relationships/slide" Target="slides/slide12.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diagrams/_rels/data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_rels/drawing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A5298D-1BC0-4901-A45E-7D547C226636}" type="doc">
      <dgm:prSet loTypeId="urn:microsoft.com/office/officeart/2005/8/layout/vProcess5" loCatId="process" qsTypeId="urn:microsoft.com/office/officeart/2005/8/quickstyle/simple4" qsCatId="simple" csTypeId="urn:microsoft.com/office/officeart/2005/8/colors/colorful1" csCatId="colorful" phldr="1"/>
      <dgm:spPr/>
      <dgm:t>
        <a:bodyPr/>
        <a:lstStyle/>
        <a:p>
          <a:endParaRPr lang="en-US"/>
        </a:p>
      </dgm:t>
    </dgm:pt>
    <dgm:pt modelId="{0C449E7F-56EB-4001-AD47-8C422BCDEDB0}">
      <dgm:prSet/>
      <dgm:spPr/>
      <dgm:t>
        <a:bodyPr/>
        <a:lstStyle/>
        <a:p>
          <a:r>
            <a:rPr lang="en-US">
              <a:latin typeface="Times New Roman"/>
              <a:cs typeface="Times New Roman"/>
            </a:rPr>
            <a:t>Many unclaimed property laws have been around since the 1950s. It’s one of the original consumer protection plans.</a:t>
          </a:r>
        </a:p>
      </dgm:t>
    </dgm:pt>
    <dgm:pt modelId="{F8195002-452B-4AE3-9A4E-AE18B72F976A}" type="parTrans" cxnId="{0EF62766-49C0-4A02-8E6B-94D0A11B8FCC}">
      <dgm:prSet/>
      <dgm:spPr/>
      <dgm:t>
        <a:bodyPr/>
        <a:lstStyle/>
        <a:p>
          <a:endParaRPr lang="en-US"/>
        </a:p>
      </dgm:t>
    </dgm:pt>
    <dgm:pt modelId="{C5145191-5B06-4190-84EB-C606377CF5DB}" type="sibTrans" cxnId="{0EF62766-49C0-4A02-8E6B-94D0A11B8FCC}">
      <dgm:prSet/>
      <dgm:spPr/>
      <dgm:t>
        <a:bodyPr/>
        <a:lstStyle/>
        <a:p>
          <a:endParaRPr lang="en-US"/>
        </a:p>
      </dgm:t>
    </dgm:pt>
    <dgm:pt modelId="{322B221F-318B-405A-8FEB-FE289ACF438F}">
      <dgm:prSet/>
      <dgm:spPr/>
      <dgm:t>
        <a:bodyPr/>
        <a:lstStyle/>
        <a:p>
          <a:pPr rtl="0"/>
          <a:r>
            <a:rPr lang="en-US">
              <a:latin typeface="Times New Roman"/>
              <a:cs typeface="Times New Roman"/>
            </a:rPr>
            <a:t>Each state has a department that deals with unclaimed property as well as its own law.</a:t>
          </a:r>
        </a:p>
      </dgm:t>
    </dgm:pt>
    <dgm:pt modelId="{17EC5937-5C3C-4808-9FCA-CB0F17840CA5}" type="parTrans" cxnId="{062555CA-EB0D-4F4B-AF7C-39C5512E76A2}">
      <dgm:prSet/>
      <dgm:spPr/>
      <dgm:t>
        <a:bodyPr/>
        <a:lstStyle/>
        <a:p>
          <a:endParaRPr lang="en-US"/>
        </a:p>
      </dgm:t>
    </dgm:pt>
    <dgm:pt modelId="{B8C72AD6-6547-4FE2-8516-95CEAA06D08D}" type="sibTrans" cxnId="{062555CA-EB0D-4F4B-AF7C-39C5512E76A2}">
      <dgm:prSet/>
      <dgm:spPr/>
      <dgm:t>
        <a:bodyPr/>
        <a:lstStyle/>
        <a:p>
          <a:endParaRPr lang="en-US"/>
        </a:p>
      </dgm:t>
    </dgm:pt>
    <dgm:pt modelId="{9F3E6FFD-E5CC-4A39-9E5F-64EFADAB24CB}">
      <dgm:prSet/>
      <dgm:spPr/>
      <dgm:t>
        <a:bodyPr/>
        <a:lstStyle/>
        <a:p>
          <a:pPr rtl="0"/>
          <a:r>
            <a:rPr lang="en-US">
              <a:latin typeface="Times New Roman"/>
              <a:cs typeface="Times New Roman"/>
            </a:rPr>
            <a:t>In most states, unclaimed property divisions are usually part of the Treasurer’s Department or the Secretary of State.</a:t>
          </a:r>
        </a:p>
      </dgm:t>
    </dgm:pt>
    <dgm:pt modelId="{6314F144-2DE8-4529-B0C8-12CFE178CEAD}" type="parTrans" cxnId="{E5D294CE-3DBF-4C20-B8CA-CEFD5E3D92F5}">
      <dgm:prSet/>
      <dgm:spPr/>
      <dgm:t>
        <a:bodyPr/>
        <a:lstStyle/>
        <a:p>
          <a:endParaRPr lang="en-US"/>
        </a:p>
      </dgm:t>
    </dgm:pt>
    <dgm:pt modelId="{1314D732-3E70-4567-8A32-F1DC278711FB}" type="sibTrans" cxnId="{E5D294CE-3DBF-4C20-B8CA-CEFD5E3D92F5}">
      <dgm:prSet/>
      <dgm:spPr/>
      <dgm:t>
        <a:bodyPr/>
        <a:lstStyle/>
        <a:p>
          <a:endParaRPr lang="en-US"/>
        </a:p>
      </dgm:t>
    </dgm:pt>
    <dgm:pt modelId="{EE9435C6-9496-4E9D-A0CD-EA6DDB51BCFF}">
      <dgm:prSet/>
      <dgm:spPr/>
      <dgm:t>
        <a:bodyPr/>
        <a:lstStyle/>
        <a:p>
          <a:pPr rtl="0"/>
          <a:r>
            <a:rPr lang="en-US">
              <a:latin typeface="Times New Roman"/>
              <a:cs typeface="Times New Roman"/>
            </a:rPr>
            <a:t>In Indiana, our Unclaimed Property Division (UPD) is a division of the Attorney General’s Office.</a:t>
          </a:r>
        </a:p>
      </dgm:t>
    </dgm:pt>
    <dgm:pt modelId="{C472B3A2-9BD0-4C9D-859A-525C9941D469}" type="parTrans" cxnId="{DF7DE52D-7EFF-4204-A3F9-09908A3D3550}">
      <dgm:prSet/>
      <dgm:spPr/>
      <dgm:t>
        <a:bodyPr/>
        <a:lstStyle/>
        <a:p>
          <a:endParaRPr lang="en-US"/>
        </a:p>
      </dgm:t>
    </dgm:pt>
    <dgm:pt modelId="{EB6FBD06-3CAF-4F23-9784-303C36458052}" type="sibTrans" cxnId="{DF7DE52D-7EFF-4204-A3F9-09908A3D3550}">
      <dgm:prSet/>
      <dgm:spPr/>
      <dgm:t>
        <a:bodyPr/>
        <a:lstStyle/>
        <a:p>
          <a:endParaRPr lang="en-US"/>
        </a:p>
      </dgm:t>
    </dgm:pt>
    <dgm:pt modelId="{7F62663F-DE4C-415D-B994-D7ED498B58BB}" type="pres">
      <dgm:prSet presAssocID="{81A5298D-1BC0-4901-A45E-7D547C226636}" presName="outerComposite" presStyleCnt="0">
        <dgm:presLayoutVars>
          <dgm:chMax val="5"/>
          <dgm:dir/>
          <dgm:resizeHandles val="exact"/>
        </dgm:presLayoutVars>
      </dgm:prSet>
      <dgm:spPr/>
    </dgm:pt>
    <dgm:pt modelId="{5E7A83CC-0EAE-4FB0-9C6D-83E912251D53}" type="pres">
      <dgm:prSet presAssocID="{81A5298D-1BC0-4901-A45E-7D547C226636}" presName="dummyMaxCanvas" presStyleCnt="0">
        <dgm:presLayoutVars/>
      </dgm:prSet>
      <dgm:spPr/>
    </dgm:pt>
    <dgm:pt modelId="{DB646182-E7C6-4218-BE8F-665E9C9536C2}" type="pres">
      <dgm:prSet presAssocID="{81A5298D-1BC0-4901-A45E-7D547C226636}" presName="FourNodes_1" presStyleLbl="node1" presStyleIdx="0" presStyleCnt="4">
        <dgm:presLayoutVars>
          <dgm:bulletEnabled val="1"/>
        </dgm:presLayoutVars>
      </dgm:prSet>
      <dgm:spPr/>
    </dgm:pt>
    <dgm:pt modelId="{DDC776A7-1EDF-472F-B540-23FE8C5A66FE}" type="pres">
      <dgm:prSet presAssocID="{81A5298D-1BC0-4901-A45E-7D547C226636}" presName="FourNodes_2" presStyleLbl="node1" presStyleIdx="1" presStyleCnt="4">
        <dgm:presLayoutVars>
          <dgm:bulletEnabled val="1"/>
        </dgm:presLayoutVars>
      </dgm:prSet>
      <dgm:spPr/>
    </dgm:pt>
    <dgm:pt modelId="{A45ECCDD-4875-43DD-B1B1-36F9E2C36AFC}" type="pres">
      <dgm:prSet presAssocID="{81A5298D-1BC0-4901-A45E-7D547C226636}" presName="FourNodes_3" presStyleLbl="node1" presStyleIdx="2" presStyleCnt="4">
        <dgm:presLayoutVars>
          <dgm:bulletEnabled val="1"/>
        </dgm:presLayoutVars>
      </dgm:prSet>
      <dgm:spPr/>
    </dgm:pt>
    <dgm:pt modelId="{80262BE3-0358-4D62-A05E-9C4EE404FBC9}" type="pres">
      <dgm:prSet presAssocID="{81A5298D-1BC0-4901-A45E-7D547C226636}" presName="FourNodes_4" presStyleLbl="node1" presStyleIdx="3" presStyleCnt="4">
        <dgm:presLayoutVars>
          <dgm:bulletEnabled val="1"/>
        </dgm:presLayoutVars>
      </dgm:prSet>
      <dgm:spPr/>
    </dgm:pt>
    <dgm:pt modelId="{BFB760C0-6FD3-4381-9591-1268C23EFDCB}" type="pres">
      <dgm:prSet presAssocID="{81A5298D-1BC0-4901-A45E-7D547C226636}" presName="FourConn_1-2" presStyleLbl="fgAccFollowNode1" presStyleIdx="0" presStyleCnt="3">
        <dgm:presLayoutVars>
          <dgm:bulletEnabled val="1"/>
        </dgm:presLayoutVars>
      </dgm:prSet>
      <dgm:spPr/>
    </dgm:pt>
    <dgm:pt modelId="{431E145C-FC7C-4DB0-9AE8-C6CE39C168BF}" type="pres">
      <dgm:prSet presAssocID="{81A5298D-1BC0-4901-A45E-7D547C226636}" presName="FourConn_2-3" presStyleLbl="fgAccFollowNode1" presStyleIdx="1" presStyleCnt="3">
        <dgm:presLayoutVars>
          <dgm:bulletEnabled val="1"/>
        </dgm:presLayoutVars>
      </dgm:prSet>
      <dgm:spPr/>
    </dgm:pt>
    <dgm:pt modelId="{60AB95FE-1F19-42D8-B43B-CBDE0836E677}" type="pres">
      <dgm:prSet presAssocID="{81A5298D-1BC0-4901-A45E-7D547C226636}" presName="FourConn_3-4" presStyleLbl="fgAccFollowNode1" presStyleIdx="2" presStyleCnt="3">
        <dgm:presLayoutVars>
          <dgm:bulletEnabled val="1"/>
        </dgm:presLayoutVars>
      </dgm:prSet>
      <dgm:spPr/>
    </dgm:pt>
    <dgm:pt modelId="{2E326F79-DB82-48DB-94C0-1D43EA80DBC3}" type="pres">
      <dgm:prSet presAssocID="{81A5298D-1BC0-4901-A45E-7D547C226636}" presName="FourNodes_1_text" presStyleLbl="node1" presStyleIdx="3" presStyleCnt="4">
        <dgm:presLayoutVars>
          <dgm:bulletEnabled val="1"/>
        </dgm:presLayoutVars>
      </dgm:prSet>
      <dgm:spPr/>
    </dgm:pt>
    <dgm:pt modelId="{F2245E33-B000-4F06-9CE1-F3C1A596D0B4}" type="pres">
      <dgm:prSet presAssocID="{81A5298D-1BC0-4901-A45E-7D547C226636}" presName="FourNodes_2_text" presStyleLbl="node1" presStyleIdx="3" presStyleCnt="4">
        <dgm:presLayoutVars>
          <dgm:bulletEnabled val="1"/>
        </dgm:presLayoutVars>
      </dgm:prSet>
      <dgm:spPr/>
    </dgm:pt>
    <dgm:pt modelId="{28E684E9-5ACE-4EC5-952A-B399B70E3BFE}" type="pres">
      <dgm:prSet presAssocID="{81A5298D-1BC0-4901-A45E-7D547C226636}" presName="FourNodes_3_text" presStyleLbl="node1" presStyleIdx="3" presStyleCnt="4">
        <dgm:presLayoutVars>
          <dgm:bulletEnabled val="1"/>
        </dgm:presLayoutVars>
      </dgm:prSet>
      <dgm:spPr/>
    </dgm:pt>
    <dgm:pt modelId="{38412C0F-0020-4358-8D9F-CEE3D9A9A4D8}" type="pres">
      <dgm:prSet presAssocID="{81A5298D-1BC0-4901-A45E-7D547C226636}" presName="FourNodes_4_text" presStyleLbl="node1" presStyleIdx="3" presStyleCnt="4">
        <dgm:presLayoutVars>
          <dgm:bulletEnabled val="1"/>
        </dgm:presLayoutVars>
      </dgm:prSet>
      <dgm:spPr/>
    </dgm:pt>
  </dgm:ptLst>
  <dgm:cxnLst>
    <dgm:cxn modelId="{7093DB02-A17E-4A6E-8825-473C89F6A1D9}" type="presOf" srcId="{9F3E6FFD-E5CC-4A39-9E5F-64EFADAB24CB}" destId="{28E684E9-5ACE-4EC5-952A-B399B70E3BFE}" srcOrd="1" destOrd="0" presId="urn:microsoft.com/office/officeart/2005/8/layout/vProcess5"/>
    <dgm:cxn modelId="{39D11A0E-64E3-43CC-B89E-DA82F6F85D82}" type="presOf" srcId="{9F3E6FFD-E5CC-4A39-9E5F-64EFADAB24CB}" destId="{A45ECCDD-4875-43DD-B1B1-36F9E2C36AFC}" srcOrd="0" destOrd="0" presId="urn:microsoft.com/office/officeart/2005/8/layout/vProcess5"/>
    <dgm:cxn modelId="{3CFC4C12-BB4F-4363-A34B-65891A5583E7}" type="presOf" srcId="{0C449E7F-56EB-4001-AD47-8C422BCDEDB0}" destId="{2E326F79-DB82-48DB-94C0-1D43EA80DBC3}" srcOrd="1" destOrd="0" presId="urn:microsoft.com/office/officeart/2005/8/layout/vProcess5"/>
    <dgm:cxn modelId="{B516B212-7831-4059-BA64-C99974D3BF21}" type="presOf" srcId="{1314D732-3E70-4567-8A32-F1DC278711FB}" destId="{60AB95FE-1F19-42D8-B43B-CBDE0836E677}" srcOrd="0" destOrd="0" presId="urn:microsoft.com/office/officeart/2005/8/layout/vProcess5"/>
    <dgm:cxn modelId="{DF7DE52D-7EFF-4204-A3F9-09908A3D3550}" srcId="{81A5298D-1BC0-4901-A45E-7D547C226636}" destId="{EE9435C6-9496-4E9D-A0CD-EA6DDB51BCFF}" srcOrd="3" destOrd="0" parTransId="{C472B3A2-9BD0-4C9D-859A-525C9941D469}" sibTransId="{EB6FBD06-3CAF-4F23-9784-303C36458052}"/>
    <dgm:cxn modelId="{40C87835-557C-46E2-B3CA-219794FA7439}" type="presOf" srcId="{EE9435C6-9496-4E9D-A0CD-EA6DDB51BCFF}" destId="{80262BE3-0358-4D62-A05E-9C4EE404FBC9}" srcOrd="0" destOrd="0" presId="urn:microsoft.com/office/officeart/2005/8/layout/vProcess5"/>
    <dgm:cxn modelId="{0EF62766-49C0-4A02-8E6B-94D0A11B8FCC}" srcId="{81A5298D-1BC0-4901-A45E-7D547C226636}" destId="{0C449E7F-56EB-4001-AD47-8C422BCDEDB0}" srcOrd="0" destOrd="0" parTransId="{F8195002-452B-4AE3-9A4E-AE18B72F976A}" sibTransId="{C5145191-5B06-4190-84EB-C606377CF5DB}"/>
    <dgm:cxn modelId="{6A3B8046-0676-437C-84F9-C689B7CE1B96}" type="presOf" srcId="{B8C72AD6-6547-4FE2-8516-95CEAA06D08D}" destId="{431E145C-FC7C-4DB0-9AE8-C6CE39C168BF}" srcOrd="0" destOrd="0" presId="urn:microsoft.com/office/officeart/2005/8/layout/vProcess5"/>
    <dgm:cxn modelId="{839C2D4C-FFF3-4400-8C6B-843395960885}" type="presOf" srcId="{C5145191-5B06-4190-84EB-C606377CF5DB}" destId="{BFB760C0-6FD3-4381-9591-1268C23EFDCB}" srcOrd="0" destOrd="0" presId="urn:microsoft.com/office/officeart/2005/8/layout/vProcess5"/>
    <dgm:cxn modelId="{0C05206E-3618-4A83-B5AC-7BF9826E2D60}" type="presOf" srcId="{EE9435C6-9496-4E9D-A0CD-EA6DDB51BCFF}" destId="{38412C0F-0020-4358-8D9F-CEE3D9A9A4D8}" srcOrd="1" destOrd="0" presId="urn:microsoft.com/office/officeart/2005/8/layout/vProcess5"/>
    <dgm:cxn modelId="{58B5A9C1-FAD2-40EC-8A29-F143401428F6}" type="presOf" srcId="{322B221F-318B-405A-8FEB-FE289ACF438F}" destId="{DDC776A7-1EDF-472F-B540-23FE8C5A66FE}" srcOrd="0" destOrd="0" presId="urn:microsoft.com/office/officeart/2005/8/layout/vProcess5"/>
    <dgm:cxn modelId="{062555CA-EB0D-4F4B-AF7C-39C5512E76A2}" srcId="{81A5298D-1BC0-4901-A45E-7D547C226636}" destId="{322B221F-318B-405A-8FEB-FE289ACF438F}" srcOrd="1" destOrd="0" parTransId="{17EC5937-5C3C-4808-9FCA-CB0F17840CA5}" sibTransId="{B8C72AD6-6547-4FE2-8516-95CEAA06D08D}"/>
    <dgm:cxn modelId="{E5D294CE-3DBF-4C20-B8CA-CEFD5E3D92F5}" srcId="{81A5298D-1BC0-4901-A45E-7D547C226636}" destId="{9F3E6FFD-E5CC-4A39-9E5F-64EFADAB24CB}" srcOrd="2" destOrd="0" parTransId="{6314F144-2DE8-4529-B0C8-12CFE178CEAD}" sibTransId="{1314D732-3E70-4567-8A32-F1DC278711FB}"/>
    <dgm:cxn modelId="{EEB254DA-4739-4604-8457-B2A7E7B72595}" type="presOf" srcId="{322B221F-318B-405A-8FEB-FE289ACF438F}" destId="{F2245E33-B000-4F06-9CE1-F3C1A596D0B4}" srcOrd="1" destOrd="0" presId="urn:microsoft.com/office/officeart/2005/8/layout/vProcess5"/>
    <dgm:cxn modelId="{0B3C59EE-EBFF-4241-835B-F0408319CC16}" type="presOf" srcId="{81A5298D-1BC0-4901-A45E-7D547C226636}" destId="{7F62663F-DE4C-415D-B994-D7ED498B58BB}" srcOrd="0" destOrd="0" presId="urn:microsoft.com/office/officeart/2005/8/layout/vProcess5"/>
    <dgm:cxn modelId="{11F991F6-72C8-47D0-97EF-262D08EFAD6A}" type="presOf" srcId="{0C449E7F-56EB-4001-AD47-8C422BCDEDB0}" destId="{DB646182-E7C6-4218-BE8F-665E9C9536C2}" srcOrd="0" destOrd="0" presId="urn:microsoft.com/office/officeart/2005/8/layout/vProcess5"/>
    <dgm:cxn modelId="{327AE722-2359-4D29-8BD8-1DF3E2D5F2D7}" type="presParOf" srcId="{7F62663F-DE4C-415D-B994-D7ED498B58BB}" destId="{5E7A83CC-0EAE-4FB0-9C6D-83E912251D53}" srcOrd="0" destOrd="0" presId="urn:microsoft.com/office/officeart/2005/8/layout/vProcess5"/>
    <dgm:cxn modelId="{214630CA-60CB-474D-94D0-1208EF7B89A3}" type="presParOf" srcId="{7F62663F-DE4C-415D-B994-D7ED498B58BB}" destId="{DB646182-E7C6-4218-BE8F-665E9C9536C2}" srcOrd="1" destOrd="0" presId="urn:microsoft.com/office/officeart/2005/8/layout/vProcess5"/>
    <dgm:cxn modelId="{40D0E2DC-D18F-41BB-A2C3-8A97CDBFF79C}" type="presParOf" srcId="{7F62663F-DE4C-415D-B994-D7ED498B58BB}" destId="{DDC776A7-1EDF-472F-B540-23FE8C5A66FE}" srcOrd="2" destOrd="0" presId="urn:microsoft.com/office/officeart/2005/8/layout/vProcess5"/>
    <dgm:cxn modelId="{C495F86D-6110-4B0F-8C37-B20D476714C2}" type="presParOf" srcId="{7F62663F-DE4C-415D-B994-D7ED498B58BB}" destId="{A45ECCDD-4875-43DD-B1B1-36F9E2C36AFC}" srcOrd="3" destOrd="0" presId="urn:microsoft.com/office/officeart/2005/8/layout/vProcess5"/>
    <dgm:cxn modelId="{5C5BC573-1017-460E-851C-D710F963B214}" type="presParOf" srcId="{7F62663F-DE4C-415D-B994-D7ED498B58BB}" destId="{80262BE3-0358-4D62-A05E-9C4EE404FBC9}" srcOrd="4" destOrd="0" presId="urn:microsoft.com/office/officeart/2005/8/layout/vProcess5"/>
    <dgm:cxn modelId="{36AF1D5E-C7AE-46D2-87EF-F6DC0CBD7916}" type="presParOf" srcId="{7F62663F-DE4C-415D-B994-D7ED498B58BB}" destId="{BFB760C0-6FD3-4381-9591-1268C23EFDCB}" srcOrd="5" destOrd="0" presId="urn:microsoft.com/office/officeart/2005/8/layout/vProcess5"/>
    <dgm:cxn modelId="{8E8D2486-AE43-4A89-A060-70709E77C80F}" type="presParOf" srcId="{7F62663F-DE4C-415D-B994-D7ED498B58BB}" destId="{431E145C-FC7C-4DB0-9AE8-C6CE39C168BF}" srcOrd="6" destOrd="0" presId="urn:microsoft.com/office/officeart/2005/8/layout/vProcess5"/>
    <dgm:cxn modelId="{AFE546F9-7233-4574-AD69-39DD14129A00}" type="presParOf" srcId="{7F62663F-DE4C-415D-B994-D7ED498B58BB}" destId="{60AB95FE-1F19-42D8-B43B-CBDE0836E677}" srcOrd="7" destOrd="0" presId="urn:microsoft.com/office/officeart/2005/8/layout/vProcess5"/>
    <dgm:cxn modelId="{C79BC99F-BA49-4015-A386-C256E5BAE202}" type="presParOf" srcId="{7F62663F-DE4C-415D-B994-D7ED498B58BB}" destId="{2E326F79-DB82-48DB-94C0-1D43EA80DBC3}" srcOrd="8" destOrd="0" presId="urn:microsoft.com/office/officeart/2005/8/layout/vProcess5"/>
    <dgm:cxn modelId="{A22617B6-46C3-4670-AE8D-43DB9147774A}" type="presParOf" srcId="{7F62663F-DE4C-415D-B994-D7ED498B58BB}" destId="{F2245E33-B000-4F06-9CE1-F3C1A596D0B4}" srcOrd="9" destOrd="0" presId="urn:microsoft.com/office/officeart/2005/8/layout/vProcess5"/>
    <dgm:cxn modelId="{64D3C618-9822-4F2C-9ACD-FAAF3C0E3E43}" type="presParOf" srcId="{7F62663F-DE4C-415D-B994-D7ED498B58BB}" destId="{28E684E9-5ACE-4EC5-952A-B399B70E3BFE}" srcOrd="10" destOrd="0" presId="urn:microsoft.com/office/officeart/2005/8/layout/vProcess5"/>
    <dgm:cxn modelId="{3C5F7F4C-6A68-4556-BDD1-62757EC334D1}" type="presParOf" srcId="{7F62663F-DE4C-415D-B994-D7ED498B58BB}" destId="{38412C0F-0020-4358-8D9F-CEE3D9A9A4D8}"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336514-C6FA-43D9-A14D-D279B76AD61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27F14B9-9DDC-4EBE-A3A9-FB1431E89F35}">
      <dgm:prSet/>
      <dgm:spPr/>
      <dgm:t>
        <a:bodyPr/>
        <a:lstStyle/>
        <a:p>
          <a:pPr rtl="0"/>
          <a:r>
            <a:rPr lang="en-US">
              <a:latin typeface="Times New Roman"/>
              <a:cs typeface="Times New Roman"/>
            </a:rPr>
            <a:t>The Attorney General attends the Indiana State Fair and other large events to inform attendees about unclaimed property and our FREE public </a:t>
          </a:r>
          <a:r>
            <a:rPr lang="en-US" dirty="0">
              <a:latin typeface="Times New Roman"/>
              <a:ea typeface="Calibri"/>
              <a:cs typeface="Times New Roman"/>
            </a:rPr>
            <a:t>services</a:t>
          </a:r>
        </a:p>
      </dgm:t>
    </dgm:pt>
    <dgm:pt modelId="{25515A95-EAD9-4EEA-910E-D6A86DCEDDBF}" type="parTrans" cxnId="{DE7B9CCE-A22B-4A81-9796-5F1018514F9A}">
      <dgm:prSet/>
      <dgm:spPr/>
      <dgm:t>
        <a:bodyPr/>
        <a:lstStyle/>
        <a:p>
          <a:endParaRPr lang="en-US"/>
        </a:p>
      </dgm:t>
    </dgm:pt>
    <dgm:pt modelId="{C806E8CD-B1CB-4553-A8F0-072776001B39}" type="sibTrans" cxnId="{DE7B9CCE-A22B-4A81-9796-5F1018514F9A}">
      <dgm:prSet/>
      <dgm:spPr/>
      <dgm:t>
        <a:bodyPr/>
        <a:lstStyle/>
        <a:p>
          <a:endParaRPr lang="en-US"/>
        </a:p>
      </dgm:t>
    </dgm:pt>
    <dgm:pt modelId="{696907D0-06E1-41C5-B283-964ED8E462B0}">
      <dgm:prSet phldr="0"/>
      <dgm:spPr/>
      <dgm:t>
        <a:bodyPr/>
        <a:lstStyle/>
        <a:p>
          <a:pPr rtl="0"/>
          <a:r>
            <a:rPr lang="en-US" dirty="0">
              <a:latin typeface="Times New Roman"/>
              <a:cs typeface="Times New Roman"/>
            </a:rPr>
            <a:t>The Unclaimed Property Division has full-time staff members who work to proactively locate owners</a:t>
          </a:r>
        </a:p>
      </dgm:t>
    </dgm:pt>
    <dgm:pt modelId="{E5DA5F38-85A0-4E7D-ADCB-6908C7C4F2DA}" type="parTrans" cxnId="{411895E8-B4BE-4D76-9F6D-2286E343BD9D}">
      <dgm:prSet/>
      <dgm:spPr/>
      <dgm:t>
        <a:bodyPr/>
        <a:lstStyle/>
        <a:p>
          <a:endParaRPr lang="en-US"/>
        </a:p>
      </dgm:t>
    </dgm:pt>
    <dgm:pt modelId="{E9270028-C61D-48DD-A299-B00C39BC1BC5}" type="sibTrans" cxnId="{411895E8-B4BE-4D76-9F6D-2286E343BD9D}">
      <dgm:prSet/>
      <dgm:spPr/>
      <dgm:t>
        <a:bodyPr/>
        <a:lstStyle/>
        <a:p>
          <a:endParaRPr lang="en-US"/>
        </a:p>
      </dgm:t>
    </dgm:pt>
    <dgm:pt modelId="{26227D3F-899D-4ECB-8D86-AE41325AAE7A}">
      <dgm:prSet/>
      <dgm:spPr/>
      <dgm:t>
        <a:bodyPr/>
        <a:lstStyle/>
        <a:p>
          <a:pPr rtl="0"/>
          <a:r>
            <a:rPr lang="en-US" dirty="0">
              <a:latin typeface="Times New Roman"/>
              <a:cs typeface="Times New Roman"/>
            </a:rPr>
            <a:t>If the money goes unclaimed for 25 years, it is permanently escheated into the General Fund and can no longer be claimed </a:t>
          </a:r>
        </a:p>
      </dgm:t>
    </dgm:pt>
    <dgm:pt modelId="{3E4895B9-ADA6-4081-8A98-9DDAB454B35E}" type="parTrans" cxnId="{5F98FC18-3E4E-4690-A975-2D351CAA5737}">
      <dgm:prSet/>
      <dgm:spPr/>
      <dgm:t>
        <a:bodyPr/>
        <a:lstStyle/>
        <a:p>
          <a:endParaRPr lang="en-US"/>
        </a:p>
      </dgm:t>
    </dgm:pt>
    <dgm:pt modelId="{CAA9D32B-B888-46E7-B860-D060680D5128}" type="sibTrans" cxnId="{5F98FC18-3E4E-4690-A975-2D351CAA5737}">
      <dgm:prSet/>
      <dgm:spPr/>
      <dgm:t>
        <a:bodyPr/>
        <a:lstStyle/>
        <a:p>
          <a:endParaRPr lang="en-US"/>
        </a:p>
      </dgm:t>
    </dgm:pt>
    <dgm:pt modelId="{79E41D2F-5886-4768-8606-035FA32EA36A}">
      <dgm:prSet phldrT="[Text]" phldr="0"/>
      <dgm:spPr/>
      <dgm:t>
        <a:bodyPr/>
        <a:lstStyle/>
        <a:p>
          <a:pPr rtl="0"/>
          <a:r>
            <a:rPr lang="en-US">
              <a:latin typeface="Times New Roman"/>
              <a:ea typeface="Calibri"/>
              <a:cs typeface="Times New Roman"/>
            </a:rPr>
            <a:t>Social media, celebrity spokespeople (Jeff Saturday, Sammy Terry), and a 24/7 searchable website are utilized to reunite owners with their property </a:t>
          </a:r>
          <a:endParaRPr lang="en-US" dirty="0">
            <a:latin typeface="Times New Roman"/>
            <a:cs typeface="Times New Roman"/>
          </a:endParaRPr>
        </a:p>
      </dgm:t>
    </dgm:pt>
    <dgm:pt modelId="{FF9C5838-A2D5-4110-AA8F-16EBDBB7B262}" type="parTrans" cxnId="{6973D2DF-A8BD-4149-B3FA-E474B97349EE}">
      <dgm:prSet/>
      <dgm:spPr/>
    </dgm:pt>
    <dgm:pt modelId="{809C3FB0-0B0E-43FC-A619-9FCE7E9D5D81}" type="sibTrans" cxnId="{6973D2DF-A8BD-4149-B3FA-E474B97349EE}">
      <dgm:prSet/>
      <dgm:spPr/>
    </dgm:pt>
    <dgm:pt modelId="{00D270A6-66CD-4765-8A36-24429A1537DC}" type="pres">
      <dgm:prSet presAssocID="{73336514-C6FA-43D9-A14D-D279B76AD614}" presName="diagram" presStyleCnt="0">
        <dgm:presLayoutVars>
          <dgm:dir/>
          <dgm:resizeHandles val="exact"/>
        </dgm:presLayoutVars>
      </dgm:prSet>
      <dgm:spPr/>
    </dgm:pt>
    <dgm:pt modelId="{FA251288-96EC-4344-B396-85AA4CB81C58}" type="pres">
      <dgm:prSet presAssocID="{A27F14B9-9DDC-4EBE-A3A9-FB1431E89F35}" presName="node" presStyleLbl="node1" presStyleIdx="0" presStyleCnt="4">
        <dgm:presLayoutVars>
          <dgm:bulletEnabled val="1"/>
        </dgm:presLayoutVars>
      </dgm:prSet>
      <dgm:spPr/>
    </dgm:pt>
    <dgm:pt modelId="{A632AFC9-FDC5-42E4-9977-ECBD269EB4B0}" type="pres">
      <dgm:prSet presAssocID="{C806E8CD-B1CB-4553-A8F0-072776001B39}" presName="sibTrans" presStyleCnt="0"/>
      <dgm:spPr/>
    </dgm:pt>
    <dgm:pt modelId="{24BEC674-7213-405C-99F2-BC30E63381E8}" type="pres">
      <dgm:prSet presAssocID="{79E41D2F-5886-4768-8606-035FA32EA36A}" presName="node" presStyleLbl="node1" presStyleIdx="1" presStyleCnt="4">
        <dgm:presLayoutVars>
          <dgm:bulletEnabled val="1"/>
        </dgm:presLayoutVars>
      </dgm:prSet>
      <dgm:spPr/>
    </dgm:pt>
    <dgm:pt modelId="{7E9CB9FA-F213-4AC2-BFB5-AB8D2B8D8F92}" type="pres">
      <dgm:prSet presAssocID="{809C3FB0-0B0E-43FC-A619-9FCE7E9D5D81}" presName="sibTrans" presStyleCnt="0"/>
      <dgm:spPr/>
    </dgm:pt>
    <dgm:pt modelId="{73EFFFC0-655E-4FA1-8BD9-5834D2A2C381}" type="pres">
      <dgm:prSet presAssocID="{696907D0-06E1-41C5-B283-964ED8E462B0}" presName="node" presStyleLbl="node1" presStyleIdx="2" presStyleCnt="4">
        <dgm:presLayoutVars>
          <dgm:bulletEnabled val="1"/>
        </dgm:presLayoutVars>
      </dgm:prSet>
      <dgm:spPr/>
    </dgm:pt>
    <dgm:pt modelId="{90F964B6-196E-46DD-9F11-9B89C9D26F96}" type="pres">
      <dgm:prSet presAssocID="{E9270028-C61D-48DD-A299-B00C39BC1BC5}" presName="sibTrans" presStyleCnt="0"/>
      <dgm:spPr/>
    </dgm:pt>
    <dgm:pt modelId="{EA9ADBEC-F863-4500-B7A5-B3383BDE5A1C}" type="pres">
      <dgm:prSet presAssocID="{26227D3F-899D-4ECB-8D86-AE41325AAE7A}" presName="node" presStyleLbl="node1" presStyleIdx="3" presStyleCnt="4">
        <dgm:presLayoutVars>
          <dgm:bulletEnabled val="1"/>
        </dgm:presLayoutVars>
      </dgm:prSet>
      <dgm:spPr/>
    </dgm:pt>
  </dgm:ptLst>
  <dgm:cxnLst>
    <dgm:cxn modelId="{5F98FC18-3E4E-4690-A975-2D351CAA5737}" srcId="{73336514-C6FA-43D9-A14D-D279B76AD614}" destId="{26227D3F-899D-4ECB-8D86-AE41325AAE7A}" srcOrd="3" destOrd="0" parTransId="{3E4895B9-ADA6-4081-8A98-9DDAB454B35E}" sibTransId="{CAA9D32B-B888-46E7-B860-D060680D5128}"/>
    <dgm:cxn modelId="{CF92BE2C-8E95-46C7-8DD4-89D5C84296BF}" type="presOf" srcId="{79E41D2F-5886-4768-8606-035FA32EA36A}" destId="{24BEC674-7213-405C-99F2-BC30E63381E8}" srcOrd="0" destOrd="0" presId="urn:microsoft.com/office/officeart/2005/8/layout/default"/>
    <dgm:cxn modelId="{F13C41A8-2B94-4084-B79F-B2F7FB5A9E19}" type="presOf" srcId="{26227D3F-899D-4ECB-8D86-AE41325AAE7A}" destId="{EA9ADBEC-F863-4500-B7A5-B3383BDE5A1C}" srcOrd="0" destOrd="0" presId="urn:microsoft.com/office/officeart/2005/8/layout/default"/>
    <dgm:cxn modelId="{2A32DAC6-EEF1-4D53-A3AD-B68C11897720}" type="presOf" srcId="{A27F14B9-9DDC-4EBE-A3A9-FB1431E89F35}" destId="{FA251288-96EC-4344-B396-85AA4CB81C58}" srcOrd="0" destOrd="0" presId="urn:microsoft.com/office/officeart/2005/8/layout/default"/>
    <dgm:cxn modelId="{DE7B9CCE-A22B-4A81-9796-5F1018514F9A}" srcId="{73336514-C6FA-43D9-A14D-D279B76AD614}" destId="{A27F14B9-9DDC-4EBE-A3A9-FB1431E89F35}" srcOrd="0" destOrd="0" parTransId="{25515A95-EAD9-4EEA-910E-D6A86DCEDDBF}" sibTransId="{C806E8CD-B1CB-4553-A8F0-072776001B39}"/>
    <dgm:cxn modelId="{6973D2DF-A8BD-4149-B3FA-E474B97349EE}" srcId="{73336514-C6FA-43D9-A14D-D279B76AD614}" destId="{79E41D2F-5886-4768-8606-035FA32EA36A}" srcOrd="1" destOrd="0" parTransId="{FF9C5838-A2D5-4110-AA8F-16EBDBB7B262}" sibTransId="{809C3FB0-0B0E-43FC-A619-9FCE7E9D5D81}"/>
    <dgm:cxn modelId="{4B8EC5E6-395D-4762-92AE-2D30172DA44C}" type="presOf" srcId="{696907D0-06E1-41C5-B283-964ED8E462B0}" destId="{73EFFFC0-655E-4FA1-8BD9-5834D2A2C381}" srcOrd="0" destOrd="0" presId="urn:microsoft.com/office/officeart/2005/8/layout/default"/>
    <dgm:cxn modelId="{AB4D6BE8-E7BB-4E81-8D48-2D392119C464}" type="presOf" srcId="{73336514-C6FA-43D9-A14D-D279B76AD614}" destId="{00D270A6-66CD-4765-8A36-24429A1537DC}" srcOrd="0" destOrd="0" presId="urn:microsoft.com/office/officeart/2005/8/layout/default"/>
    <dgm:cxn modelId="{411895E8-B4BE-4D76-9F6D-2286E343BD9D}" srcId="{73336514-C6FA-43D9-A14D-D279B76AD614}" destId="{696907D0-06E1-41C5-B283-964ED8E462B0}" srcOrd="2" destOrd="0" parTransId="{E5DA5F38-85A0-4E7D-ADCB-6908C7C4F2DA}" sibTransId="{E9270028-C61D-48DD-A299-B00C39BC1BC5}"/>
    <dgm:cxn modelId="{93DD71A4-3C98-43C8-B456-6C727A68C92C}" type="presParOf" srcId="{00D270A6-66CD-4765-8A36-24429A1537DC}" destId="{FA251288-96EC-4344-B396-85AA4CB81C58}" srcOrd="0" destOrd="0" presId="urn:microsoft.com/office/officeart/2005/8/layout/default"/>
    <dgm:cxn modelId="{043E46CF-E4F0-4563-8630-D2B6FC40B233}" type="presParOf" srcId="{00D270A6-66CD-4765-8A36-24429A1537DC}" destId="{A632AFC9-FDC5-42E4-9977-ECBD269EB4B0}" srcOrd="1" destOrd="0" presId="urn:microsoft.com/office/officeart/2005/8/layout/default"/>
    <dgm:cxn modelId="{81A3C8C6-2BF8-49F4-B78D-BD62BBA60FAD}" type="presParOf" srcId="{00D270A6-66CD-4765-8A36-24429A1537DC}" destId="{24BEC674-7213-405C-99F2-BC30E63381E8}" srcOrd="2" destOrd="0" presId="urn:microsoft.com/office/officeart/2005/8/layout/default"/>
    <dgm:cxn modelId="{50D17D00-EC21-422C-8155-808AD77927AD}" type="presParOf" srcId="{00D270A6-66CD-4765-8A36-24429A1537DC}" destId="{7E9CB9FA-F213-4AC2-BFB5-AB8D2B8D8F92}" srcOrd="3" destOrd="0" presId="urn:microsoft.com/office/officeart/2005/8/layout/default"/>
    <dgm:cxn modelId="{8C60C710-BF3F-4EAD-8D5B-19AF7E2260F8}" type="presParOf" srcId="{00D270A6-66CD-4765-8A36-24429A1537DC}" destId="{73EFFFC0-655E-4FA1-8BD9-5834D2A2C381}" srcOrd="4" destOrd="0" presId="urn:microsoft.com/office/officeart/2005/8/layout/default"/>
    <dgm:cxn modelId="{6539ADF0-CD7A-45FE-B346-EC124100911C}" type="presParOf" srcId="{00D270A6-66CD-4765-8A36-24429A1537DC}" destId="{90F964B6-196E-46DD-9F11-9B89C9D26F96}" srcOrd="5" destOrd="0" presId="urn:microsoft.com/office/officeart/2005/8/layout/default"/>
    <dgm:cxn modelId="{CAC6F527-7CC8-4F23-9024-1DBA8830FDB0}" type="presParOf" srcId="{00D270A6-66CD-4765-8A36-24429A1537DC}" destId="{EA9ADBEC-F863-4500-B7A5-B3383BDE5A1C}"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DED5CF-ED71-4622-91C0-33A1BCC0134E}"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AB33C45F-5D89-4C3F-8295-CA546B1223E1}">
      <dgm:prSet/>
      <dgm:spPr/>
      <dgm:t>
        <a:bodyPr/>
        <a:lstStyle/>
        <a:p>
          <a:r>
            <a:rPr lang="en-US"/>
            <a:t>Court Deposits</a:t>
          </a:r>
        </a:p>
      </dgm:t>
    </dgm:pt>
    <dgm:pt modelId="{1D8EB00E-4236-4248-B646-E634F53B0C4F}" type="parTrans" cxnId="{80EDF109-7B6C-455C-9A74-5F3C3552BEE5}">
      <dgm:prSet/>
      <dgm:spPr/>
      <dgm:t>
        <a:bodyPr/>
        <a:lstStyle/>
        <a:p>
          <a:endParaRPr lang="en-US"/>
        </a:p>
      </dgm:t>
    </dgm:pt>
    <dgm:pt modelId="{7FE03590-0B2D-4579-AD7D-227BA87EFFD2}" type="sibTrans" cxnId="{80EDF109-7B6C-455C-9A74-5F3C3552BEE5}">
      <dgm:prSet/>
      <dgm:spPr/>
      <dgm:t>
        <a:bodyPr/>
        <a:lstStyle/>
        <a:p>
          <a:endParaRPr lang="en-US"/>
        </a:p>
      </dgm:t>
    </dgm:pt>
    <dgm:pt modelId="{91A96813-1724-4E88-9F7B-89CEB5C46910}">
      <dgm:prSet/>
      <dgm:spPr/>
      <dgm:t>
        <a:bodyPr/>
        <a:lstStyle/>
        <a:p>
          <a:r>
            <a:rPr lang="en-US"/>
            <a:t>Restitution Awards</a:t>
          </a:r>
        </a:p>
      </dgm:t>
    </dgm:pt>
    <dgm:pt modelId="{4CAE038E-0210-4C26-896F-E4F010083CCF}" type="parTrans" cxnId="{6C3385F9-D2EA-4D0F-BE89-0EA2C8C6121D}">
      <dgm:prSet/>
      <dgm:spPr/>
      <dgm:t>
        <a:bodyPr/>
        <a:lstStyle/>
        <a:p>
          <a:endParaRPr lang="en-US"/>
        </a:p>
      </dgm:t>
    </dgm:pt>
    <dgm:pt modelId="{1A765B42-76CD-4C5B-BBFB-495F0BFB2D5A}" type="sibTrans" cxnId="{6C3385F9-D2EA-4D0F-BE89-0EA2C8C6121D}">
      <dgm:prSet/>
      <dgm:spPr/>
      <dgm:t>
        <a:bodyPr/>
        <a:lstStyle/>
        <a:p>
          <a:endParaRPr lang="en-US"/>
        </a:p>
      </dgm:t>
    </dgm:pt>
    <dgm:pt modelId="{A76A98E7-D61F-4FD7-A098-DA203390193D}">
      <dgm:prSet/>
      <dgm:spPr/>
      <dgm:t>
        <a:bodyPr/>
        <a:lstStyle/>
        <a:p>
          <a:r>
            <a:rPr lang="en-US"/>
            <a:t>Bail Bonds Deposits</a:t>
          </a:r>
        </a:p>
      </dgm:t>
    </dgm:pt>
    <dgm:pt modelId="{29586E72-C9A7-45A9-BE1F-54BC80EE8993}" type="parTrans" cxnId="{1B5807C3-68EF-48A4-89C4-49F4131B7C2A}">
      <dgm:prSet/>
      <dgm:spPr/>
      <dgm:t>
        <a:bodyPr/>
        <a:lstStyle/>
        <a:p>
          <a:endParaRPr lang="en-US"/>
        </a:p>
      </dgm:t>
    </dgm:pt>
    <dgm:pt modelId="{ABFA7D09-5302-4628-8941-1F7B57B7D7AD}" type="sibTrans" cxnId="{1B5807C3-68EF-48A4-89C4-49F4131B7C2A}">
      <dgm:prSet/>
      <dgm:spPr/>
      <dgm:t>
        <a:bodyPr/>
        <a:lstStyle/>
        <a:p>
          <a:endParaRPr lang="en-US"/>
        </a:p>
      </dgm:t>
    </dgm:pt>
    <dgm:pt modelId="{2DD42A29-67DE-4CC1-B239-EF0537117B80}">
      <dgm:prSet/>
      <dgm:spPr/>
      <dgm:t>
        <a:bodyPr/>
        <a:lstStyle/>
        <a:p>
          <a:r>
            <a:rPr lang="en-US"/>
            <a:t>Support Payments</a:t>
          </a:r>
        </a:p>
      </dgm:t>
    </dgm:pt>
    <dgm:pt modelId="{6E630B26-1EB1-4CB9-AD93-3DBDF5A8DE16}" type="parTrans" cxnId="{431450D3-5AA1-48C0-B6C5-E4D9D0D7C625}">
      <dgm:prSet/>
      <dgm:spPr/>
      <dgm:t>
        <a:bodyPr/>
        <a:lstStyle/>
        <a:p>
          <a:endParaRPr lang="en-US"/>
        </a:p>
      </dgm:t>
    </dgm:pt>
    <dgm:pt modelId="{3CEAA335-C132-4C76-862D-874EDD080028}" type="sibTrans" cxnId="{431450D3-5AA1-48C0-B6C5-E4D9D0D7C625}">
      <dgm:prSet/>
      <dgm:spPr/>
      <dgm:t>
        <a:bodyPr/>
        <a:lstStyle/>
        <a:p>
          <a:endParaRPr lang="en-US"/>
        </a:p>
      </dgm:t>
    </dgm:pt>
    <dgm:pt modelId="{2AA979FD-D851-46AF-B4C1-53CB4AFA4905}">
      <dgm:prSet/>
      <dgm:spPr/>
      <dgm:t>
        <a:bodyPr/>
        <a:lstStyle/>
        <a:p>
          <a:r>
            <a:rPr lang="en-US"/>
            <a:t>Escrow Accounts</a:t>
          </a:r>
        </a:p>
      </dgm:t>
    </dgm:pt>
    <dgm:pt modelId="{94923BC0-A7D3-4696-AC91-CE5CC3EB72F7}" type="parTrans" cxnId="{AE2C0CA5-3E3D-48B0-9BDC-B08F1D845C22}">
      <dgm:prSet/>
      <dgm:spPr/>
      <dgm:t>
        <a:bodyPr/>
        <a:lstStyle/>
        <a:p>
          <a:endParaRPr lang="en-US"/>
        </a:p>
      </dgm:t>
    </dgm:pt>
    <dgm:pt modelId="{E6379B39-AB95-481B-85BD-3154816896BB}" type="sibTrans" cxnId="{AE2C0CA5-3E3D-48B0-9BDC-B08F1D845C22}">
      <dgm:prSet/>
      <dgm:spPr/>
      <dgm:t>
        <a:bodyPr/>
        <a:lstStyle/>
        <a:p>
          <a:endParaRPr lang="en-US"/>
        </a:p>
      </dgm:t>
    </dgm:pt>
    <dgm:pt modelId="{26EBACCB-B251-4DC3-968D-74083D043CF9}">
      <dgm:prSet/>
      <dgm:spPr/>
      <dgm:t>
        <a:bodyPr/>
        <a:lstStyle/>
        <a:p>
          <a:r>
            <a:rPr lang="en-US"/>
            <a:t>Condemnation Awards</a:t>
          </a:r>
        </a:p>
      </dgm:t>
    </dgm:pt>
    <dgm:pt modelId="{002878CA-4A08-40B4-B427-03E372B55BB8}" type="parTrans" cxnId="{BD5B3054-4FA2-4BA0-8CAB-791233B64305}">
      <dgm:prSet/>
      <dgm:spPr/>
      <dgm:t>
        <a:bodyPr/>
        <a:lstStyle/>
        <a:p>
          <a:endParaRPr lang="en-US"/>
        </a:p>
      </dgm:t>
    </dgm:pt>
    <dgm:pt modelId="{46EFF6C8-F92C-4ACF-93F4-23A53BB8564B}" type="sibTrans" cxnId="{BD5B3054-4FA2-4BA0-8CAB-791233B64305}">
      <dgm:prSet/>
      <dgm:spPr/>
      <dgm:t>
        <a:bodyPr/>
        <a:lstStyle/>
        <a:p>
          <a:endParaRPr lang="en-US"/>
        </a:p>
      </dgm:t>
    </dgm:pt>
    <dgm:pt modelId="{66D64DF7-BEDA-4734-9AA1-8CC60B9AD16E}">
      <dgm:prSet/>
      <dgm:spPr/>
      <dgm:t>
        <a:bodyPr/>
        <a:lstStyle/>
        <a:p>
          <a:r>
            <a:rPr lang="en-US"/>
            <a:t>Wages / Payroll</a:t>
          </a:r>
        </a:p>
      </dgm:t>
    </dgm:pt>
    <dgm:pt modelId="{5F452FE5-8130-4D6F-9961-75BCD08DDDDD}" type="parTrans" cxnId="{7F3F910C-7D41-4C75-80A7-43B3E530688E}">
      <dgm:prSet/>
      <dgm:spPr/>
      <dgm:t>
        <a:bodyPr/>
        <a:lstStyle/>
        <a:p>
          <a:endParaRPr lang="en-US"/>
        </a:p>
      </dgm:t>
    </dgm:pt>
    <dgm:pt modelId="{9D18D8D8-2D73-4B53-8F38-BAE69E1F10E0}" type="sibTrans" cxnId="{7F3F910C-7D41-4C75-80A7-43B3E530688E}">
      <dgm:prSet/>
      <dgm:spPr/>
      <dgm:t>
        <a:bodyPr/>
        <a:lstStyle/>
        <a:p>
          <a:endParaRPr lang="en-US"/>
        </a:p>
      </dgm:t>
    </dgm:pt>
    <dgm:pt modelId="{7559A84E-6D26-4B82-93D2-A63E6CE241D6}">
      <dgm:prSet/>
      <dgm:spPr/>
      <dgm:t>
        <a:bodyPr/>
        <a:lstStyle/>
        <a:p>
          <a:r>
            <a:rPr lang="en-US"/>
            <a:t>Accounts Payable</a:t>
          </a:r>
        </a:p>
      </dgm:t>
    </dgm:pt>
    <dgm:pt modelId="{84B76ECB-F0B8-4C6F-A292-732CD137115A}" type="parTrans" cxnId="{349525AB-AA8D-4884-BDDE-DB20B8CF7561}">
      <dgm:prSet/>
      <dgm:spPr/>
      <dgm:t>
        <a:bodyPr/>
        <a:lstStyle/>
        <a:p>
          <a:endParaRPr lang="en-US"/>
        </a:p>
      </dgm:t>
    </dgm:pt>
    <dgm:pt modelId="{9F3E15B8-F163-4C06-BF8C-599286029085}" type="sibTrans" cxnId="{349525AB-AA8D-4884-BDDE-DB20B8CF7561}">
      <dgm:prSet/>
      <dgm:spPr/>
      <dgm:t>
        <a:bodyPr/>
        <a:lstStyle/>
        <a:p>
          <a:endParaRPr lang="en-US"/>
        </a:p>
      </dgm:t>
    </dgm:pt>
    <dgm:pt modelId="{92A8A7EC-D3FC-46DE-8453-6F146855228D}">
      <dgm:prSet/>
      <dgm:spPr/>
      <dgm:t>
        <a:bodyPr/>
        <a:lstStyle/>
        <a:p>
          <a:r>
            <a:rPr lang="en-US"/>
            <a:t>Accounts Receivable</a:t>
          </a:r>
        </a:p>
      </dgm:t>
    </dgm:pt>
    <dgm:pt modelId="{E16A1191-0661-43F8-85DE-8020721923E7}" type="parTrans" cxnId="{B774B719-8B4B-4FC8-9291-3177E4F9807D}">
      <dgm:prSet/>
      <dgm:spPr/>
      <dgm:t>
        <a:bodyPr/>
        <a:lstStyle/>
        <a:p>
          <a:endParaRPr lang="en-US"/>
        </a:p>
      </dgm:t>
    </dgm:pt>
    <dgm:pt modelId="{9094BCED-14BC-4E56-A70D-AE9D2FD899AC}" type="sibTrans" cxnId="{B774B719-8B4B-4FC8-9291-3177E4F9807D}">
      <dgm:prSet/>
      <dgm:spPr/>
      <dgm:t>
        <a:bodyPr/>
        <a:lstStyle/>
        <a:p>
          <a:endParaRPr lang="en-US"/>
        </a:p>
      </dgm:t>
    </dgm:pt>
    <dgm:pt modelId="{24DC1494-7A67-44DD-A304-14CF7F763126}">
      <dgm:prSet/>
      <dgm:spPr/>
      <dgm:t>
        <a:bodyPr/>
        <a:lstStyle/>
        <a:p>
          <a:r>
            <a:rPr lang="en-US"/>
            <a:t>Tax Refunds</a:t>
          </a:r>
        </a:p>
      </dgm:t>
    </dgm:pt>
    <dgm:pt modelId="{B8C00913-C515-4597-98C1-218E997FCDA8}" type="parTrans" cxnId="{F2402813-0947-41AA-9E1E-5BB372BE92EA}">
      <dgm:prSet/>
      <dgm:spPr/>
      <dgm:t>
        <a:bodyPr/>
        <a:lstStyle/>
        <a:p>
          <a:endParaRPr lang="en-US"/>
        </a:p>
      </dgm:t>
    </dgm:pt>
    <dgm:pt modelId="{C0B33EB6-C0B3-4368-A802-96D8A13D6383}" type="sibTrans" cxnId="{F2402813-0947-41AA-9E1E-5BB372BE92EA}">
      <dgm:prSet/>
      <dgm:spPr/>
      <dgm:t>
        <a:bodyPr/>
        <a:lstStyle/>
        <a:p>
          <a:endParaRPr lang="en-US"/>
        </a:p>
      </dgm:t>
    </dgm:pt>
    <dgm:pt modelId="{B0CC39A6-89F3-48E5-ACB8-8A2CA5AE0FDD}" type="pres">
      <dgm:prSet presAssocID="{E4DED5CF-ED71-4622-91C0-33A1BCC0134E}" presName="diagram" presStyleCnt="0">
        <dgm:presLayoutVars>
          <dgm:dir/>
          <dgm:resizeHandles val="exact"/>
        </dgm:presLayoutVars>
      </dgm:prSet>
      <dgm:spPr/>
    </dgm:pt>
    <dgm:pt modelId="{D5886903-A8D3-4AE9-B83B-2BB6450894CD}" type="pres">
      <dgm:prSet presAssocID="{AB33C45F-5D89-4C3F-8295-CA546B1223E1}" presName="node" presStyleLbl="node1" presStyleIdx="0" presStyleCnt="10">
        <dgm:presLayoutVars>
          <dgm:bulletEnabled val="1"/>
        </dgm:presLayoutVars>
      </dgm:prSet>
      <dgm:spPr/>
    </dgm:pt>
    <dgm:pt modelId="{98087646-FE4C-458C-8407-C0A20DDA579A}" type="pres">
      <dgm:prSet presAssocID="{7FE03590-0B2D-4579-AD7D-227BA87EFFD2}" presName="sibTrans" presStyleCnt="0"/>
      <dgm:spPr/>
    </dgm:pt>
    <dgm:pt modelId="{03E42673-C44C-4A9E-B5E5-F0FAC16FD48A}" type="pres">
      <dgm:prSet presAssocID="{91A96813-1724-4E88-9F7B-89CEB5C46910}" presName="node" presStyleLbl="node1" presStyleIdx="1" presStyleCnt="10">
        <dgm:presLayoutVars>
          <dgm:bulletEnabled val="1"/>
        </dgm:presLayoutVars>
      </dgm:prSet>
      <dgm:spPr/>
    </dgm:pt>
    <dgm:pt modelId="{48835E9B-466F-40F3-9613-D4A597D2127E}" type="pres">
      <dgm:prSet presAssocID="{1A765B42-76CD-4C5B-BBFB-495F0BFB2D5A}" presName="sibTrans" presStyleCnt="0"/>
      <dgm:spPr/>
    </dgm:pt>
    <dgm:pt modelId="{5860E1EF-616B-42C9-B263-9AA8347FD040}" type="pres">
      <dgm:prSet presAssocID="{A76A98E7-D61F-4FD7-A098-DA203390193D}" presName="node" presStyleLbl="node1" presStyleIdx="2" presStyleCnt="10">
        <dgm:presLayoutVars>
          <dgm:bulletEnabled val="1"/>
        </dgm:presLayoutVars>
      </dgm:prSet>
      <dgm:spPr/>
    </dgm:pt>
    <dgm:pt modelId="{E469B1C5-D4B2-4E6C-B049-DEC9DC7BE2DA}" type="pres">
      <dgm:prSet presAssocID="{ABFA7D09-5302-4628-8941-1F7B57B7D7AD}" presName="sibTrans" presStyleCnt="0"/>
      <dgm:spPr/>
    </dgm:pt>
    <dgm:pt modelId="{F3CAE3C2-754A-4F5A-935A-9434695CF5C6}" type="pres">
      <dgm:prSet presAssocID="{2DD42A29-67DE-4CC1-B239-EF0537117B80}" presName="node" presStyleLbl="node1" presStyleIdx="3" presStyleCnt="10">
        <dgm:presLayoutVars>
          <dgm:bulletEnabled val="1"/>
        </dgm:presLayoutVars>
      </dgm:prSet>
      <dgm:spPr/>
    </dgm:pt>
    <dgm:pt modelId="{94485B44-A763-4101-BE79-71B221574FFC}" type="pres">
      <dgm:prSet presAssocID="{3CEAA335-C132-4C76-862D-874EDD080028}" presName="sibTrans" presStyleCnt="0"/>
      <dgm:spPr/>
    </dgm:pt>
    <dgm:pt modelId="{68C6D61A-C966-4FED-BC1F-3C8BF9FA36AF}" type="pres">
      <dgm:prSet presAssocID="{2AA979FD-D851-46AF-B4C1-53CB4AFA4905}" presName="node" presStyleLbl="node1" presStyleIdx="4" presStyleCnt="10">
        <dgm:presLayoutVars>
          <dgm:bulletEnabled val="1"/>
        </dgm:presLayoutVars>
      </dgm:prSet>
      <dgm:spPr/>
    </dgm:pt>
    <dgm:pt modelId="{1F96D4D8-CEB6-49C4-A0DB-2F50A3A9BF86}" type="pres">
      <dgm:prSet presAssocID="{E6379B39-AB95-481B-85BD-3154816896BB}" presName="sibTrans" presStyleCnt="0"/>
      <dgm:spPr/>
    </dgm:pt>
    <dgm:pt modelId="{642109D9-7E7E-445F-9AD0-AA7B9494BA51}" type="pres">
      <dgm:prSet presAssocID="{26EBACCB-B251-4DC3-968D-74083D043CF9}" presName="node" presStyleLbl="node1" presStyleIdx="5" presStyleCnt="10">
        <dgm:presLayoutVars>
          <dgm:bulletEnabled val="1"/>
        </dgm:presLayoutVars>
      </dgm:prSet>
      <dgm:spPr/>
    </dgm:pt>
    <dgm:pt modelId="{5700D396-1A7C-4FE4-897A-BD3E7483E3C1}" type="pres">
      <dgm:prSet presAssocID="{46EFF6C8-F92C-4ACF-93F4-23A53BB8564B}" presName="sibTrans" presStyleCnt="0"/>
      <dgm:spPr/>
    </dgm:pt>
    <dgm:pt modelId="{F12785E0-DCC9-48E4-BE95-732491926613}" type="pres">
      <dgm:prSet presAssocID="{66D64DF7-BEDA-4734-9AA1-8CC60B9AD16E}" presName="node" presStyleLbl="node1" presStyleIdx="6" presStyleCnt="10">
        <dgm:presLayoutVars>
          <dgm:bulletEnabled val="1"/>
        </dgm:presLayoutVars>
      </dgm:prSet>
      <dgm:spPr/>
    </dgm:pt>
    <dgm:pt modelId="{A9B6109C-8DE4-49E4-AEB6-FAB07CDD08F6}" type="pres">
      <dgm:prSet presAssocID="{9D18D8D8-2D73-4B53-8F38-BAE69E1F10E0}" presName="sibTrans" presStyleCnt="0"/>
      <dgm:spPr/>
    </dgm:pt>
    <dgm:pt modelId="{93F692F9-28D2-4CAB-8554-74D6520C607A}" type="pres">
      <dgm:prSet presAssocID="{7559A84E-6D26-4B82-93D2-A63E6CE241D6}" presName="node" presStyleLbl="node1" presStyleIdx="7" presStyleCnt="10">
        <dgm:presLayoutVars>
          <dgm:bulletEnabled val="1"/>
        </dgm:presLayoutVars>
      </dgm:prSet>
      <dgm:spPr/>
    </dgm:pt>
    <dgm:pt modelId="{B2894B8D-FB20-4F4A-87C1-BE4F239CA18C}" type="pres">
      <dgm:prSet presAssocID="{9F3E15B8-F163-4C06-BF8C-599286029085}" presName="sibTrans" presStyleCnt="0"/>
      <dgm:spPr/>
    </dgm:pt>
    <dgm:pt modelId="{4B0207A2-A541-4BDB-B13A-509AC7E470A2}" type="pres">
      <dgm:prSet presAssocID="{92A8A7EC-D3FC-46DE-8453-6F146855228D}" presName="node" presStyleLbl="node1" presStyleIdx="8" presStyleCnt="10">
        <dgm:presLayoutVars>
          <dgm:bulletEnabled val="1"/>
        </dgm:presLayoutVars>
      </dgm:prSet>
      <dgm:spPr/>
    </dgm:pt>
    <dgm:pt modelId="{F7420D16-F12E-4382-8F06-507C85C68925}" type="pres">
      <dgm:prSet presAssocID="{9094BCED-14BC-4E56-A70D-AE9D2FD899AC}" presName="sibTrans" presStyleCnt="0"/>
      <dgm:spPr/>
    </dgm:pt>
    <dgm:pt modelId="{9D559A6B-5637-4703-A813-AAB0E1C8C52A}" type="pres">
      <dgm:prSet presAssocID="{24DC1494-7A67-44DD-A304-14CF7F763126}" presName="node" presStyleLbl="node1" presStyleIdx="9" presStyleCnt="10">
        <dgm:presLayoutVars>
          <dgm:bulletEnabled val="1"/>
        </dgm:presLayoutVars>
      </dgm:prSet>
      <dgm:spPr/>
    </dgm:pt>
  </dgm:ptLst>
  <dgm:cxnLst>
    <dgm:cxn modelId="{26708101-4F2F-460D-888D-8CB775819D73}" type="presOf" srcId="{26EBACCB-B251-4DC3-968D-74083D043CF9}" destId="{642109D9-7E7E-445F-9AD0-AA7B9494BA51}" srcOrd="0" destOrd="0" presId="urn:microsoft.com/office/officeart/2005/8/layout/default"/>
    <dgm:cxn modelId="{80EDF109-7B6C-455C-9A74-5F3C3552BEE5}" srcId="{E4DED5CF-ED71-4622-91C0-33A1BCC0134E}" destId="{AB33C45F-5D89-4C3F-8295-CA546B1223E1}" srcOrd="0" destOrd="0" parTransId="{1D8EB00E-4236-4248-B646-E634F53B0C4F}" sibTransId="{7FE03590-0B2D-4579-AD7D-227BA87EFFD2}"/>
    <dgm:cxn modelId="{7F3F910C-7D41-4C75-80A7-43B3E530688E}" srcId="{E4DED5CF-ED71-4622-91C0-33A1BCC0134E}" destId="{66D64DF7-BEDA-4734-9AA1-8CC60B9AD16E}" srcOrd="6" destOrd="0" parTransId="{5F452FE5-8130-4D6F-9961-75BCD08DDDDD}" sibTransId="{9D18D8D8-2D73-4B53-8F38-BAE69E1F10E0}"/>
    <dgm:cxn modelId="{F2402813-0947-41AA-9E1E-5BB372BE92EA}" srcId="{E4DED5CF-ED71-4622-91C0-33A1BCC0134E}" destId="{24DC1494-7A67-44DD-A304-14CF7F763126}" srcOrd="9" destOrd="0" parTransId="{B8C00913-C515-4597-98C1-218E997FCDA8}" sibTransId="{C0B33EB6-C0B3-4368-A802-96D8A13D6383}"/>
    <dgm:cxn modelId="{B774B719-8B4B-4FC8-9291-3177E4F9807D}" srcId="{E4DED5CF-ED71-4622-91C0-33A1BCC0134E}" destId="{92A8A7EC-D3FC-46DE-8453-6F146855228D}" srcOrd="8" destOrd="0" parTransId="{E16A1191-0661-43F8-85DE-8020721923E7}" sibTransId="{9094BCED-14BC-4E56-A70D-AE9D2FD899AC}"/>
    <dgm:cxn modelId="{1CD6CF1F-75BB-4AB6-890A-045A84E253C8}" type="presOf" srcId="{2DD42A29-67DE-4CC1-B239-EF0537117B80}" destId="{F3CAE3C2-754A-4F5A-935A-9434695CF5C6}" srcOrd="0" destOrd="0" presId="urn:microsoft.com/office/officeart/2005/8/layout/default"/>
    <dgm:cxn modelId="{82BA6C3B-9B19-4630-97AE-BD9743D4E60B}" type="presOf" srcId="{91A96813-1724-4E88-9F7B-89CEB5C46910}" destId="{03E42673-C44C-4A9E-B5E5-F0FAC16FD48A}" srcOrd="0" destOrd="0" presId="urn:microsoft.com/office/officeart/2005/8/layout/default"/>
    <dgm:cxn modelId="{A0C54864-9E47-4BA9-82D1-77768FEDB448}" type="presOf" srcId="{E4DED5CF-ED71-4622-91C0-33A1BCC0134E}" destId="{B0CC39A6-89F3-48E5-ACB8-8A2CA5AE0FDD}" srcOrd="0" destOrd="0" presId="urn:microsoft.com/office/officeart/2005/8/layout/default"/>
    <dgm:cxn modelId="{BD5B3054-4FA2-4BA0-8CAB-791233B64305}" srcId="{E4DED5CF-ED71-4622-91C0-33A1BCC0134E}" destId="{26EBACCB-B251-4DC3-968D-74083D043CF9}" srcOrd="5" destOrd="0" parTransId="{002878CA-4A08-40B4-B427-03E372B55BB8}" sibTransId="{46EFF6C8-F92C-4ACF-93F4-23A53BB8564B}"/>
    <dgm:cxn modelId="{F15DC896-F85B-432A-B347-78AB573D9AD0}" type="presOf" srcId="{24DC1494-7A67-44DD-A304-14CF7F763126}" destId="{9D559A6B-5637-4703-A813-AAB0E1C8C52A}" srcOrd="0" destOrd="0" presId="urn:microsoft.com/office/officeart/2005/8/layout/default"/>
    <dgm:cxn modelId="{AE2C0CA5-3E3D-48B0-9BDC-B08F1D845C22}" srcId="{E4DED5CF-ED71-4622-91C0-33A1BCC0134E}" destId="{2AA979FD-D851-46AF-B4C1-53CB4AFA4905}" srcOrd="4" destOrd="0" parTransId="{94923BC0-A7D3-4696-AC91-CE5CC3EB72F7}" sibTransId="{E6379B39-AB95-481B-85BD-3154816896BB}"/>
    <dgm:cxn modelId="{89F755A8-2BBB-4FDE-8E88-FAE3705706F0}" type="presOf" srcId="{AB33C45F-5D89-4C3F-8295-CA546B1223E1}" destId="{D5886903-A8D3-4AE9-B83B-2BB6450894CD}" srcOrd="0" destOrd="0" presId="urn:microsoft.com/office/officeart/2005/8/layout/default"/>
    <dgm:cxn modelId="{349525AB-AA8D-4884-BDDE-DB20B8CF7561}" srcId="{E4DED5CF-ED71-4622-91C0-33A1BCC0134E}" destId="{7559A84E-6D26-4B82-93D2-A63E6CE241D6}" srcOrd="7" destOrd="0" parTransId="{84B76ECB-F0B8-4C6F-A292-732CD137115A}" sibTransId="{9F3E15B8-F163-4C06-BF8C-599286029085}"/>
    <dgm:cxn modelId="{1B5807C3-68EF-48A4-89C4-49F4131B7C2A}" srcId="{E4DED5CF-ED71-4622-91C0-33A1BCC0134E}" destId="{A76A98E7-D61F-4FD7-A098-DA203390193D}" srcOrd="2" destOrd="0" parTransId="{29586E72-C9A7-45A9-BE1F-54BC80EE8993}" sibTransId="{ABFA7D09-5302-4628-8941-1F7B57B7D7AD}"/>
    <dgm:cxn modelId="{112EACC9-4A9D-43A2-BF4E-6F05F6B80A71}" type="presOf" srcId="{92A8A7EC-D3FC-46DE-8453-6F146855228D}" destId="{4B0207A2-A541-4BDB-B13A-509AC7E470A2}" srcOrd="0" destOrd="0" presId="urn:microsoft.com/office/officeart/2005/8/layout/default"/>
    <dgm:cxn modelId="{95A452D0-54CF-4B16-A66F-104CE7630C99}" type="presOf" srcId="{66D64DF7-BEDA-4734-9AA1-8CC60B9AD16E}" destId="{F12785E0-DCC9-48E4-BE95-732491926613}" srcOrd="0" destOrd="0" presId="urn:microsoft.com/office/officeart/2005/8/layout/default"/>
    <dgm:cxn modelId="{431450D3-5AA1-48C0-B6C5-E4D9D0D7C625}" srcId="{E4DED5CF-ED71-4622-91C0-33A1BCC0134E}" destId="{2DD42A29-67DE-4CC1-B239-EF0537117B80}" srcOrd="3" destOrd="0" parTransId="{6E630B26-1EB1-4CB9-AD93-3DBDF5A8DE16}" sibTransId="{3CEAA335-C132-4C76-862D-874EDD080028}"/>
    <dgm:cxn modelId="{17E9FFD3-29CE-4013-B662-EA4C7946B3D3}" type="presOf" srcId="{2AA979FD-D851-46AF-B4C1-53CB4AFA4905}" destId="{68C6D61A-C966-4FED-BC1F-3C8BF9FA36AF}" srcOrd="0" destOrd="0" presId="urn:microsoft.com/office/officeart/2005/8/layout/default"/>
    <dgm:cxn modelId="{2296CBD5-870C-4610-91A9-BDB717E8EE8C}" type="presOf" srcId="{7559A84E-6D26-4B82-93D2-A63E6CE241D6}" destId="{93F692F9-28D2-4CAB-8554-74D6520C607A}" srcOrd="0" destOrd="0" presId="urn:microsoft.com/office/officeart/2005/8/layout/default"/>
    <dgm:cxn modelId="{76F915ED-F6C7-4755-B51D-32053AEAAAF3}" type="presOf" srcId="{A76A98E7-D61F-4FD7-A098-DA203390193D}" destId="{5860E1EF-616B-42C9-B263-9AA8347FD040}" srcOrd="0" destOrd="0" presId="urn:microsoft.com/office/officeart/2005/8/layout/default"/>
    <dgm:cxn modelId="{6C3385F9-D2EA-4D0F-BE89-0EA2C8C6121D}" srcId="{E4DED5CF-ED71-4622-91C0-33A1BCC0134E}" destId="{91A96813-1724-4E88-9F7B-89CEB5C46910}" srcOrd="1" destOrd="0" parTransId="{4CAE038E-0210-4C26-896F-E4F010083CCF}" sibTransId="{1A765B42-76CD-4C5B-BBFB-495F0BFB2D5A}"/>
    <dgm:cxn modelId="{0408FB62-D4E5-4D54-92EC-E8B27AF6FBEF}" type="presParOf" srcId="{B0CC39A6-89F3-48E5-ACB8-8A2CA5AE0FDD}" destId="{D5886903-A8D3-4AE9-B83B-2BB6450894CD}" srcOrd="0" destOrd="0" presId="urn:microsoft.com/office/officeart/2005/8/layout/default"/>
    <dgm:cxn modelId="{CDC75ADB-1363-4096-B94A-B79017BC7926}" type="presParOf" srcId="{B0CC39A6-89F3-48E5-ACB8-8A2CA5AE0FDD}" destId="{98087646-FE4C-458C-8407-C0A20DDA579A}" srcOrd="1" destOrd="0" presId="urn:microsoft.com/office/officeart/2005/8/layout/default"/>
    <dgm:cxn modelId="{366C9749-2B8B-4A6E-9A38-7864E2EBBC0A}" type="presParOf" srcId="{B0CC39A6-89F3-48E5-ACB8-8A2CA5AE0FDD}" destId="{03E42673-C44C-4A9E-B5E5-F0FAC16FD48A}" srcOrd="2" destOrd="0" presId="urn:microsoft.com/office/officeart/2005/8/layout/default"/>
    <dgm:cxn modelId="{947608E9-4169-4FBE-9926-1E4D3CCF5794}" type="presParOf" srcId="{B0CC39A6-89F3-48E5-ACB8-8A2CA5AE0FDD}" destId="{48835E9B-466F-40F3-9613-D4A597D2127E}" srcOrd="3" destOrd="0" presId="urn:microsoft.com/office/officeart/2005/8/layout/default"/>
    <dgm:cxn modelId="{D1E94569-5B48-41A4-BCFE-576F554BB02F}" type="presParOf" srcId="{B0CC39A6-89F3-48E5-ACB8-8A2CA5AE0FDD}" destId="{5860E1EF-616B-42C9-B263-9AA8347FD040}" srcOrd="4" destOrd="0" presId="urn:microsoft.com/office/officeart/2005/8/layout/default"/>
    <dgm:cxn modelId="{6D34730F-399F-4FFD-9E4F-E0890AFAB81A}" type="presParOf" srcId="{B0CC39A6-89F3-48E5-ACB8-8A2CA5AE0FDD}" destId="{E469B1C5-D4B2-4E6C-B049-DEC9DC7BE2DA}" srcOrd="5" destOrd="0" presId="urn:microsoft.com/office/officeart/2005/8/layout/default"/>
    <dgm:cxn modelId="{47ED5591-C681-4BB8-929D-111EC9162CB1}" type="presParOf" srcId="{B0CC39A6-89F3-48E5-ACB8-8A2CA5AE0FDD}" destId="{F3CAE3C2-754A-4F5A-935A-9434695CF5C6}" srcOrd="6" destOrd="0" presId="urn:microsoft.com/office/officeart/2005/8/layout/default"/>
    <dgm:cxn modelId="{9E017004-AD54-409F-8A57-D5BC7FCBE02B}" type="presParOf" srcId="{B0CC39A6-89F3-48E5-ACB8-8A2CA5AE0FDD}" destId="{94485B44-A763-4101-BE79-71B221574FFC}" srcOrd="7" destOrd="0" presId="urn:microsoft.com/office/officeart/2005/8/layout/default"/>
    <dgm:cxn modelId="{8877675C-75E6-40D1-8E2B-EEE4264B07AA}" type="presParOf" srcId="{B0CC39A6-89F3-48E5-ACB8-8A2CA5AE0FDD}" destId="{68C6D61A-C966-4FED-BC1F-3C8BF9FA36AF}" srcOrd="8" destOrd="0" presId="urn:microsoft.com/office/officeart/2005/8/layout/default"/>
    <dgm:cxn modelId="{474FA3D6-7438-41D8-BC79-9B514F5252C6}" type="presParOf" srcId="{B0CC39A6-89F3-48E5-ACB8-8A2CA5AE0FDD}" destId="{1F96D4D8-CEB6-49C4-A0DB-2F50A3A9BF86}" srcOrd="9" destOrd="0" presId="urn:microsoft.com/office/officeart/2005/8/layout/default"/>
    <dgm:cxn modelId="{2C6BF991-332A-42FB-844A-73C3539DF13E}" type="presParOf" srcId="{B0CC39A6-89F3-48E5-ACB8-8A2CA5AE0FDD}" destId="{642109D9-7E7E-445F-9AD0-AA7B9494BA51}" srcOrd="10" destOrd="0" presId="urn:microsoft.com/office/officeart/2005/8/layout/default"/>
    <dgm:cxn modelId="{889F3A66-E7B6-4256-B27C-15CD29C67893}" type="presParOf" srcId="{B0CC39A6-89F3-48E5-ACB8-8A2CA5AE0FDD}" destId="{5700D396-1A7C-4FE4-897A-BD3E7483E3C1}" srcOrd="11" destOrd="0" presId="urn:microsoft.com/office/officeart/2005/8/layout/default"/>
    <dgm:cxn modelId="{4CEA0626-2D5E-4315-AC6D-439253734D4E}" type="presParOf" srcId="{B0CC39A6-89F3-48E5-ACB8-8A2CA5AE0FDD}" destId="{F12785E0-DCC9-48E4-BE95-732491926613}" srcOrd="12" destOrd="0" presId="urn:microsoft.com/office/officeart/2005/8/layout/default"/>
    <dgm:cxn modelId="{F3B33066-B54D-4BB5-8E65-6297E9BF90C1}" type="presParOf" srcId="{B0CC39A6-89F3-48E5-ACB8-8A2CA5AE0FDD}" destId="{A9B6109C-8DE4-49E4-AEB6-FAB07CDD08F6}" srcOrd="13" destOrd="0" presId="urn:microsoft.com/office/officeart/2005/8/layout/default"/>
    <dgm:cxn modelId="{4555B204-BA53-4D8A-8C66-47B21EC28815}" type="presParOf" srcId="{B0CC39A6-89F3-48E5-ACB8-8A2CA5AE0FDD}" destId="{93F692F9-28D2-4CAB-8554-74D6520C607A}" srcOrd="14" destOrd="0" presId="urn:microsoft.com/office/officeart/2005/8/layout/default"/>
    <dgm:cxn modelId="{FFEFC7F9-5838-433B-9BBD-3F1A74F3CC40}" type="presParOf" srcId="{B0CC39A6-89F3-48E5-ACB8-8A2CA5AE0FDD}" destId="{B2894B8D-FB20-4F4A-87C1-BE4F239CA18C}" srcOrd="15" destOrd="0" presId="urn:microsoft.com/office/officeart/2005/8/layout/default"/>
    <dgm:cxn modelId="{0BBF7B50-FC5D-427B-8BB4-73D02256D3EE}" type="presParOf" srcId="{B0CC39A6-89F3-48E5-ACB8-8A2CA5AE0FDD}" destId="{4B0207A2-A541-4BDB-B13A-509AC7E470A2}" srcOrd="16" destOrd="0" presId="urn:microsoft.com/office/officeart/2005/8/layout/default"/>
    <dgm:cxn modelId="{3C62DA97-DAA1-4904-98CC-E69D2602E61B}" type="presParOf" srcId="{B0CC39A6-89F3-48E5-ACB8-8A2CA5AE0FDD}" destId="{F7420D16-F12E-4382-8F06-507C85C68925}" srcOrd="17" destOrd="0" presId="urn:microsoft.com/office/officeart/2005/8/layout/default"/>
    <dgm:cxn modelId="{DF2E2A71-68EF-47DD-B3D2-7327CADD8199}" type="presParOf" srcId="{B0CC39A6-89F3-48E5-ACB8-8A2CA5AE0FDD}" destId="{9D559A6B-5637-4703-A813-AAB0E1C8C52A}"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398E725-BB6C-4211-8245-04A191C85E2B}"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710148CC-B336-4386-BE67-4F434E78CAB9}">
      <dgm:prSet/>
      <dgm:spPr/>
      <dgm:t>
        <a:bodyPr/>
        <a:lstStyle/>
        <a:p>
          <a:pPr>
            <a:lnSpc>
              <a:spcPct val="100000"/>
            </a:lnSpc>
          </a:pPr>
          <a:r>
            <a:rPr lang="en-US" u="sng" dirty="0"/>
            <a:t>PROTECT</a:t>
          </a:r>
          <a:r>
            <a:rPr lang="en-US" dirty="0"/>
            <a:t> funds until reported and transferred to the state</a:t>
          </a:r>
        </a:p>
      </dgm:t>
    </dgm:pt>
    <dgm:pt modelId="{AFE04303-DDAC-453B-BFAF-EA4035D99336}" type="parTrans" cxnId="{7D43A5EE-AD73-41F9-AEE7-62272B02AE41}">
      <dgm:prSet/>
      <dgm:spPr/>
      <dgm:t>
        <a:bodyPr/>
        <a:lstStyle/>
        <a:p>
          <a:endParaRPr lang="en-US"/>
        </a:p>
      </dgm:t>
    </dgm:pt>
    <dgm:pt modelId="{5AB2D323-A685-44F2-934F-913F9CF9BB59}" type="sibTrans" cxnId="{7D43A5EE-AD73-41F9-AEE7-62272B02AE41}">
      <dgm:prSet/>
      <dgm:spPr/>
      <dgm:t>
        <a:bodyPr/>
        <a:lstStyle/>
        <a:p>
          <a:pPr>
            <a:lnSpc>
              <a:spcPct val="100000"/>
            </a:lnSpc>
          </a:pPr>
          <a:endParaRPr lang="en-US"/>
        </a:p>
      </dgm:t>
    </dgm:pt>
    <dgm:pt modelId="{C39D9E34-CD3B-41F4-9A89-EE5331F3BFD8}">
      <dgm:prSet/>
      <dgm:spPr/>
      <dgm:t>
        <a:bodyPr/>
        <a:lstStyle/>
        <a:p>
          <a:pPr>
            <a:lnSpc>
              <a:spcPct val="100000"/>
            </a:lnSpc>
          </a:pPr>
          <a:r>
            <a:rPr lang="en-US" u="sng"/>
            <a:t>PERFORM</a:t>
          </a:r>
          <a:r>
            <a:rPr lang="en-US"/>
            <a:t> due diligence </a:t>
          </a:r>
        </a:p>
      </dgm:t>
    </dgm:pt>
    <dgm:pt modelId="{3D7DA2E9-D6A4-4BB4-9724-E1E4D5329CB3}" type="parTrans" cxnId="{EA5186D8-E1F1-4C8E-A559-3CCAAFC16EE6}">
      <dgm:prSet/>
      <dgm:spPr/>
      <dgm:t>
        <a:bodyPr/>
        <a:lstStyle/>
        <a:p>
          <a:endParaRPr lang="en-US"/>
        </a:p>
      </dgm:t>
    </dgm:pt>
    <dgm:pt modelId="{B1964A31-CC58-4036-B6B6-FE02B7C1C359}" type="sibTrans" cxnId="{EA5186D8-E1F1-4C8E-A559-3CCAAFC16EE6}">
      <dgm:prSet/>
      <dgm:spPr/>
      <dgm:t>
        <a:bodyPr/>
        <a:lstStyle/>
        <a:p>
          <a:pPr>
            <a:lnSpc>
              <a:spcPct val="100000"/>
            </a:lnSpc>
          </a:pPr>
          <a:endParaRPr lang="en-US"/>
        </a:p>
      </dgm:t>
    </dgm:pt>
    <dgm:pt modelId="{6BAE540D-286C-4CB3-8542-96FF5B0E4C5F}">
      <dgm:prSet/>
      <dgm:spPr/>
      <dgm:t>
        <a:bodyPr/>
        <a:lstStyle/>
        <a:p>
          <a:pPr>
            <a:lnSpc>
              <a:spcPct val="100000"/>
            </a:lnSpc>
          </a:pPr>
          <a:r>
            <a:rPr lang="en-US" u="sng"/>
            <a:t>FILE </a:t>
          </a:r>
          <a:r>
            <a:rPr lang="en-US"/>
            <a:t>a report</a:t>
          </a:r>
        </a:p>
      </dgm:t>
    </dgm:pt>
    <dgm:pt modelId="{6BF38494-DB19-448D-A05A-008C935088F9}" type="parTrans" cxnId="{CA899875-44FF-4862-A4DC-8FB102A6AD07}">
      <dgm:prSet/>
      <dgm:spPr/>
      <dgm:t>
        <a:bodyPr/>
        <a:lstStyle/>
        <a:p>
          <a:endParaRPr lang="en-US"/>
        </a:p>
      </dgm:t>
    </dgm:pt>
    <dgm:pt modelId="{ADCF3BB9-9CFE-45A1-B1D0-6271F42E4F6D}" type="sibTrans" cxnId="{CA899875-44FF-4862-A4DC-8FB102A6AD07}">
      <dgm:prSet/>
      <dgm:spPr/>
      <dgm:t>
        <a:bodyPr/>
        <a:lstStyle/>
        <a:p>
          <a:pPr>
            <a:lnSpc>
              <a:spcPct val="100000"/>
            </a:lnSpc>
          </a:pPr>
          <a:endParaRPr lang="en-US"/>
        </a:p>
      </dgm:t>
    </dgm:pt>
    <dgm:pt modelId="{FE7400C9-5DAD-4356-9603-872C14FC3CC3}">
      <dgm:prSet/>
      <dgm:spPr/>
      <dgm:t>
        <a:bodyPr/>
        <a:lstStyle/>
        <a:p>
          <a:pPr>
            <a:lnSpc>
              <a:spcPct val="100000"/>
            </a:lnSpc>
          </a:pPr>
          <a:r>
            <a:rPr lang="en-US" u="sng"/>
            <a:t>REMIT</a:t>
          </a:r>
          <a:r>
            <a:rPr lang="en-US"/>
            <a:t> the property</a:t>
          </a:r>
        </a:p>
      </dgm:t>
    </dgm:pt>
    <dgm:pt modelId="{20D533FE-A071-4F8F-A462-3F779948B5A1}" type="parTrans" cxnId="{01E23F88-58AF-4404-9777-B427F809B739}">
      <dgm:prSet/>
      <dgm:spPr/>
      <dgm:t>
        <a:bodyPr/>
        <a:lstStyle/>
        <a:p>
          <a:endParaRPr lang="en-US"/>
        </a:p>
      </dgm:t>
    </dgm:pt>
    <dgm:pt modelId="{3A3346A1-603A-48BD-A204-DD0DFDDA4B6B}" type="sibTrans" cxnId="{01E23F88-58AF-4404-9777-B427F809B739}">
      <dgm:prSet/>
      <dgm:spPr/>
      <dgm:t>
        <a:bodyPr/>
        <a:lstStyle/>
        <a:p>
          <a:pPr>
            <a:lnSpc>
              <a:spcPct val="100000"/>
            </a:lnSpc>
          </a:pPr>
          <a:endParaRPr lang="en-US"/>
        </a:p>
      </dgm:t>
    </dgm:pt>
    <dgm:pt modelId="{CFD24C34-76F9-4143-92C1-ECE26FAF33AE}">
      <dgm:prSet/>
      <dgm:spPr/>
      <dgm:t>
        <a:bodyPr/>
        <a:lstStyle/>
        <a:p>
          <a:pPr>
            <a:lnSpc>
              <a:spcPct val="100000"/>
            </a:lnSpc>
          </a:pPr>
          <a:r>
            <a:rPr lang="en-US" u="sng"/>
            <a:t>MAINTAIN </a:t>
          </a:r>
          <a:r>
            <a:rPr lang="en-US"/>
            <a:t>copies of all reports and supporting documentation</a:t>
          </a:r>
        </a:p>
      </dgm:t>
    </dgm:pt>
    <dgm:pt modelId="{414DACFF-C4FC-4069-ABDD-AC68D47FD6F2}" type="parTrans" cxnId="{BD615336-779F-41D2-8D8B-0908DA819165}">
      <dgm:prSet/>
      <dgm:spPr/>
      <dgm:t>
        <a:bodyPr/>
        <a:lstStyle/>
        <a:p>
          <a:endParaRPr lang="en-US"/>
        </a:p>
      </dgm:t>
    </dgm:pt>
    <dgm:pt modelId="{29DCCAA9-0E43-407F-8427-D6334DB8975B}" type="sibTrans" cxnId="{BD615336-779F-41D2-8D8B-0908DA819165}">
      <dgm:prSet/>
      <dgm:spPr/>
      <dgm:t>
        <a:bodyPr/>
        <a:lstStyle/>
        <a:p>
          <a:pPr>
            <a:lnSpc>
              <a:spcPct val="100000"/>
            </a:lnSpc>
          </a:pPr>
          <a:endParaRPr lang="en-US"/>
        </a:p>
      </dgm:t>
    </dgm:pt>
    <dgm:pt modelId="{9A9020F2-4AD9-4D2B-A840-232BC2C64EFE}">
      <dgm:prSet/>
      <dgm:spPr/>
      <dgm:t>
        <a:bodyPr/>
        <a:lstStyle/>
        <a:p>
          <a:pPr>
            <a:lnSpc>
              <a:spcPct val="100000"/>
            </a:lnSpc>
          </a:pPr>
          <a:r>
            <a:rPr lang="en-US" u="sng"/>
            <a:t>REPORT</a:t>
          </a:r>
          <a:r>
            <a:rPr lang="en-US"/>
            <a:t>  </a:t>
          </a:r>
          <a:r>
            <a:rPr lang="en-US" b="1" i="0"/>
            <a:t>MUST </a:t>
          </a:r>
          <a:r>
            <a:rPr lang="en-US" i="0"/>
            <a:t>contain the last known address, if known. Reporting this information is critical to the claiming process and reduces the chances that the owner will need to contact you to request documentation to support their claim.</a:t>
          </a:r>
          <a:endParaRPr lang="en-US"/>
        </a:p>
      </dgm:t>
    </dgm:pt>
    <dgm:pt modelId="{8E5A72F5-731C-40BC-A08C-AD2A122E2D7B}" type="parTrans" cxnId="{BD6B350A-DED3-468C-92A7-DA3BA1E51EAB}">
      <dgm:prSet/>
      <dgm:spPr/>
      <dgm:t>
        <a:bodyPr/>
        <a:lstStyle/>
        <a:p>
          <a:endParaRPr lang="en-US"/>
        </a:p>
      </dgm:t>
    </dgm:pt>
    <dgm:pt modelId="{2047E847-6C04-49D5-B3F0-1DE16BD20E51}" type="sibTrans" cxnId="{BD6B350A-DED3-468C-92A7-DA3BA1E51EAB}">
      <dgm:prSet/>
      <dgm:spPr/>
      <dgm:t>
        <a:bodyPr/>
        <a:lstStyle/>
        <a:p>
          <a:endParaRPr lang="en-US"/>
        </a:p>
      </dgm:t>
    </dgm:pt>
    <dgm:pt modelId="{7D3F514A-2182-4A12-BE53-361ACA3657FF}" type="pres">
      <dgm:prSet presAssocID="{F398E725-BB6C-4211-8245-04A191C85E2B}" presName="root" presStyleCnt="0">
        <dgm:presLayoutVars>
          <dgm:dir/>
          <dgm:resizeHandles val="exact"/>
        </dgm:presLayoutVars>
      </dgm:prSet>
      <dgm:spPr/>
    </dgm:pt>
    <dgm:pt modelId="{44980D22-54F4-4C1B-8FF2-DEDD65CC0164}" type="pres">
      <dgm:prSet presAssocID="{F398E725-BB6C-4211-8245-04A191C85E2B}" presName="container" presStyleCnt="0">
        <dgm:presLayoutVars>
          <dgm:dir/>
          <dgm:resizeHandles val="exact"/>
        </dgm:presLayoutVars>
      </dgm:prSet>
      <dgm:spPr/>
    </dgm:pt>
    <dgm:pt modelId="{204B4F40-C36E-4187-992A-69D733370F9F}" type="pres">
      <dgm:prSet presAssocID="{710148CC-B336-4386-BE67-4F434E78CAB9}" presName="compNode" presStyleCnt="0"/>
      <dgm:spPr/>
    </dgm:pt>
    <dgm:pt modelId="{37D4652F-BA71-4AB8-A727-CBCF0C96AF60}" type="pres">
      <dgm:prSet presAssocID="{710148CC-B336-4386-BE67-4F434E78CAB9}" presName="iconBgRect" presStyleLbl="bgShp" presStyleIdx="0" presStyleCnt="6"/>
      <dgm:spPr/>
    </dgm:pt>
    <dgm:pt modelId="{63D3E508-932A-4ABF-A291-D0F06423116F}" type="pres">
      <dgm:prSet presAssocID="{710148CC-B336-4386-BE67-4F434E78CAB9}"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llar"/>
        </a:ext>
      </dgm:extLst>
    </dgm:pt>
    <dgm:pt modelId="{E663C2A7-616D-4A07-BD70-2C274B04B66F}" type="pres">
      <dgm:prSet presAssocID="{710148CC-B336-4386-BE67-4F434E78CAB9}" presName="spaceRect" presStyleCnt="0"/>
      <dgm:spPr/>
    </dgm:pt>
    <dgm:pt modelId="{6DAB12DA-B6C7-4E7E-821F-B610D2E9513B}" type="pres">
      <dgm:prSet presAssocID="{710148CC-B336-4386-BE67-4F434E78CAB9}" presName="textRect" presStyleLbl="revTx" presStyleIdx="0" presStyleCnt="6">
        <dgm:presLayoutVars>
          <dgm:chMax val="1"/>
          <dgm:chPref val="1"/>
        </dgm:presLayoutVars>
      </dgm:prSet>
      <dgm:spPr/>
    </dgm:pt>
    <dgm:pt modelId="{060BE375-A2EE-4A3D-A0C8-4A86CCA5DFF5}" type="pres">
      <dgm:prSet presAssocID="{5AB2D323-A685-44F2-934F-913F9CF9BB59}" presName="sibTrans" presStyleLbl="sibTrans2D1" presStyleIdx="0" presStyleCnt="0"/>
      <dgm:spPr/>
    </dgm:pt>
    <dgm:pt modelId="{D29DDD7C-79EB-4176-9737-E3F10F19F778}" type="pres">
      <dgm:prSet presAssocID="{C39D9E34-CD3B-41F4-9A89-EE5331F3BFD8}" presName="compNode" presStyleCnt="0"/>
      <dgm:spPr/>
    </dgm:pt>
    <dgm:pt modelId="{0744F3D7-EEF4-4923-BCEF-7CC42694C385}" type="pres">
      <dgm:prSet presAssocID="{C39D9E34-CD3B-41F4-9A89-EE5331F3BFD8}" presName="iconBgRect" presStyleLbl="bgShp" presStyleIdx="1" presStyleCnt="6"/>
      <dgm:spPr/>
    </dgm:pt>
    <dgm:pt modelId="{495FD0C1-2C44-4D40-B297-6FBF069564AB}" type="pres">
      <dgm:prSet presAssocID="{C39D9E34-CD3B-41F4-9A89-EE5331F3BFD8}"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 List"/>
        </a:ext>
      </dgm:extLst>
    </dgm:pt>
    <dgm:pt modelId="{528A5623-D6A1-49C4-BAED-B44E42DCE498}" type="pres">
      <dgm:prSet presAssocID="{C39D9E34-CD3B-41F4-9A89-EE5331F3BFD8}" presName="spaceRect" presStyleCnt="0"/>
      <dgm:spPr/>
    </dgm:pt>
    <dgm:pt modelId="{558483EF-A292-48DA-BDBE-5D48FFD17BAC}" type="pres">
      <dgm:prSet presAssocID="{C39D9E34-CD3B-41F4-9A89-EE5331F3BFD8}" presName="textRect" presStyleLbl="revTx" presStyleIdx="1" presStyleCnt="6">
        <dgm:presLayoutVars>
          <dgm:chMax val="1"/>
          <dgm:chPref val="1"/>
        </dgm:presLayoutVars>
      </dgm:prSet>
      <dgm:spPr/>
    </dgm:pt>
    <dgm:pt modelId="{DA198655-4B97-4B41-9C44-CD133F43E601}" type="pres">
      <dgm:prSet presAssocID="{B1964A31-CC58-4036-B6B6-FE02B7C1C359}" presName="sibTrans" presStyleLbl="sibTrans2D1" presStyleIdx="0" presStyleCnt="0"/>
      <dgm:spPr/>
    </dgm:pt>
    <dgm:pt modelId="{1DB75BEF-1101-4295-B953-6DAB114AC60A}" type="pres">
      <dgm:prSet presAssocID="{6BAE540D-286C-4CB3-8542-96FF5B0E4C5F}" presName="compNode" presStyleCnt="0"/>
      <dgm:spPr/>
    </dgm:pt>
    <dgm:pt modelId="{657E9576-F84B-4445-B5E6-0E84B3AF1225}" type="pres">
      <dgm:prSet presAssocID="{6BAE540D-286C-4CB3-8542-96FF5B0E4C5F}" presName="iconBgRect" presStyleLbl="bgShp" presStyleIdx="2" presStyleCnt="6"/>
      <dgm:spPr/>
    </dgm:pt>
    <dgm:pt modelId="{7EA999F4-DB8D-44B9-9340-4515EBB3745E}" type="pres">
      <dgm:prSet presAssocID="{6BAE540D-286C-4CB3-8542-96FF5B0E4C5F}"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Open Folder"/>
        </a:ext>
      </dgm:extLst>
    </dgm:pt>
    <dgm:pt modelId="{DAA31F0E-945C-4556-8E7B-BA6E995F781C}" type="pres">
      <dgm:prSet presAssocID="{6BAE540D-286C-4CB3-8542-96FF5B0E4C5F}" presName="spaceRect" presStyleCnt="0"/>
      <dgm:spPr/>
    </dgm:pt>
    <dgm:pt modelId="{0ADF6625-B2B1-4371-A72A-DE101A24997A}" type="pres">
      <dgm:prSet presAssocID="{6BAE540D-286C-4CB3-8542-96FF5B0E4C5F}" presName="textRect" presStyleLbl="revTx" presStyleIdx="2" presStyleCnt="6">
        <dgm:presLayoutVars>
          <dgm:chMax val="1"/>
          <dgm:chPref val="1"/>
        </dgm:presLayoutVars>
      </dgm:prSet>
      <dgm:spPr/>
    </dgm:pt>
    <dgm:pt modelId="{D9E06172-6F86-478D-8182-526C7F1AF403}" type="pres">
      <dgm:prSet presAssocID="{ADCF3BB9-9CFE-45A1-B1D0-6271F42E4F6D}" presName="sibTrans" presStyleLbl="sibTrans2D1" presStyleIdx="0" presStyleCnt="0"/>
      <dgm:spPr/>
    </dgm:pt>
    <dgm:pt modelId="{5679246F-7AA4-4CD0-95D1-73070D4FFEED}" type="pres">
      <dgm:prSet presAssocID="{FE7400C9-5DAD-4356-9603-872C14FC3CC3}" presName="compNode" presStyleCnt="0"/>
      <dgm:spPr/>
    </dgm:pt>
    <dgm:pt modelId="{4403A559-D032-437D-9A34-CABD8D86CE37}" type="pres">
      <dgm:prSet presAssocID="{FE7400C9-5DAD-4356-9603-872C14FC3CC3}" presName="iconBgRect" presStyleLbl="bgShp" presStyleIdx="3" presStyleCnt="6"/>
      <dgm:spPr/>
    </dgm:pt>
    <dgm:pt modelId="{D07CE599-5FB5-420C-87B0-3C29D82920F3}" type="pres">
      <dgm:prSet presAssocID="{FE7400C9-5DAD-4356-9603-872C14FC3CC3}"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ouse"/>
        </a:ext>
      </dgm:extLst>
    </dgm:pt>
    <dgm:pt modelId="{406A82F8-268C-4B7B-BE7F-A19869FE0AAC}" type="pres">
      <dgm:prSet presAssocID="{FE7400C9-5DAD-4356-9603-872C14FC3CC3}" presName="spaceRect" presStyleCnt="0"/>
      <dgm:spPr/>
    </dgm:pt>
    <dgm:pt modelId="{02DD2257-C5A5-4015-9117-892BA8838FCF}" type="pres">
      <dgm:prSet presAssocID="{FE7400C9-5DAD-4356-9603-872C14FC3CC3}" presName="textRect" presStyleLbl="revTx" presStyleIdx="3" presStyleCnt="6">
        <dgm:presLayoutVars>
          <dgm:chMax val="1"/>
          <dgm:chPref val="1"/>
        </dgm:presLayoutVars>
      </dgm:prSet>
      <dgm:spPr/>
    </dgm:pt>
    <dgm:pt modelId="{91A5E4AA-C8F7-4353-A6C8-3E3CE337D999}" type="pres">
      <dgm:prSet presAssocID="{3A3346A1-603A-48BD-A204-DD0DFDDA4B6B}" presName="sibTrans" presStyleLbl="sibTrans2D1" presStyleIdx="0" presStyleCnt="0"/>
      <dgm:spPr/>
    </dgm:pt>
    <dgm:pt modelId="{698314F3-DABE-47A3-A896-7A9929FDFF47}" type="pres">
      <dgm:prSet presAssocID="{CFD24C34-76F9-4143-92C1-ECE26FAF33AE}" presName="compNode" presStyleCnt="0"/>
      <dgm:spPr/>
    </dgm:pt>
    <dgm:pt modelId="{84B57E8E-4675-4BCA-A209-3DB1ADE513BB}" type="pres">
      <dgm:prSet presAssocID="{CFD24C34-76F9-4143-92C1-ECE26FAF33AE}" presName="iconBgRect" presStyleLbl="bgShp" presStyleIdx="4" presStyleCnt="6"/>
      <dgm:spPr/>
    </dgm:pt>
    <dgm:pt modelId="{608A2649-C3B9-4E81-A624-8EC72B35B7D1}" type="pres">
      <dgm:prSet presAssocID="{CFD24C34-76F9-4143-92C1-ECE26FAF33AE}"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Document"/>
        </a:ext>
      </dgm:extLst>
    </dgm:pt>
    <dgm:pt modelId="{17FD299A-72AA-4DDE-86D8-12FE8649A95C}" type="pres">
      <dgm:prSet presAssocID="{CFD24C34-76F9-4143-92C1-ECE26FAF33AE}" presName="spaceRect" presStyleCnt="0"/>
      <dgm:spPr/>
    </dgm:pt>
    <dgm:pt modelId="{5A227D3C-BFD6-4E67-A556-8AB7928717E2}" type="pres">
      <dgm:prSet presAssocID="{CFD24C34-76F9-4143-92C1-ECE26FAF33AE}" presName="textRect" presStyleLbl="revTx" presStyleIdx="4" presStyleCnt="6">
        <dgm:presLayoutVars>
          <dgm:chMax val="1"/>
          <dgm:chPref val="1"/>
        </dgm:presLayoutVars>
      </dgm:prSet>
      <dgm:spPr/>
    </dgm:pt>
    <dgm:pt modelId="{87B797F2-A728-40F4-B69B-02DC7AF6EC8B}" type="pres">
      <dgm:prSet presAssocID="{29DCCAA9-0E43-407F-8427-D6334DB8975B}" presName="sibTrans" presStyleLbl="sibTrans2D1" presStyleIdx="0" presStyleCnt="0"/>
      <dgm:spPr/>
    </dgm:pt>
    <dgm:pt modelId="{41E1D76C-B599-4326-A201-04CD30C48988}" type="pres">
      <dgm:prSet presAssocID="{9A9020F2-4AD9-4D2B-A840-232BC2C64EFE}" presName="compNode" presStyleCnt="0"/>
      <dgm:spPr/>
    </dgm:pt>
    <dgm:pt modelId="{57846A15-A82A-4361-835C-A41D746B748C}" type="pres">
      <dgm:prSet presAssocID="{9A9020F2-4AD9-4D2B-A840-232BC2C64EFE}" presName="iconBgRect" presStyleLbl="bgShp" presStyleIdx="5" presStyleCnt="6"/>
      <dgm:spPr/>
    </dgm:pt>
    <dgm:pt modelId="{239BD4D2-3689-4EAB-94E6-AED0B10596F3}" type="pres">
      <dgm:prSet presAssocID="{9A9020F2-4AD9-4D2B-A840-232BC2C64EFE}"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Presentation with Checklist"/>
        </a:ext>
      </dgm:extLst>
    </dgm:pt>
    <dgm:pt modelId="{CADBF843-9611-4F20-A6A1-0B8485B76B18}" type="pres">
      <dgm:prSet presAssocID="{9A9020F2-4AD9-4D2B-A840-232BC2C64EFE}" presName="spaceRect" presStyleCnt="0"/>
      <dgm:spPr/>
    </dgm:pt>
    <dgm:pt modelId="{F7098AAF-3D92-4F4E-9483-CBDE3F6201AD}" type="pres">
      <dgm:prSet presAssocID="{9A9020F2-4AD9-4D2B-A840-232BC2C64EFE}" presName="textRect" presStyleLbl="revTx" presStyleIdx="5" presStyleCnt="6">
        <dgm:presLayoutVars>
          <dgm:chMax val="1"/>
          <dgm:chPref val="1"/>
        </dgm:presLayoutVars>
      </dgm:prSet>
      <dgm:spPr/>
    </dgm:pt>
  </dgm:ptLst>
  <dgm:cxnLst>
    <dgm:cxn modelId="{BD6B350A-DED3-468C-92A7-DA3BA1E51EAB}" srcId="{F398E725-BB6C-4211-8245-04A191C85E2B}" destId="{9A9020F2-4AD9-4D2B-A840-232BC2C64EFE}" srcOrd="5" destOrd="0" parTransId="{8E5A72F5-731C-40BC-A08C-AD2A122E2D7B}" sibTransId="{2047E847-6C04-49D5-B3F0-1DE16BD20E51}"/>
    <dgm:cxn modelId="{89502F1F-85F3-41CC-86A3-7112AC8A3426}" type="presOf" srcId="{9A9020F2-4AD9-4D2B-A840-232BC2C64EFE}" destId="{F7098AAF-3D92-4F4E-9483-CBDE3F6201AD}" srcOrd="0" destOrd="0" presId="urn:microsoft.com/office/officeart/2018/2/layout/IconCircleList"/>
    <dgm:cxn modelId="{5C29D728-5F9B-4E69-AE95-38DEEDBDD21A}" type="presOf" srcId="{C39D9E34-CD3B-41F4-9A89-EE5331F3BFD8}" destId="{558483EF-A292-48DA-BDBE-5D48FFD17BAC}" srcOrd="0" destOrd="0" presId="urn:microsoft.com/office/officeart/2018/2/layout/IconCircleList"/>
    <dgm:cxn modelId="{BD615336-779F-41D2-8D8B-0908DA819165}" srcId="{F398E725-BB6C-4211-8245-04A191C85E2B}" destId="{CFD24C34-76F9-4143-92C1-ECE26FAF33AE}" srcOrd="4" destOrd="0" parTransId="{414DACFF-C4FC-4069-ABDD-AC68D47FD6F2}" sibTransId="{29DCCAA9-0E43-407F-8427-D6334DB8975B}"/>
    <dgm:cxn modelId="{1BEE903F-CF4B-4DB6-B335-A61BB8786F5E}" type="presOf" srcId="{ADCF3BB9-9CFE-45A1-B1D0-6271F42E4F6D}" destId="{D9E06172-6F86-478D-8182-526C7F1AF403}" srcOrd="0" destOrd="0" presId="urn:microsoft.com/office/officeart/2018/2/layout/IconCircleList"/>
    <dgm:cxn modelId="{83A74860-5730-4867-9934-769B5F20E76C}" type="presOf" srcId="{3A3346A1-603A-48BD-A204-DD0DFDDA4B6B}" destId="{91A5E4AA-C8F7-4353-A6C8-3E3CE337D999}" srcOrd="0" destOrd="0" presId="urn:microsoft.com/office/officeart/2018/2/layout/IconCircleList"/>
    <dgm:cxn modelId="{5AEF4F6E-D071-4EEF-8345-890F8AAB3C2C}" type="presOf" srcId="{6BAE540D-286C-4CB3-8542-96FF5B0E4C5F}" destId="{0ADF6625-B2B1-4371-A72A-DE101A24997A}" srcOrd="0" destOrd="0" presId="urn:microsoft.com/office/officeart/2018/2/layout/IconCircleList"/>
    <dgm:cxn modelId="{7E7A2553-DC62-4D69-9751-B6E68FE426A6}" type="presOf" srcId="{5AB2D323-A685-44F2-934F-913F9CF9BB59}" destId="{060BE375-A2EE-4A3D-A0C8-4A86CCA5DFF5}" srcOrd="0" destOrd="0" presId="urn:microsoft.com/office/officeart/2018/2/layout/IconCircleList"/>
    <dgm:cxn modelId="{CA899875-44FF-4862-A4DC-8FB102A6AD07}" srcId="{F398E725-BB6C-4211-8245-04A191C85E2B}" destId="{6BAE540D-286C-4CB3-8542-96FF5B0E4C5F}" srcOrd="2" destOrd="0" parTransId="{6BF38494-DB19-448D-A05A-008C935088F9}" sibTransId="{ADCF3BB9-9CFE-45A1-B1D0-6271F42E4F6D}"/>
    <dgm:cxn modelId="{F4663C7E-F644-4367-AF1C-CADDE452FE19}" type="presOf" srcId="{F398E725-BB6C-4211-8245-04A191C85E2B}" destId="{7D3F514A-2182-4A12-BE53-361ACA3657FF}" srcOrd="0" destOrd="0" presId="urn:microsoft.com/office/officeart/2018/2/layout/IconCircleList"/>
    <dgm:cxn modelId="{01E23F88-58AF-4404-9777-B427F809B739}" srcId="{F398E725-BB6C-4211-8245-04A191C85E2B}" destId="{FE7400C9-5DAD-4356-9603-872C14FC3CC3}" srcOrd="3" destOrd="0" parTransId="{20D533FE-A071-4F8F-A462-3F779948B5A1}" sibTransId="{3A3346A1-603A-48BD-A204-DD0DFDDA4B6B}"/>
    <dgm:cxn modelId="{A669DE92-9C98-459F-B0B8-427CF18D7EB3}" type="presOf" srcId="{29DCCAA9-0E43-407F-8427-D6334DB8975B}" destId="{87B797F2-A728-40F4-B69B-02DC7AF6EC8B}" srcOrd="0" destOrd="0" presId="urn:microsoft.com/office/officeart/2018/2/layout/IconCircleList"/>
    <dgm:cxn modelId="{0819BCB7-F173-42EB-84AD-3048AC1D3FE0}" type="presOf" srcId="{CFD24C34-76F9-4143-92C1-ECE26FAF33AE}" destId="{5A227D3C-BFD6-4E67-A556-8AB7928717E2}" srcOrd="0" destOrd="0" presId="urn:microsoft.com/office/officeart/2018/2/layout/IconCircleList"/>
    <dgm:cxn modelId="{EA5186D8-E1F1-4C8E-A559-3CCAAFC16EE6}" srcId="{F398E725-BB6C-4211-8245-04A191C85E2B}" destId="{C39D9E34-CD3B-41F4-9A89-EE5331F3BFD8}" srcOrd="1" destOrd="0" parTransId="{3D7DA2E9-D6A4-4BB4-9724-E1E4D5329CB3}" sibTransId="{B1964A31-CC58-4036-B6B6-FE02B7C1C359}"/>
    <dgm:cxn modelId="{C0938ADD-8E5A-475E-889D-9F81995934C5}" type="presOf" srcId="{710148CC-B336-4386-BE67-4F434E78CAB9}" destId="{6DAB12DA-B6C7-4E7E-821F-B610D2E9513B}" srcOrd="0" destOrd="0" presId="urn:microsoft.com/office/officeart/2018/2/layout/IconCircleList"/>
    <dgm:cxn modelId="{4F13A1E8-8C06-4E9C-9628-EC1F7C63B695}" type="presOf" srcId="{FE7400C9-5DAD-4356-9603-872C14FC3CC3}" destId="{02DD2257-C5A5-4015-9117-892BA8838FCF}" srcOrd="0" destOrd="0" presId="urn:microsoft.com/office/officeart/2018/2/layout/IconCircleList"/>
    <dgm:cxn modelId="{4A2DEBEB-EABC-47CA-B2C3-6818BCCEE631}" type="presOf" srcId="{B1964A31-CC58-4036-B6B6-FE02B7C1C359}" destId="{DA198655-4B97-4B41-9C44-CD133F43E601}" srcOrd="0" destOrd="0" presId="urn:microsoft.com/office/officeart/2018/2/layout/IconCircleList"/>
    <dgm:cxn modelId="{7D43A5EE-AD73-41F9-AEE7-62272B02AE41}" srcId="{F398E725-BB6C-4211-8245-04A191C85E2B}" destId="{710148CC-B336-4386-BE67-4F434E78CAB9}" srcOrd="0" destOrd="0" parTransId="{AFE04303-DDAC-453B-BFAF-EA4035D99336}" sibTransId="{5AB2D323-A685-44F2-934F-913F9CF9BB59}"/>
    <dgm:cxn modelId="{E156E320-E0A1-44EA-98E4-7D499DAA259B}" type="presParOf" srcId="{7D3F514A-2182-4A12-BE53-361ACA3657FF}" destId="{44980D22-54F4-4C1B-8FF2-DEDD65CC0164}" srcOrd="0" destOrd="0" presId="urn:microsoft.com/office/officeart/2018/2/layout/IconCircleList"/>
    <dgm:cxn modelId="{68E534F9-519D-4946-8149-31063A8C0B0F}" type="presParOf" srcId="{44980D22-54F4-4C1B-8FF2-DEDD65CC0164}" destId="{204B4F40-C36E-4187-992A-69D733370F9F}" srcOrd="0" destOrd="0" presId="urn:microsoft.com/office/officeart/2018/2/layout/IconCircleList"/>
    <dgm:cxn modelId="{79FC7434-9FDC-49EB-BF24-28B449F03A8D}" type="presParOf" srcId="{204B4F40-C36E-4187-992A-69D733370F9F}" destId="{37D4652F-BA71-4AB8-A727-CBCF0C96AF60}" srcOrd="0" destOrd="0" presId="urn:microsoft.com/office/officeart/2018/2/layout/IconCircleList"/>
    <dgm:cxn modelId="{CFC63DAD-34F4-4FEE-9DAF-D17DBD6EC273}" type="presParOf" srcId="{204B4F40-C36E-4187-992A-69D733370F9F}" destId="{63D3E508-932A-4ABF-A291-D0F06423116F}" srcOrd="1" destOrd="0" presId="urn:microsoft.com/office/officeart/2018/2/layout/IconCircleList"/>
    <dgm:cxn modelId="{436531E0-C2CF-4D76-A731-96D196C10F7B}" type="presParOf" srcId="{204B4F40-C36E-4187-992A-69D733370F9F}" destId="{E663C2A7-616D-4A07-BD70-2C274B04B66F}" srcOrd="2" destOrd="0" presId="urn:microsoft.com/office/officeart/2018/2/layout/IconCircleList"/>
    <dgm:cxn modelId="{F4A25E61-2DCC-4950-B618-C16A45FF6CD1}" type="presParOf" srcId="{204B4F40-C36E-4187-992A-69D733370F9F}" destId="{6DAB12DA-B6C7-4E7E-821F-B610D2E9513B}" srcOrd="3" destOrd="0" presId="urn:microsoft.com/office/officeart/2018/2/layout/IconCircleList"/>
    <dgm:cxn modelId="{02A0598F-0508-46B1-95E3-9E037B135A56}" type="presParOf" srcId="{44980D22-54F4-4C1B-8FF2-DEDD65CC0164}" destId="{060BE375-A2EE-4A3D-A0C8-4A86CCA5DFF5}" srcOrd="1" destOrd="0" presId="urn:microsoft.com/office/officeart/2018/2/layout/IconCircleList"/>
    <dgm:cxn modelId="{38DD17E4-8885-43A5-8163-5E99DDFA1F4D}" type="presParOf" srcId="{44980D22-54F4-4C1B-8FF2-DEDD65CC0164}" destId="{D29DDD7C-79EB-4176-9737-E3F10F19F778}" srcOrd="2" destOrd="0" presId="urn:microsoft.com/office/officeart/2018/2/layout/IconCircleList"/>
    <dgm:cxn modelId="{ED6F108E-65EC-4740-88DB-D441A589F20B}" type="presParOf" srcId="{D29DDD7C-79EB-4176-9737-E3F10F19F778}" destId="{0744F3D7-EEF4-4923-BCEF-7CC42694C385}" srcOrd="0" destOrd="0" presId="urn:microsoft.com/office/officeart/2018/2/layout/IconCircleList"/>
    <dgm:cxn modelId="{05D24642-88A1-40BD-8BC6-80FFBA5A2733}" type="presParOf" srcId="{D29DDD7C-79EB-4176-9737-E3F10F19F778}" destId="{495FD0C1-2C44-4D40-B297-6FBF069564AB}" srcOrd="1" destOrd="0" presId="urn:microsoft.com/office/officeart/2018/2/layout/IconCircleList"/>
    <dgm:cxn modelId="{D782A6A1-412C-40A1-A898-CC3054C4C842}" type="presParOf" srcId="{D29DDD7C-79EB-4176-9737-E3F10F19F778}" destId="{528A5623-D6A1-49C4-BAED-B44E42DCE498}" srcOrd="2" destOrd="0" presId="urn:microsoft.com/office/officeart/2018/2/layout/IconCircleList"/>
    <dgm:cxn modelId="{090E3CE2-86CD-4D9B-A78E-A314AB2BC15E}" type="presParOf" srcId="{D29DDD7C-79EB-4176-9737-E3F10F19F778}" destId="{558483EF-A292-48DA-BDBE-5D48FFD17BAC}" srcOrd="3" destOrd="0" presId="urn:microsoft.com/office/officeart/2018/2/layout/IconCircleList"/>
    <dgm:cxn modelId="{26A4D4C3-7665-408B-B7AD-BC5A0F1CA321}" type="presParOf" srcId="{44980D22-54F4-4C1B-8FF2-DEDD65CC0164}" destId="{DA198655-4B97-4B41-9C44-CD133F43E601}" srcOrd="3" destOrd="0" presId="urn:microsoft.com/office/officeart/2018/2/layout/IconCircleList"/>
    <dgm:cxn modelId="{FC62AB83-9791-4DFA-B19D-5C25ADB4E54D}" type="presParOf" srcId="{44980D22-54F4-4C1B-8FF2-DEDD65CC0164}" destId="{1DB75BEF-1101-4295-B953-6DAB114AC60A}" srcOrd="4" destOrd="0" presId="urn:microsoft.com/office/officeart/2018/2/layout/IconCircleList"/>
    <dgm:cxn modelId="{59AC9C9C-3D84-4FFC-8F09-60BDDF6CF4A1}" type="presParOf" srcId="{1DB75BEF-1101-4295-B953-6DAB114AC60A}" destId="{657E9576-F84B-4445-B5E6-0E84B3AF1225}" srcOrd="0" destOrd="0" presId="urn:microsoft.com/office/officeart/2018/2/layout/IconCircleList"/>
    <dgm:cxn modelId="{3EA3F184-6A9C-4D1E-9D6D-EF1D87A0DB4A}" type="presParOf" srcId="{1DB75BEF-1101-4295-B953-6DAB114AC60A}" destId="{7EA999F4-DB8D-44B9-9340-4515EBB3745E}" srcOrd="1" destOrd="0" presId="urn:microsoft.com/office/officeart/2018/2/layout/IconCircleList"/>
    <dgm:cxn modelId="{21A15938-0DFB-402E-AF13-2876905BE87C}" type="presParOf" srcId="{1DB75BEF-1101-4295-B953-6DAB114AC60A}" destId="{DAA31F0E-945C-4556-8E7B-BA6E995F781C}" srcOrd="2" destOrd="0" presId="urn:microsoft.com/office/officeart/2018/2/layout/IconCircleList"/>
    <dgm:cxn modelId="{50A59D17-5954-419A-9882-3C8CEB9CF052}" type="presParOf" srcId="{1DB75BEF-1101-4295-B953-6DAB114AC60A}" destId="{0ADF6625-B2B1-4371-A72A-DE101A24997A}" srcOrd="3" destOrd="0" presId="urn:microsoft.com/office/officeart/2018/2/layout/IconCircleList"/>
    <dgm:cxn modelId="{84226436-2559-4C92-979D-C82147E5FFF8}" type="presParOf" srcId="{44980D22-54F4-4C1B-8FF2-DEDD65CC0164}" destId="{D9E06172-6F86-478D-8182-526C7F1AF403}" srcOrd="5" destOrd="0" presId="urn:microsoft.com/office/officeart/2018/2/layout/IconCircleList"/>
    <dgm:cxn modelId="{0B5923D9-7B3B-401A-A547-43C10B6528F2}" type="presParOf" srcId="{44980D22-54F4-4C1B-8FF2-DEDD65CC0164}" destId="{5679246F-7AA4-4CD0-95D1-73070D4FFEED}" srcOrd="6" destOrd="0" presId="urn:microsoft.com/office/officeart/2018/2/layout/IconCircleList"/>
    <dgm:cxn modelId="{35D2CF2B-FD3D-4CDB-8227-4A0B17B2D637}" type="presParOf" srcId="{5679246F-7AA4-4CD0-95D1-73070D4FFEED}" destId="{4403A559-D032-437D-9A34-CABD8D86CE37}" srcOrd="0" destOrd="0" presId="urn:microsoft.com/office/officeart/2018/2/layout/IconCircleList"/>
    <dgm:cxn modelId="{4E332A4E-1284-4359-A5AB-46FA1284861A}" type="presParOf" srcId="{5679246F-7AA4-4CD0-95D1-73070D4FFEED}" destId="{D07CE599-5FB5-420C-87B0-3C29D82920F3}" srcOrd="1" destOrd="0" presId="urn:microsoft.com/office/officeart/2018/2/layout/IconCircleList"/>
    <dgm:cxn modelId="{C9FE67F2-4902-44D4-AA15-66498800724F}" type="presParOf" srcId="{5679246F-7AA4-4CD0-95D1-73070D4FFEED}" destId="{406A82F8-268C-4B7B-BE7F-A19869FE0AAC}" srcOrd="2" destOrd="0" presId="urn:microsoft.com/office/officeart/2018/2/layout/IconCircleList"/>
    <dgm:cxn modelId="{42DA78DA-3B77-49C1-AB6C-4A90A85D3197}" type="presParOf" srcId="{5679246F-7AA4-4CD0-95D1-73070D4FFEED}" destId="{02DD2257-C5A5-4015-9117-892BA8838FCF}" srcOrd="3" destOrd="0" presId="urn:microsoft.com/office/officeart/2018/2/layout/IconCircleList"/>
    <dgm:cxn modelId="{FE4F8378-0AC0-417F-9BFE-5E7A46BAA5D5}" type="presParOf" srcId="{44980D22-54F4-4C1B-8FF2-DEDD65CC0164}" destId="{91A5E4AA-C8F7-4353-A6C8-3E3CE337D999}" srcOrd="7" destOrd="0" presId="urn:microsoft.com/office/officeart/2018/2/layout/IconCircleList"/>
    <dgm:cxn modelId="{6936CE2C-CA59-495F-8FB7-438940D5096F}" type="presParOf" srcId="{44980D22-54F4-4C1B-8FF2-DEDD65CC0164}" destId="{698314F3-DABE-47A3-A896-7A9929FDFF47}" srcOrd="8" destOrd="0" presId="urn:microsoft.com/office/officeart/2018/2/layout/IconCircleList"/>
    <dgm:cxn modelId="{1F01B84C-854D-4C3F-A4B9-B1631E400BAA}" type="presParOf" srcId="{698314F3-DABE-47A3-A896-7A9929FDFF47}" destId="{84B57E8E-4675-4BCA-A209-3DB1ADE513BB}" srcOrd="0" destOrd="0" presId="urn:microsoft.com/office/officeart/2018/2/layout/IconCircleList"/>
    <dgm:cxn modelId="{D7D401DB-7E7E-4479-B32E-2ABEBE95DF5C}" type="presParOf" srcId="{698314F3-DABE-47A3-A896-7A9929FDFF47}" destId="{608A2649-C3B9-4E81-A624-8EC72B35B7D1}" srcOrd="1" destOrd="0" presId="urn:microsoft.com/office/officeart/2018/2/layout/IconCircleList"/>
    <dgm:cxn modelId="{A32DC955-E1DF-4388-80DB-C0D1492A5355}" type="presParOf" srcId="{698314F3-DABE-47A3-A896-7A9929FDFF47}" destId="{17FD299A-72AA-4DDE-86D8-12FE8649A95C}" srcOrd="2" destOrd="0" presId="urn:microsoft.com/office/officeart/2018/2/layout/IconCircleList"/>
    <dgm:cxn modelId="{1461752A-219D-48A9-BF62-B3CADBAE27C6}" type="presParOf" srcId="{698314F3-DABE-47A3-A896-7A9929FDFF47}" destId="{5A227D3C-BFD6-4E67-A556-8AB7928717E2}" srcOrd="3" destOrd="0" presId="urn:microsoft.com/office/officeart/2018/2/layout/IconCircleList"/>
    <dgm:cxn modelId="{FD3062A1-C021-47A0-A54E-7EE1966CCB1C}" type="presParOf" srcId="{44980D22-54F4-4C1B-8FF2-DEDD65CC0164}" destId="{87B797F2-A728-40F4-B69B-02DC7AF6EC8B}" srcOrd="9" destOrd="0" presId="urn:microsoft.com/office/officeart/2018/2/layout/IconCircleList"/>
    <dgm:cxn modelId="{00B50A7F-5FE6-4825-9B47-FFFEE1B9D015}" type="presParOf" srcId="{44980D22-54F4-4C1B-8FF2-DEDD65CC0164}" destId="{41E1D76C-B599-4326-A201-04CD30C48988}" srcOrd="10" destOrd="0" presId="urn:microsoft.com/office/officeart/2018/2/layout/IconCircleList"/>
    <dgm:cxn modelId="{22C882D4-C966-4EA6-A921-1B19769ED880}" type="presParOf" srcId="{41E1D76C-B599-4326-A201-04CD30C48988}" destId="{57846A15-A82A-4361-835C-A41D746B748C}" srcOrd="0" destOrd="0" presId="urn:microsoft.com/office/officeart/2018/2/layout/IconCircleList"/>
    <dgm:cxn modelId="{CEDB25E8-88B7-417E-8C44-19046271F098}" type="presParOf" srcId="{41E1D76C-B599-4326-A201-04CD30C48988}" destId="{239BD4D2-3689-4EAB-94E6-AED0B10596F3}" srcOrd="1" destOrd="0" presId="urn:microsoft.com/office/officeart/2018/2/layout/IconCircleList"/>
    <dgm:cxn modelId="{B0FE3365-B159-4947-942E-298475DCFA97}" type="presParOf" srcId="{41E1D76C-B599-4326-A201-04CD30C48988}" destId="{CADBF843-9611-4F20-A6A1-0B8485B76B18}" srcOrd="2" destOrd="0" presId="urn:microsoft.com/office/officeart/2018/2/layout/IconCircleList"/>
    <dgm:cxn modelId="{293B0408-7CF5-460E-ADC7-F3A5E511F689}" type="presParOf" srcId="{41E1D76C-B599-4326-A201-04CD30C48988}" destId="{F7098AAF-3D92-4F4E-9483-CBDE3F6201AD}"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3C1149D-EDA3-4EA2-9FEF-F9B2BD1F2BF7}" type="doc">
      <dgm:prSet loTypeId="urn:microsoft.com/office/officeart/2008/layout/LinedList" loCatId="list" qsTypeId="urn:microsoft.com/office/officeart/2005/8/quickstyle/simple2" qsCatId="simple" csTypeId="urn:microsoft.com/office/officeart/2005/8/colors/colorful2" csCatId="colorful" phldr="1"/>
      <dgm:spPr/>
      <dgm:t>
        <a:bodyPr/>
        <a:lstStyle/>
        <a:p>
          <a:endParaRPr lang="en-US"/>
        </a:p>
      </dgm:t>
    </dgm:pt>
    <dgm:pt modelId="{4E359EF4-1DA7-4017-932E-0FBAE9A51CF2}">
      <dgm:prSet/>
      <dgm:spPr/>
      <dgm:t>
        <a:bodyPr/>
        <a:lstStyle/>
        <a:p>
          <a:pPr algn="ctr"/>
          <a:r>
            <a:rPr lang="en-US" b="0" i="0">
              <a:latin typeface="Aptos" panose="020B0004020202020204" pitchFamily="34" charset="0"/>
            </a:rPr>
            <a:t>All holders are legally bound to perform due diligence.</a:t>
          </a:r>
        </a:p>
        <a:p>
          <a:pPr algn="ctr"/>
          <a:r>
            <a:rPr lang="en-US">
              <a:latin typeface="Aptos" panose="020B0004020202020204" pitchFamily="34" charset="0"/>
              <a:cs typeface="Times New Roman" panose="02020603050405020304" pitchFamily="18" charset="0"/>
            </a:rPr>
            <a:t>Indiana statute IC 32-34-1.5-23 requires that due diligence be performed on all unclaimed property of $50 or more.</a:t>
          </a:r>
          <a:endParaRPr lang="en-US" dirty="0">
            <a:latin typeface="Aptos" panose="020B0004020202020204" pitchFamily="34" charset="0"/>
          </a:endParaRPr>
        </a:p>
      </dgm:t>
    </dgm:pt>
    <dgm:pt modelId="{D2EC6648-67C2-4A64-A46D-92D3D912681F}" type="parTrans" cxnId="{F7DB2DD2-5EC6-4797-9777-2DD7A47B6B1D}">
      <dgm:prSet/>
      <dgm:spPr/>
      <dgm:t>
        <a:bodyPr/>
        <a:lstStyle/>
        <a:p>
          <a:endParaRPr lang="en-US"/>
        </a:p>
      </dgm:t>
    </dgm:pt>
    <dgm:pt modelId="{8B862F36-40FE-49F7-8A7D-E00F973C9786}" type="sibTrans" cxnId="{F7DB2DD2-5EC6-4797-9777-2DD7A47B6B1D}">
      <dgm:prSet/>
      <dgm:spPr/>
      <dgm:t>
        <a:bodyPr/>
        <a:lstStyle/>
        <a:p>
          <a:endParaRPr lang="en-US"/>
        </a:p>
      </dgm:t>
    </dgm:pt>
    <dgm:pt modelId="{49BA36F8-10E0-4EC2-B8E4-2A22BB446094}">
      <dgm:prSet/>
      <dgm:spPr/>
      <dgm:t>
        <a:bodyPr/>
        <a:lstStyle/>
        <a:p>
          <a:pPr algn="ctr"/>
          <a:r>
            <a:rPr lang="en-US" b="0" i="0">
              <a:latin typeface="Aptos" panose="020B0004020202020204" pitchFamily="34" charset="0"/>
            </a:rPr>
            <a:t>Due diligence must be performed no more than one hundred eighty (180) days, or no fewer than sixty (60) days, prior to the filing of the report.</a:t>
          </a:r>
          <a:endParaRPr lang="en-US" dirty="0">
            <a:latin typeface="Aptos" panose="020B0004020202020204" pitchFamily="34" charset="0"/>
          </a:endParaRPr>
        </a:p>
      </dgm:t>
    </dgm:pt>
    <dgm:pt modelId="{76C24D37-5306-40D1-A258-874BC0D97323}" type="parTrans" cxnId="{55AE3C60-F868-4E45-9BC8-6D472BF89D57}">
      <dgm:prSet/>
      <dgm:spPr/>
      <dgm:t>
        <a:bodyPr/>
        <a:lstStyle/>
        <a:p>
          <a:endParaRPr lang="en-US"/>
        </a:p>
      </dgm:t>
    </dgm:pt>
    <dgm:pt modelId="{81A12FBE-0C5C-47E4-9837-AC4C9972F3BC}" type="sibTrans" cxnId="{55AE3C60-F868-4E45-9BC8-6D472BF89D57}">
      <dgm:prSet/>
      <dgm:spPr/>
      <dgm:t>
        <a:bodyPr/>
        <a:lstStyle/>
        <a:p>
          <a:endParaRPr lang="en-US"/>
        </a:p>
      </dgm:t>
    </dgm:pt>
    <dgm:pt modelId="{14FA4DA9-A464-43A7-9A01-6FDA7D907E51}">
      <dgm:prSet/>
      <dgm:spPr/>
      <dgm:t>
        <a:bodyPr/>
        <a:lstStyle/>
        <a:p>
          <a:pPr algn="ctr"/>
          <a:r>
            <a:rPr lang="en-US" b="0" i="0">
              <a:latin typeface="Aptos" panose="020B0004020202020204" pitchFamily="34" charset="0"/>
            </a:rPr>
            <a:t>Mail notifications must be sent to property owners by first class mail or better at their last known address.</a:t>
          </a:r>
          <a:endParaRPr lang="en-US" dirty="0">
            <a:latin typeface="Aptos" panose="020B0004020202020204" pitchFamily="34" charset="0"/>
          </a:endParaRPr>
        </a:p>
      </dgm:t>
    </dgm:pt>
    <dgm:pt modelId="{1DA19A8D-4F9B-40DD-82F3-9E2F6DDBAD07}" type="parTrans" cxnId="{F28B7956-4C6C-4D2E-8A9E-01089CE5D9E8}">
      <dgm:prSet/>
      <dgm:spPr/>
      <dgm:t>
        <a:bodyPr/>
        <a:lstStyle/>
        <a:p>
          <a:endParaRPr lang="en-US"/>
        </a:p>
      </dgm:t>
    </dgm:pt>
    <dgm:pt modelId="{A7365A21-DBD1-4D3D-9D98-65F4D0BB25FF}" type="sibTrans" cxnId="{F28B7956-4C6C-4D2E-8A9E-01089CE5D9E8}">
      <dgm:prSet/>
      <dgm:spPr/>
      <dgm:t>
        <a:bodyPr/>
        <a:lstStyle/>
        <a:p>
          <a:endParaRPr lang="en-US"/>
        </a:p>
      </dgm:t>
    </dgm:pt>
    <dgm:pt modelId="{F07C420A-59E0-48BC-BB0A-CE59D433BA15}" type="pres">
      <dgm:prSet presAssocID="{A3C1149D-EDA3-4EA2-9FEF-F9B2BD1F2BF7}" presName="vert0" presStyleCnt="0">
        <dgm:presLayoutVars>
          <dgm:dir/>
          <dgm:animOne val="branch"/>
          <dgm:animLvl val="lvl"/>
        </dgm:presLayoutVars>
      </dgm:prSet>
      <dgm:spPr/>
    </dgm:pt>
    <dgm:pt modelId="{DA43C318-AB48-4308-B8BC-875017A285A9}" type="pres">
      <dgm:prSet presAssocID="{4E359EF4-1DA7-4017-932E-0FBAE9A51CF2}" presName="thickLine" presStyleLbl="alignNode1" presStyleIdx="0" presStyleCnt="3"/>
      <dgm:spPr/>
    </dgm:pt>
    <dgm:pt modelId="{343143BE-0887-4B70-89C6-32CF37FEB750}" type="pres">
      <dgm:prSet presAssocID="{4E359EF4-1DA7-4017-932E-0FBAE9A51CF2}" presName="horz1" presStyleCnt="0"/>
      <dgm:spPr/>
    </dgm:pt>
    <dgm:pt modelId="{57E7F14B-0D64-4FC0-A713-974E34956933}" type="pres">
      <dgm:prSet presAssocID="{4E359EF4-1DA7-4017-932E-0FBAE9A51CF2}" presName="tx1" presStyleLbl="revTx" presStyleIdx="0" presStyleCnt="3"/>
      <dgm:spPr/>
    </dgm:pt>
    <dgm:pt modelId="{4AA2C376-5579-4B4C-A2D9-D3A22410268D}" type="pres">
      <dgm:prSet presAssocID="{4E359EF4-1DA7-4017-932E-0FBAE9A51CF2}" presName="vert1" presStyleCnt="0"/>
      <dgm:spPr/>
    </dgm:pt>
    <dgm:pt modelId="{77FD83A4-3625-49F3-B537-263D5AB4968D}" type="pres">
      <dgm:prSet presAssocID="{49BA36F8-10E0-4EC2-B8E4-2A22BB446094}" presName="thickLine" presStyleLbl="alignNode1" presStyleIdx="1" presStyleCnt="3" custLinFactNeighborY="-13239"/>
      <dgm:spPr/>
    </dgm:pt>
    <dgm:pt modelId="{16B724B7-DAF7-4D4C-B725-FDDD254A4B56}" type="pres">
      <dgm:prSet presAssocID="{49BA36F8-10E0-4EC2-B8E4-2A22BB446094}" presName="horz1" presStyleCnt="0"/>
      <dgm:spPr/>
    </dgm:pt>
    <dgm:pt modelId="{E2598D08-84CB-4652-9F82-DF224410D424}" type="pres">
      <dgm:prSet presAssocID="{49BA36F8-10E0-4EC2-B8E4-2A22BB446094}" presName="tx1" presStyleLbl="revTx" presStyleIdx="1" presStyleCnt="3"/>
      <dgm:spPr/>
    </dgm:pt>
    <dgm:pt modelId="{937C54DA-155A-47DC-A8F5-F5C0DFAB7D8D}" type="pres">
      <dgm:prSet presAssocID="{49BA36F8-10E0-4EC2-B8E4-2A22BB446094}" presName="vert1" presStyleCnt="0"/>
      <dgm:spPr/>
    </dgm:pt>
    <dgm:pt modelId="{9D9516F5-F214-4120-835F-446C4B3ED990}" type="pres">
      <dgm:prSet presAssocID="{14FA4DA9-A464-43A7-9A01-6FDA7D907E51}" presName="thickLine" presStyleLbl="alignNode1" presStyleIdx="2" presStyleCnt="3"/>
      <dgm:spPr/>
    </dgm:pt>
    <dgm:pt modelId="{BC0AA540-545D-44F8-83F1-8E045C44F554}" type="pres">
      <dgm:prSet presAssocID="{14FA4DA9-A464-43A7-9A01-6FDA7D907E51}" presName="horz1" presStyleCnt="0"/>
      <dgm:spPr/>
    </dgm:pt>
    <dgm:pt modelId="{C98BAF88-53B9-4C6C-968F-9675BC3533E1}" type="pres">
      <dgm:prSet presAssocID="{14FA4DA9-A464-43A7-9A01-6FDA7D907E51}" presName="tx1" presStyleLbl="revTx" presStyleIdx="2" presStyleCnt="3"/>
      <dgm:spPr/>
    </dgm:pt>
    <dgm:pt modelId="{FCC69C56-5894-4FB1-A7F1-6749C2552065}" type="pres">
      <dgm:prSet presAssocID="{14FA4DA9-A464-43A7-9A01-6FDA7D907E51}" presName="vert1" presStyleCnt="0"/>
      <dgm:spPr/>
    </dgm:pt>
  </dgm:ptLst>
  <dgm:cxnLst>
    <dgm:cxn modelId="{44228426-BEBA-4D54-BE88-DB5C566EFF72}" type="presOf" srcId="{49BA36F8-10E0-4EC2-B8E4-2A22BB446094}" destId="{E2598D08-84CB-4652-9F82-DF224410D424}" srcOrd="0" destOrd="0" presId="urn:microsoft.com/office/officeart/2008/layout/LinedList"/>
    <dgm:cxn modelId="{55AE3C60-F868-4E45-9BC8-6D472BF89D57}" srcId="{A3C1149D-EDA3-4EA2-9FEF-F9B2BD1F2BF7}" destId="{49BA36F8-10E0-4EC2-B8E4-2A22BB446094}" srcOrd="1" destOrd="0" parTransId="{76C24D37-5306-40D1-A258-874BC0D97323}" sibTransId="{81A12FBE-0C5C-47E4-9837-AC4C9972F3BC}"/>
    <dgm:cxn modelId="{DDF54765-7236-4473-B6AD-ED0D2F42E342}" type="presOf" srcId="{4E359EF4-1DA7-4017-932E-0FBAE9A51CF2}" destId="{57E7F14B-0D64-4FC0-A713-974E34956933}" srcOrd="0" destOrd="0" presId="urn:microsoft.com/office/officeart/2008/layout/LinedList"/>
    <dgm:cxn modelId="{A68BC74A-324C-4853-99D5-843E8246C6DF}" type="presOf" srcId="{14FA4DA9-A464-43A7-9A01-6FDA7D907E51}" destId="{C98BAF88-53B9-4C6C-968F-9675BC3533E1}" srcOrd="0" destOrd="0" presId="urn:microsoft.com/office/officeart/2008/layout/LinedList"/>
    <dgm:cxn modelId="{F28B7956-4C6C-4D2E-8A9E-01089CE5D9E8}" srcId="{A3C1149D-EDA3-4EA2-9FEF-F9B2BD1F2BF7}" destId="{14FA4DA9-A464-43A7-9A01-6FDA7D907E51}" srcOrd="2" destOrd="0" parTransId="{1DA19A8D-4F9B-40DD-82F3-9E2F6DDBAD07}" sibTransId="{A7365A21-DBD1-4D3D-9D98-65F4D0BB25FF}"/>
    <dgm:cxn modelId="{BC8B848D-55F5-432E-ADC7-E964F54C3EF7}" type="presOf" srcId="{A3C1149D-EDA3-4EA2-9FEF-F9B2BD1F2BF7}" destId="{F07C420A-59E0-48BC-BB0A-CE59D433BA15}" srcOrd="0" destOrd="0" presId="urn:microsoft.com/office/officeart/2008/layout/LinedList"/>
    <dgm:cxn modelId="{F7DB2DD2-5EC6-4797-9777-2DD7A47B6B1D}" srcId="{A3C1149D-EDA3-4EA2-9FEF-F9B2BD1F2BF7}" destId="{4E359EF4-1DA7-4017-932E-0FBAE9A51CF2}" srcOrd="0" destOrd="0" parTransId="{D2EC6648-67C2-4A64-A46D-92D3D912681F}" sibTransId="{8B862F36-40FE-49F7-8A7D-E00F973C9786}"/>
    <dgm:cxn modelId="{82C91F80-DD84-43AB-A113-64922B347A1A}" type="presParOf" srcId="{F07C420A-59E0-48BC-BB0A-CE59D433BA15}" destId="{DA43C318-AB48-4308-B8BC-875017A285A9}" srcOrd="0" destOrd="0" presId="urn:microsoft.com/office/officeart/2008/layout/LinedList"/>
    <dgm:cxn modelId="{E75B25C5-ABC7-4F62-981E-59F72037BCBE}" type="presParOf" srcId="{F07C420A-59E0-48BC-BB0A-CE59D433BA15}" destId="{343143BE-0887-4B70-89C6-32CF37FEB750}" srcOrd="1" destOrd="0" presId="urn:microsoft.com/office/officeart/2008/layout/LinedList"/>
    <dgm:cxn modelId="{679B9A68-2C88-4FAF-B465-D4F6D8E79969}" type="presParOf" srcId="{343143BE-0887-4B70-89C6-32CF37FEB750}" destId="{57E7F14B-0D64-4FC0-A713-974E34956933}" srcOrd="0" destOrd="0" presId="urn:microsoft.com/office/officeart/2008/layout/LinedList"/>
    <dgm:cxn modelId="{9D3596B8-1DB4-41DF-BC31-EF48405A100A}" type="presParOf" srcId="{343143BE-0887-4B70-89C6-32CF37FEB750}" destId="{4AA2C376-5579-4B4C-A2D9-D3A22410268D}" srcOrd="1" destOrd="0" presId="urn:microsoft.com/office/officeart/2008/layout/LinedList"/>
    <dgm:cxn modelId="{830326DA-0F4F-42C8-9637-C5549ACA4AC3}" type="presParOf" srcId="{F07C420A-59E0-48BC-BB0A-CE59D433BA15}" destId="{77FD83A4-3625-49F3-B537-263D5AB4968D}" srcOrd="2" destOrd="0" presId="urn:microsoft.com/office/officeart/2008/layout/LinedList"/>
    <dgm:cxn modelId="{498D7263-5140-43A0-865B-8C6A1E20F9F9}" type="presParOf" srcId="{F07C420A-59E0-48BC-BB0A-CE59D433BA15}" destId="{16B724B7-DAF7-4D4C-B725-FDDD254A4B56}" srcOrd="3" destOrd="0" presId="urn:microsoft.com/office/officeart/2008/layout/LinedList"/>
    <dgm:cxn modelId="{7DB19A55-2735-4EF0-8F45-5B05001E5701}" type="presParOf" srcId="{16B724B7-DAF7-4D4C-B725-FDDD254A4B56}" destId="{E2598D08-84CB-4652-9F82-DF224410D424}" srcOrd="0" destOrd="0" presId="urn:microsoft.com/office/officeart/2008/layout/LinedList"/>
    <dgm:cxn modelId="{F41D8B2B-5C0B-4A59-91BE-AC07C06EE60B}" type="presParOf" srcId="{16B724B7-DAF7-4D4C-B725-FDDD254A4B56}" destId="{937C54DA-155A-47DC-A8F5-F5C0DFAB7D8D}" srcOrd="1" destOrd="0" presId="urn:microsoft.com/office/officeart/2008/layout/LinedList"/>
    <dgm:cxn modelId="{83AEDE9F-1BE6-455F-8184-50A8C6A8EE88}" type="presParOf" srcId="{F07C420A-59E0-48BC-BB0A-CE59D433BA15}" destId="{9D9516F5-F214-4120-835F-446C4B3ED990}" srcOrd="4" destOrd="0" presId="urn:microsoft.com/office/officeart/2008/layout/LinedList"/>
    <dgm:cxn modelId="{D9817F72-FF33-48F8-8D0E-6B56A5DBAB64}" type="presParOf" srcId="{F07C420A-59E0-48BC-BB0A-CE59D433BA15}" destId="{BC0AA540-545D-44F8-83F1-8E045C44F554}" srcOrd="5" destOrd="0" presId="urn:microsoft.com/office/officeart/2008/layout/LinedList"/>
    <dgm:cxn modelId="{9C54E5C8-3C04-4F51-967A-46D43FFA6C30}" type="presParOf" srcId="{BC0AA540-545D-44F8-83F1-8E045C44F554}" destId="{C98BAF88-53B9-4C6C-968F-9675BC3533E1}" srcOrd="0" destOrd="0" presId="urn:microsoft.com/office/officeart/2008/layout/LinedList"/>
    <dgm:cxn modelId="{CF1E7563-B91A-4A4D-BC36-236FBFE22219}" type="presParOf" srcId="{BC0AA540-545D-44F8-83F1-8E045C44F554}" destId="{FCC69C56-5894-4FB1-A7F1-6749C255206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FD8E439-FA9D-4526-B52A-4B32473AB13E}"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2AF7DA84-97D2-445A-8B0A-8CD6F4115044}">
      <dgm:prSet custT="1"/>
      <dgm:spPr/>
      <dgm:t>
        <a:bodyPr/>
        <a:lstStyle/>
        <a:p>
          <a:pPr algn="ctr"/>
          <a:r>
            <a:rPr lang="en-US" sz="2000" dirty="0"/>
            <a:t>                   Our website offers two options for submitting your report.</a:t>
          </a:r>
        </a:p>
      </dgm:t>
    </dgm:pt>
    <dgm:pt modelId="{A22CA4F6-527E-41C5-BAC4-12A8BE29B5DB}" type="parTrans" cxnId="{94B88FC8-A713-44EE-B74D-72A6F1CC4E33}">
      <dgm:prSet/>
      <dgm:spPr/>
      <dgm:t>
        <a:bodyPr/>
        <a:lstStyle/>
        <a:p>
          <a:endParaRPr lang="en-US"/>
        </a:p>
      </dgm:t>
    </dgm:pt>
    <dgm:pt modelId="{496147BD-E11A-4365-8E2C-3BE9A546923B}" type="sibTrans" cxnId="{94B88FC8-A713-44EE-B74D-72A6F1CC4E33}">
      <dgm:prSet/>
      <dgm:spPr/>
      <dgm:t>
        <a:bodyPr/>
        <a:lstStyle/>
        <a:p>
          <a:endParaRPr lang="en-US"/>
        </a:p>
      </dgm:t>
    </dgm:pt>
    <dgm:pt modelId="{DE45D0FC-C78B-4CC2-A88B-31DD20046643}">
      <dgm:prSet/>
      <dgm:spPr/>
      <dgm:t>
        <a:bodyPr/>
        <a:lstStyle/>
        <a:p>
          <a:r>
            <a:rPr lang="en-US" b="1" dirty="0"/>
            <a:t>1. Upload NAUPA formatted file</a:t>
          </a:r>
        </a:p>
        <a:p>
          <a:r>
            <a:rPr lang="en-US" dirty="0"/>
            <a:t>Our website provides a list of </a:t>
          </a:r>
        </a:p>
        <a:p>
          <a:r>
            <a:rPr lang="en-US" dirty="0"/>
            <a:t>software for creating NAUPA </a:t>
          </a:r>
        </a:p>
        <a:p>
          <a:r>
            <a:rPr lang="en-US" dirty="0"/>
            <a:t>formatted files.</a:t>
          </a:r>
        </a:p>
      </dgm:t>
    </dgm:pt>
    <dgm:pt modelId="{23D17F90-0E93-48D3-A772-BD3F9E934984}" type="parTrans" cxnId="{17E88B48-4CDC-4561-977D-FD5D04563358}">
      <dgm:prSet/>
      <dgm:spPr/>
      <dgm:t>
        <a:bodyPr/>
        <a:lstStyle/>
        <a:p>
          <a:endParaRPr lang="en-US"/>
        </a:p>
      </dgm:t>
    </dgm:pt>
    <dgm:pt modelId="{F26FE083-1F8E-48FF-990C-4B0FAEC50832}" type="sibTrans" cxnId="{17E88B48-4CDC-4561-977D-FD5D04563358}">
      <dgm:prSet/>
      <dgm:spPr/>
      <dgm:t>
        <a:bodyPr/>
        <a:lstStyle/>
        <a:p>
          <a:endParaRPr lang="en-US"/>
        </a:p>
      </dgm:t>
    </dgm:pt>
    <dgm:pt modelId="{B7DEDE10-1AD1-48B0-8775-D855A68EEB3D}">
      <dgm:prSet/>
      <dgm:spPr/>
      <dgm:t>
        <a:bodyPr/>
        <a:lstStyle/>
        <a:p>
          <a:pPr>
            <a:lnSpc>
              <a:spcPct val="90000"/>
            </a:lnSpc>
          </a:pPr>
          <a:r>
            <a:rPr lang="en-US" b="1" dirty="0"/>
            <a:t>2. Manual Online Reporting (MOR)</a:t>
          </a:r>
        </a:p>
        <a:p>
          <a:pPr>
            <a:lnSpc>
              <a:spcPct val="100000"/>
            </a:lnSpc>
          </a:pPr>
          <a:r>
            <a:rPr lang="en-US" dirty="0"/>
            <a:t>After registration, a unique secret key </a:t>
          </a:r>
        </a:p>
        <a:p>
          <a:pPr>
            <a:lnSpc>
              <a:spcPct val="100000"/>
            </a:lnSpc>
          </a:pPr>
          <a:r>
            <a:rPr lang="en-US" dirty="0"/>
            <a:t>will be assigned to you by the system. </a:t>
          </a:r>
        </a:p>
      </dgm:t>
    </dgm:pt>
    <dgm:pt modelId="{01595F0C-7F30-420A-AFE5-022B6B3D0522}" type="parTrans" cxnId="{B0829499-400D-4586-8E1C-42A11282E2F5}">
      <dgm:prSet/>
      <dgm:spPr/>
      <dgm:t>
        <a:bodyPr/>
        <a:lstStyle/>
        <a:p>
          <a:endParaRPr lang="en-US"/>
        </a:p>
      </dgm:t>
    </dgm:pt>
    <dgm:pt modelId="{4D3A2156-73E0-4A80-B3BC-290CCBDB5390}" type="sibTrans" cxnId="{B0829499-400D-4586-8E1C-42A11282E2F5}">
      <dgm:prSet/>
      <dgm:spPr/>
      <dgm:t>
        <a:bodyPr/>
        <a:lstStyle/>
        <a:p>
          <a:endParaRPr lang="en-US"/>
        </a:p>
      </dgm:t>
    </dgm:pt>
    <dgm:pt modelId="{968051ED-FF65-4DC1-BD7C-7CD9DD124959}" type="pres">
      <dgm:prSet presAssocID="{8FD8E439-FA9D-4526-B52A-4B32473AB13E}" presName="outerComposite" presStyleCnt="0">
        <dgm:presLayoutVars>
          <dgm:chMax val="5"/>
          <dgm:dir/>
          <dgm:resizeHandles val="exact"/>
        </dgm:presLayoutVars>
      </dgm:prSet>
      <dgm:spPr/>
    </dgm:pt>
    <dgm:pt modelId="{7C1EEABA-4B2C-49B2-9406-D7651DCF96BA}" type="pres">
      <dgm:prSet presAssocID="{8FD8E439-FA9D-4526-B52A-4B32473AB13E}" presName="dummyMaxCanvas" presStyleCnt="0">
        <dgm:presLayoutVars/>
      </dgm:prSet>
      <dgm:spPr/>
    </dgm:pt>
    <dgm:pt modelId="{AFD3D8A6-232C-48BD-9E50-E32EB515F609}" type="pres">
      <dgm:prSet presAssocID="{8FD8E439-FA9D-4526-B52A-4B32473AB13E}" presName="ThreeNodes_1" presStyleLbl="node1" presStyleIdx="0" presStyleCnt="3" custLinFactNeighborX="13566" custLinFactNeighborY="5101">
        <dgm:presLayoutVars>
          <dgm:bulletEnabled val="1"/>
        </dgm:presLayoutVars>
      </dgm:prSet>
      <dgm:spPr/>
    </dgm:pt>
    <dgm:pt modelId="{7B7FBD38-5574-4262-B423-9ED9051FD460}" type="pres">
      <dgm:prSet presAssocID="{8FD8E439-FA9D-4526-B52A-4B32473AB13E}" presName="ThreeNodes_2" presStyleLbl="node1" presStyleIdx="1" presStyleCnt="3" custLinFactNeighborX="-7438" custLinFactNeighborY="-1214">
        <dgm:presLayoutVars>
          <dgm:bulletEnabled val="1"/>
        </dgm:presLayoutVars>
      </dgm:prSet>
      <dgm:spPr/>
    </dgm:pt>
    <dgm:pt modelId="{D83733F0-829D-4627-919F-6583D0649514}" type="pres">
      <dgm:prSet presAssocID="{8FD8E439-FA9D-4526-B52A-4B32473AB13E}" presName="ThreeNodes_3" presStyleLbl="node1" presStyleIdx="2" presStyleCnt="3" custLinFactNeighborX="-17307" custLinFactNeighborY="1821">
        <dgm:presLayoutVars>
          <dgm:bulletEnabled val="1"/>
        </dgm:presLayoutVars>
      </dgm:prSet>
      <dgm:spPr/>
    </dgm:pt>
    <dgm:pt modelId="{B9D0E045-FE8B-4610-80EC-7399B8EEB8D1}" type="pres">
      <dgm:prSet presAssocID="{8FD8E439-FA9D-4526-B52A-4B32473AB13E}" presName="ThreeConn_1-2" presStyleLbl="fgAccFollowNode1" presStyleIdx="0" presStyleCnt="2" custLinFactNeighborX="43861" custLinFactNeighborY="-26748">
        <dgm:presLayoutVars>
          <dgm:bulletEnabled val="1"/>
        </dgm:presLayoutVars>
      </dgm:prSet>
      <dgm:spPr/>
    </dgm:pt>
    <dgm:pt modelId="{9F2B9B1C-F0F9-48C4-8096-557A14C76D17}" type="pres">
      <dgm:prSet presAssocID="{8FD8E439-FA9D-4526-B52A-4B32473AB13E}" presName="ThreeConn_2-3" presStyleLbl="fgAccFollowNode1" presStyleIdx="1" presStyleCnt="2" custLinFactNeighborX="-43030" custLinFactNeighborY="-30276">
        <dgm:presLayoutVars>
          <dgm:bulletEnabled val="1"/>
        </dgm:presLayoutVars>
      </dgm:prSet>
      <dgm:spPr/>
    </dgm:pt>
    <dgm:pt modelId="{3ADD90C9-CB03-4FC6-B99B-0D978F93C458}" type="pres">
      <dgm:prSet presAssocID="{8FD8E439-FA9D-4526-B52A-4B32473AB13E}" presName="ThreeNodes_1_text" presStyleLbl="node1" presStyleIdx="2" presStyleCnt="3">
        <dgm:presLayoutVars>
          <dgm:bulletEnabled val="1"/>
        </dgm:presLayoutVars>
      </dgm:prSet>
      <dgm:spPr/>
    </dgm:pt>
    <dgm:pt modelId="{7900BAB5-CDD0-45C6-8A28-A7E0AC4CC0FE}" type="pres">
      <dgm:prSet presAssocID="{8FD8E439-FA9D-4526-B52A-4B32473AB13E}" presName="ThreeNodes_2_text" presStyleLbl="node1" presStyleIdx="2" presStyleCnt="3">
        <dgm:presLayoutVars>
          <dgm:bulletEnabled val="1"/>
        </dgm:presLayoutVars>
      </dgm:prSet>
      <dgm:spPr/>
    </dgm:pt>
    <dgm:pt modelId="{55205DE3-D09A-4E9C-86F9-63AEE288A9FF}" type="pres">
      <dgm:prSet presAssocID="{8FD8E439-FA9D-4526-B52A-4B32473AB13E}" presName="ThreeNodes_3_text" presStyleLbl="node1" presStyleIdx="2" presStyleCnt="3">
        <dgm:presLayoutVars>
          <dgm:bulletEnabled val="1"/>
        </dgm:presLayoutVars>
      </dgm:prSet>
      <dgm:spPr/>
    </dgm:pt>
  </dgm:ptLst>
  <dgm:cxnLst>
    <dgm:cxn modelId="{03B82B03-FEFC-4F81-B8A7-D4C115D76AAE}" type="presOf" srcId="{B7DEDE10-1AD1-48B0-8775-D855A68EEB3D}" destId="{D83733F0-829D-4627-919F-6583D0649514}" srcOrd="0" destOrd="0" presId="urn:microsoft.com/office/officeart/2005/8/layout/vProcess5"/>
    <dgm:cxn modelId="{6B574F29-6B89-4C4D-B027-06DC1554086C}" type="presOf" srcId="{2AF7DA84-97D2-445A-8B0A-8CD6F4115044}" destId="{AFD3D8A6-232C-48BD-9E50-E32EB515F609}" srcOrd="0" destOrd="0" presId="urn:microsoft.com/office/officeart/2005/8/layout/vProcess5"/>
    <dgm:cxn modelId="{919BEF32-FA24-4C11-B703-70611CD14901}" type="presOf" srcId="{F26FE083-1F8E-48FF-990C-4B0FAEC50832}" destId="{9F2B9B1C-F0F9-48C4-8096-557A14C76D17}" srcOrd="0" destOrd="0" presId="urn:microsoft.com/office/officeart/2005/8/layout/vProcess5"/>
    <dgm:cxn modelId="{395D1640-179D-49D3-853C-C7E0433A1941}" type="presOf" srcId="{B7DEDE10-1AD1-48B0-8775-D855A68EEB3D}" destId="{55205DE3-D09A-4E9C-86F9-63AEE288A9FF}" srcOrd="1" destOrd="0" presId="urn:microsoft.com/office/officeart/2005/8/layout/vProcess5"/>
    <dgm:cxn modelId="{73E50F62-442D-4AC0-A91F-7A663A15F88D}" type="presOf" srcId="{DE45D0FC-C78B-4CC2-A88B-31DD20046643}" destId="{7B7FBD38-5574-4262-B423-9ED9051FD460}" srcOrd="0" destOrd="0" presId="urn:microsoft.com/office/officeart/2005/8/layout/vProcess5"/>
    <dgm:cxn modelId="{17E88B48-4CDC-4561-977D-FD5D04563358}" srcId="{8FD8E439-FA9D-4526-B52A-4B32473AB13E}" destId="{DE45D0FC-C78B-4CC2-A88B-31DD20046643}" srcOrd="1" destOrd="0" parTransId="{23D17F90-0E93-48D3-A772-BD3F9E934984}" sibTransId="{F26FE083-1F8E-48FF-990C-4B0FAEC50832}"/>
    <dgm:cxn modelId="{A2151E78-0686-4165-93F9-9C6963E568F6}" type="presOf" srcId="{496147BD-E11A-4365-8E2C-3BE9A546923B}" destId="{B9D0E045-FE8B-4610-80EC-7399B8EEB8D1}" srcOrd="0" destOrd="0" presId="urn:microsoft.com/office/officeart/2005/8/layout/vProcess5"/>
    <dgm:cxn modelId="{B0829499-400D-4586-8E1C-42A11282E2F5}" srcId="{8FD8E439-FA9D-4526-B52A-4B32473AB13E}" destId="{B7DEDE10-1AD1-48B0-8775-D855A68EEB3D}" srcOrd="2" destOrd="0" parTransId="{01595F0C-7F30-420A-AFE5-022B6B3D0522}" sibTransId="{4D3A2156-73E0-4A80-B3BC-290CCBDB5390}"/>
    <dgm:cxn modelId="{1439839F-EDFD-4343-AE61-E7D698923573}" type="presOf" srcId="{8FD8E439-FA9D-4526-B52A-4B32473AB13E}" destId="{968051ED-FF65-4DC1-BD7C-7CD9DD124959}" srcOrd="0" destOrd="0" presId="urn:microsoft.com/office/officeart/2005/8/layout/vProcess5"/>
    <dgm:cxn modelId="{C7844CA0-E916-4C8D-B9EC-F927B17D0967}" type="presOf" srcId="{2AF7DA84-97D2-445A-8B0A-8CD6F4115044}" destId="{3ADD90C9-CB03-4FC6-B99B-0D978F93C458}" srcOrd="1" destOrd="0" presId="urn:microsoft.com/office/officeart/2005/8/layout/vProcess5"/>
    <dgm:cxn modelId="{D2E37AC2-56DC-42AA-9034-0B163CEE5EC1}" type="presOf" srcId="{DE45D0FC-C78B-4CC2-A88B-31DD20046643}" destId="{7900BAB5-CDD0-45C6-8A28-A7E0AC4CC0FE}" srcOrd="1" destOrd="0" presId="urn:microsoft.com/office/officeart/2005/8/layout/vProcess5"/>
    <dgm:cxn modelId="{94B88FC8-A713-44EE-B74D-72A6F1CC4E33}" srcId="{8FD8E439-FA9D-4526-B52A-4B32473AB13E}" destId="{2AF7DA84-97D2-445A-8B0A-8CD6F4115044}" srcOrd="0" destOrd="0" parTransId="{A22CA4F6-527E-41C5-BAC4-12A8BE29B5DB}" sibTransId="{496147BD-E11A-4365-8E2C-3BE9A546923B}"/>
    <dgm:cxn modelId="{519A231B-72FB-46BD-B50E-73A687C44A2B}" type="presParOf" srcId="{968051ED-FF65-4DC1-BD7C-7CD9DD124959}" destId="{7C1EEABA-4B2C-49B2-9406-D7651DCF96BA}" srcOrd="0" destOrd="0" presId="urn:microsoft.com/office/officeart/2005/8/layout/vProcess5"/>
    <dgm:cxn modelId="{7106756B-CCBE-44D1-B975-89A4DAF6635C}" type="presParOf" srcId="{968051ED-FF65-4DC1-BD7C-7CD9DD124959}" destId="{AFD3D8A6-232C-48BD-9E50-E32EB515F609}" srcOrd="1" destOrd="0" presId="urn:microsoft.com/office/officeart/2005/8/layout/vProcess5"/>
    <dgm:cxn modelId="{A9C12A83-937D-4E7D-96F1-F723556CB36C}" type="presParOf" srcId="{968051ED-FF65-4DC1-BD7C-7CD9DD124959}" destId="{7B7FBD38-5574-4262-B423-9ED9051FD460}" srcOrd="2" destOrd="0" presId="urn:microsoft.com/office/officeart/2005/8/layout/vProcess5"/>
    <dgm:cxn modelId="{50330356-4796-4708-9E15-D4B36A6B970B}" type="presParOf" srcId="{968051ED-FF65-4DC1-BD7C-7CD9DD124959}" destId="{D83733F0-829D-4627-919F-6583D0649514}" srcOrd="3" destOrd="0" presId="urn:microsoft.com/office/officeart/2005/8/layout/vProcess5"/>
    <dgm:cxn modelId="{E2588CBE-1FD3-416E-AD0B-191EA0A215A1}" type="presParOf" srcId="{968051ED-FF65-4DC1-BD7C-7CD9DD124959}" destId="{B9D0E045-FE8B-4610-80EC-7399B8EEB8D1}" srcOrd="4" destOrd="0" presId="urn:microsoft.com/office/officeart/2005/8/layout/vProcess5"/>
    <dgm:cxn modelId="{0E422C0E-83AF-49FA-BA01-7DE12FE9304B}" type="presParOf" srcId="{968051ED-FF65-4DC1-BD7C-7CD9DD124959}" destId="{9F2B9B1C-F0F9-48C4-8096-557A14C76D17}" srcOrd="5" destOrd="0" presId="urn:microsoft.com/office/officeart/2005/8/layout/vProcess5"/>
    <dgm:cxn modelId="{5D6684A1-6993-4246-B599-AE71D786FF92}" type="presParOf" srcId="{968051ED-FF65-4DC1-BD7C-7CD9DD124959}" destId="{3ADD90C9-CB03-4FC6-B99B-0D978F93C458}" srcOrd="6" destOrd="0" presId="urn:microsoft.com/office/officeart/2005/8/layout/vProcess5"/>
    <dgm:cxn modelId="{A21BC4E7-2843-466C-8D4E-470EC423A382}" type="presParOf" srcId="{968051ED-FF65-4DC1-BD7C-7CD9DD124959}" destId="{7900BAB5-CDD0-45C6-8A28-A7E0AC4CC0FE}" srcOrd="7" destOrd="0" presId="urn:microsoft.com/office/officeart/2005/8/layout/vProcess5"/>
    <dgm:cxn modelId="{A71CAC43-99C9-45EF-931E-A3923E63D0AC}" type="presParOf" srcId="{968051ED-FF65-4DC1-BD7C-7CD9DD124959}" destId="{55205DE3-D09A-4E9C-86F9-63AEE288A9FF}"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646182-E7C6-4218-BE8F-665E9C9536C2}">
      <dsp:nvSpPr>
        <dsp:cNvPr id="0" name=""/>
        <dsp:cNvSpPr/>
      </dsp:nvSpPr>
      <dsp:spPr>
        <a:xfrm>
          <a:off x="0" y="0"/>
          <a:ext cx="6629171" cy="1069334"/>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latin typeface="Times New Roman"/>
              <a:cs typeface="Times New Roman"/>
            </a:rPr>
            <a:t>Many unclaimed property laws have been around since the 1950s. It’s one of the original consumer protection plans.</a:t>
          </a:r>
        </a:p>
      </dsp:txBody>
      <dsp:txXfrm>
        <a:off x="31320" y="31320"/>
        <a:ext cx="5384916" cy="1006694"/>
      </dsp:txXfrm>
    </dsp:sp>
    <dsp:sp modelId="{DDC776A7-1EDF-472F-B540-23FE8C5A66FE}">
      <dsp:nvSpPr>
        <dsp:cNvPr id="0" name=""/>
        <dsp:cNvSpPr/>
      </dsp:nvSpPr>
      <dsp:spPr>
        <a:xfrm>
          <a:off x="555193" y="1263759"/>
          <a:ext cx="6629171" cy="1069334"/>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a:latin typeface="Times New Roman"/>
              <a:cs typeface="Times New Roman"/>
            </a:rPr>
            <a:t>Each state has a department that deals with unclaimed property as well as its own law.</a:t>
          </a:r>
        </a:p>
      </dsp:txBody>
      <dsp:txXfrm>
        <a:off x="586513" y="1295079"/>
        <a:ext cx="5316270" cy="1006694"/>
      </dsp:txXfrm>
    </dsp:sp>
    <dsp:sp modelId="{A45ECCDD-4875-43DD-B1B1-36F9E2C36AFC}">
      <dsp:nvSpPr>
        <dsp:cNvPr id="0" name=""/>
        <dsp:cNvSpPr/>
      </dsp:nvSpPr>
      <dsp:spPr>
        <a:xfrm>
          <a:off x="1102099" y="2527518"/>
          <a:ext cx="6629171" cy="1069334"/>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a:latin typeface="Times New Roman"/>
              <a:cs typeface="Times New Roman"/>
            </a:rPr>
            <a:t>In most states, unclaimed property divisions are usually part of the Treasurer’s Department or the Secretary of State.</a:t>
          </a:r>
        </a:p>
      </dsp:txBody>
      <dsp:txXfrm>
        <a:off x="1133419" y="2558838"/>
        <a:ext cx="5324557" cy="1006694"/>
      </dsp:txXfrm>
    </dsp:sp>
    <dsp:sp modelId="{80262BE3-0358-4D62-A05E-9C4EE404FBC9}">
      <dsp:nvSpPr>
        <dsp:cNvPr id="0" name=""/>
        <dsp:cNvSpPr/>
      </dsp:nvSpPr>
      <dsp:spPr>
        <a:xfrm>
          <a:off x="1657292" y="3791277"/>
          <a:ext cx="6629171" cy="1069334"/>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a:latin typeface="Times New Roman"/>
              <a:cs typeface="Times New Roman"/>
            </a:rPr>
            <a:t>In Indiana, our Unclaimed Property Division (UPD) is a division of the Attorney General’s Office.</a:t>
          </a:r>
        </a:p>
      </dsp:txBody>
      <dsp:txXfrm>
        <a:off x="1688612" y="3822597"/>
        <a:ext cx="5316270" cy="1006694"/>
      </dsp:txXfrm>
    </dsp:sp>
    <dsp:sp modelId="{BFB760C0-6FD3-4381-9591-1268C23EFDCB}">
      <dsp:nvSpPr>
        <dsp:cNvPr id="0" name=""/>
        <dsp:cNvSpPr/>
      </dsp:nvSpPr>
      <dsp:spPr>
        <a:xfrm>
          <a:off x="5934103" y="819013"/>
          <a:ext cx="695067" cy="695067"/>
        </a:xfrm>
        <a:prstGeom prst="downArrow">
          <a:avLst>
            <a:gd name="adj1" fmla="val 55000"/>
            <a:gd name="adj2" fmla="val 45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6090493" y="819013"/>
        <a:ext cx="382287" cy="523038"/>
      </dsp:txXfrm>
    </dsp:sp>
    <dsp:sp modelId="{431E145C-FC7C-4DB0-9AE8-C6CE39C168BF}">
      <dsp:nvSpPr>
        <dsp:cNvPr id="0" name=""/>
        <dsp:cNvSpPr/>
      </dsp:nvSpPr>
      <dsp:spPr>
        <a:xfrm>
          <a:off x="6489296" y="2082772"/>
          <a:ext cx="695067" cy="695067"/>
        </a:xfrm>
        <a:prstGeom prst="downArrow">
          <a:avLst>
            <a:gd name="adj1" fmla="val 55000"/>
            <a:gd name="adj2" fmla="val 45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6645686" y="2082772"/>
        <a:ext cx="382287" cy="523038"/>
      </dsp:txXfrm>
    </dsp:sp>
    <dsp:sp modelId="{60AB95FE-1F19-42D8-B43B-CBDE0836E677}">
      <dsp:nvSpPr>
        <dsp:cNvPr id="0" name=""/>
        <dsp:cNvSpPr/>
      </dsp:nvSpPr>
      <dsp:spPr>
        <a:xfrm>
          <a:off x="7036203" y="3346531"/>
          <a:ext cx="695067" cy="695067"/>
        </a:xfrm>
        <a:prstGeom prst="downArrow">
          <a:avLst>
            <a:gd name="adj1" fmla="val 55000"/>
            <a:gd name="adj2" fmla="val 45000"/>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7192593" y="3346531"/>
        <a:ext cx="382287" cy="5230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251288-96EC-4344-B396-85AA4CB81C58}">
      <dsp:nvSpPr>
        <dsp:cNvPr id="0" name=""/>
        <dsp:cNvSpPr/>
      </dsp:nvSpPr>
      <dsp:spPr>
        <a:xfrm>
          <a:off x="528448" y="425"/>
          <a:ext cx="3447371" cy="206842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Times New Roman"/>
              <a:cs typeface="Times New Roman"/>
            </a:rPr>
            <a:t>The Attorney General attends the Indiana State Fair and other large events to inform attendees about unclaimed property and our FREE public </a:t>
          </a:r>
          <a:r>
            <a:rPr lang="en-US" sz="2200" kern="1200" dirty="0">
              <a:latin typeface="Times New Roman"/>
              <a:ea typeface="Calibri"/>
              <a:cs typeface="Times New Roman"/>
            </a:rPr>
            <a:t>services</a:t>
          </a:r>
        </a:p>
      </dsp:txBody>
      <dsp:txXfrm>
        <a:off x="528448" y="425"/>
        <a:ext cx="3447371" cy="2068422"/>
      </dsp:txXfrm>
    </dsp:sp>
    <dsp:sp modelId="{24BEC674-7213-405C-99F2-BC30E63381E8}">
      <dsp:nvSpPr>
        <dsp:cNvPr id="0" name=""/>
        <dsp:cNvSpPr/>
      </dsp:nvSpPr>
      <dsp:spPr>
        <a:xfrm>
          <a:off x="4320557" y="425"/>
          <a:ext cx="3447371" cy="206842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Times New Roman"/>
              <a:ea typeface="Calibri"/>
              <a:cs typeface="Times New Roman"/>
            </a:rPr>
            <a:t>Social media, celebrity spokespeople (Jeff Saturday, Sammy Terry), and a 24/7 searchable website are utilized to reunite owners with their property </a:t>
          </a:r>
          <a:endParaRPr lang="en-US" sz="2200" kern="1200" dirty="0">
            <a:latin typeface="Times New Roman"/>
            <a:cs typeface="Times New Roman"/>
          </a:endParaRPr>
        </a:p>
      </dsp:txBody>
      <dsp:txXfrm>
        <a:off x="4320557" y="425"/>
        <a:ext cx="3447371" cy="2068422"/>
      </dsp:txXfrm>
    </dsp:sp>
    <dsp:sp modelId="{73EFFFC0-655E-4FA1-8BD9-5834D2A2C381}">
      <dsp:nvSpPr>
        <dsp:cNvPr id="0" name=""/>
        <dsp:cNvSpPr/>
      </dsp:nvSpPr>
      <dsp:spPr>
        <a:xfrm>
          <a:off x="528448" y="2413585"/>
          <a:ext cx="3447371" cy="206842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dirty="0">
              <a:latin typeface="Times New Roman"/>
              <a:cs typeface="Times New Roman"/>
            </a:rPr>
            <a:t>The Unclaimed Property Division has full-time staff members who work to proactively locate owners</a:t>
          </a:r>
        </a:p>
      </dsp:txBody>
      <dsp:txXfrm>
        <a:off x="528448" y="2413585"/>
        <a:ext cx="3447371" cy="2068422"/>
      </dsp:txXfrm>
    </dsp:sp>
    <dsp:sp modelId="{EA9ADBEC-F863-4500-B7A5-B3383BDE5A1C}">
      <dsp:nvSpPr>
        <dsp:cNvPr id="0" name=""/>
        <dsp:cNvSpPr/>
      </dsp:nvSpPr>
      <dsp:spPr>
        <a:xfrm>
          <a:off x="4320557" y="2413585"/>
          <a:ext cx="3447371" cy="206842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dirty="0">
              <a:latin typeface="Times New Roman"/>
              <a:cs typeface="Times New Roman"/>
            </a:rPr>
            <a:t>If the money goes unclaimed for 25 years, it is permanently escheated into the General Fund and can no longer be claimed </a:t>
          </a:r>
        </a:p>
      </dsp:txBody>
      <dsp:txXfrm>
        <a:off x="4320557" y="2413585"/>
        <a:ext cx="3447371" cy="20684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86903-A8D3-4AE9-B83B-2BB6450894CD}">
      <dsp:nvSpPr>
        <dsp:cNvPr id="0" name=""/>
        <dsp:cNvSpPr/>
      </dsp:nvSpPr>
      <dsp:spPr>
        <a:xfrm>
          <a:off x="2310" y="342627"/>
          <a:ext cx="1833041" cy="10998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Court Deposits</a:t>
          </a:r>
        </a:p>
      </dsp:txBody>
      <dsp:txXfrm>
        <a:off x="2310" y="342627"/>
        <a:ext cx="1833041" cy="1099824"/>
      </dsp:txXfrm>
    </dsp:sp>
    <dsp:sp modelId="{03E42673-C44C-4A9E-B5E5-F0FAC16FD48A}">
      <dsp:nvSpPr>
        <dsp:cNvPr id="0" name=""/>
        <dsp:cNvSpPr/>
      </dsp:nvSpPr>
      <dsp:spPr>
        <a:xfrm>
          <a:off x="2018656" y="342627"/>
          <a:ext cx="1833041" cy="10998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Restitution Awards</a:t>
          </a:r>
        </a:p>
      </dsp:txBody>
      <dsp:txXfrm>
        <a:off x="2018656" y="342627"/>
        <a:ext cx="1833041" cy="1099824"/>
      </dsp:txXfrm>
    </dsp:sp>
    <dsp:sp modelId="{5860E1EF-616B-42C9-B263-9AA8347FD040}">
      <dsp:nvSpPr>
        <dsp:cNvPr id="0" name=""/>
        <dsp:cNvSpPr/>
      </dsp:nvSpPr>
      <dsp:spPr>
        <a:xfrm>
          <a:off x="4035002" y="342627"/>
          <a:ext cx="1833041" cy="10998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Bail Bonds Deposits</a:t>
          </a:r>
        </a:p>
      </dsp:txBody>
      <dsp:txXfrm>
        <a:off x="4035002" y="342627"/>
        <a:ext cx="1833041" cy="1099824"/>
      </dsp:txXfrm>
    </dsp:sp>
    <dsp:sp modelId="{F3CAE3C2-754A-4F5A-935A-9434695CF5C6}">
      <dsp:nvSpPr>
        <dsp:cNvPr id="0" name=""/>
        <dsp:cNvSpPr/>
      </dsp:nvSpPr>
      <dsp:spPr>
        <a:xfrm>
          <a:off x="6051347" y="342627"/>
          <a:ext cx="1833041" cy="10998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Support Payments</a:t>
          </a:r>
        </a:p>
      </dsp:txBody>
      <dsp:txXfrm>
        <a:off x="6051347" y="342627"/>
        <a:ext cx="1833041" cy="1099824"/>
      </dsp:txXfrm>
    </dsp:sp>
    <dsp:sp modelId="{68C6D61A-C966-4FED-BC1F-3C8BF9FA36AF}">
      <dsp:nvSpPr>
        <dsp:cNvPr id="0" name=""/>
        <dsp:cNvSpPr/>
      </dsp:nvSpPr>
      <dsp:spPr>
        <a:xfrm>
          <a:off x="2310" y="1625756"/>
          <a:ext cx="1833041" cy="10998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Escrow Accounts</a:t>
          </a:r>
        </a:p>
      </dsp:txBody>
      <dsp:txXfrm>
        <a:off x="2310" y="1625756"/>
        <a:ext cx="1833041" cy="1099824"/>
      </dsp:txXfrm>
    </dsp:sp>
    <dsp:sp modelId="{642109D9-7E7E-445F-9AD0-AA7B9494BA51}">
      <dsp:nvSpPr>
        <dsp:cNvPr id="0" name=""/>
        <dsp:cNvSpPr/>
      </dsp:nvSpPr>
      <dsp:spPr>
        <a:xfrm>
          <a:off x="2018656" y="1625756"/>
          <a:ext cx="1833041" cy="10998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Condemnation Awards</a:t>
          </a:r>
        </a:p>
      </dsp:txBody>
      <dsp:txXfrm>
        <a:off x="2018656" y="1625756"/>
        <a:ext cx="1833041" cy="1099824"/>
      </dsp:txXfrm>
    </dsp:sp>
    <dsp:sp modelId="{F12785E0-DCC9-48E4-BE95-732491926613}">
      <dsp:nvSpPr>
        <dsp:cNvPr id="0" name=""/>
        <dsp:cNvSpPr/>
      </dsp:nvSpPr>
      <dsp:spPr>
        <a:xfrm>
          <a:off x="4035002" y="1625756"/>
          <a:ext cx="1833041" cy="10998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Wages / Payroll</a:t>
          </a:r>
        </a:p>
      </dsp:txBody>
      <dsp:txXfrm>
        <a:off x="4035002" y="1625756"/>
        <a:ext cx="1833041" cy="1099824"/>
      </dsp:txXfrm>
    </dsp:sp>
    <dsp:sp modelId="{93F692F9-28D2-4CAB-8554-74D6520C607A}">
      <dsp:nvSpPr>
        <dsp:cNvPr id="0" name=""/>
        <dsp:cNvSpPr/>
      </dsp:nvSpPr>
      <dsp:spPr>
        <a:xfrm>
          <a:off x="6051347" y="1625756"/>
          <a:ext cx="1833041" cy="10998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Accounts Payable</a:t>
          </a:r>
        </a:p>
      </dsp:txBody>
      <dsp:txXfrm>
        <a:off x="6051347" y="1625756"/>
        <a:ext cx="1833041" cy="1099824"/>
      </dsp:txXfrm>
    </dsp:sp>
    <dsp:sp modelId="{4B0207A2-A541-4BDB-B13A-509AC7E470A2}">
      <dsp:nvSpPr>
        <dsp:cNvPr id="0" name=""/>
        <dsp:cNvSpPr/>
      </dsp:nvSpPr>
      <dsp:spPr>
        <a:xfrm>
          <a:off x="2018656" y="2908885"/>
          <a:ext cx="1833041" cy="10998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Accounts Receivable</a:t>
          </a:r>
        </a:p>
      </dsp:txBody>
      <dsp:txXfrm>
        <a:off x="2018656" y="2908885"/>
        <a:ext cx="1833041" cy="1099824"/>
      </dsp:txXfrm>
    </dsp:sp>
    <dsp:sp modelId="{9D559A6B-5637-4703-A813-AAB0E1C8C52A}">
      <dsp:nvSpPr>
        <dsp:cNvPr id="0" name=""/>
        <dsp:cNvSpPr/>
      </dsp:nvSpPr>
      <dsp:spPr>
        <a:xfrm>
          <a:off x="4035002" y="2908885"/>
          <a:ext cx="1833041" cy="10998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Tax Refunds</a:t>
          </a:r>
        </a:p>
      </dsp:txBody>
      <dsp:txXfrm>
        <a:off x="4035002" y="2908885"/>
        <a:ext cx="1833041" cy="10998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D4652F-BA71-4AB8-A727-CBCF0C96AF60}">
      <dsp:nvSpPr>
        <dsp:cNvPr id="0" name=""/>
        <dsp:cNvSpPr/>
      </dsp:nvSpPr>
      <dsp:spPr>
        <a:xfrm>
          <a:off x="104962" y="19460"/>
          <a:ext cx="775892" cy="77589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D3E508-932A-4ABF-A291-D0F06423116F}">
      <dsp:nvSpPr>
        <dsp:cNvPr id="0" name=""/>
        <dsp:cNvSpPr/>
      </dsp:nvSpPr>
      <dsp:spPr>
        <a:xfrm>
          <a:off x="267900" y="182397"/>
          <a:ext cx="450017" cy="4500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AB12DA-B6C7-4E7E-821F-B610D2E9513B}">
      <dsp:nvSpPr>
        <dsp:cNvPr id="0" name=""/>
        <dsp:cNvSpPr/>
      </dsp:nvSpPr>
      <dsp:spPr>
        <a:xfrm>
          <a:off x="1047118" y="19460"/>
          <a:ext cx="1828889" cy="775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u="sng" kern="1200" dirty="0"/>
            <a:t>PROTECT</a:t>
          </a:r>
          <a:r>
            <a:rPr lang="en-US" sz="1100" kern="1200" dirty="0"/>
            <a:t> funds until reported and transferred to the state</a:t>
          </a:r>
        </a:p>
      </dsp:txBody>
      <dsp:txXfrm>
        <a:off x="1047118" y="19460"/>
        <a:ext cx="1828889" cy="775892"/>
      </dsp:txXfrm>
    </dsp:sp>
    <dsp:sp modelId="{0744F3D7-EEF4-4923-BCEF-7CC42694C385}">
      <dsp:nvSpPr>
        <dsp:cNvPr id="0" name=""/>
        <dsp:cNvSpPr/>
      </dsp:nvSpPr>
      <dsp:spPr>
        <a:xfrm>
          <a:off x="3194677" y="19460"/>
          <a:ext cx="775892" cy="77589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5FD0C1-2C44-4D40-B297-6FBF069564AB}">
      <dsp:nvSpPr>
        <dsp:cNvPr id="0" name=""/>
        <dsp:cNvSpPr/>
      </dsp:nvSpPr>
      <dsp:spPr>
        <a:xfrm>
          <a:off x="3357614" y="182397"/>
          <a:ext cx="450017" cy="4500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8483EF-A292-48DA-BDBE-5D48FFD17BAC}">
      <dsp:nvSpPr>
        <dsp:cNvPr id="0" name=""/>
        <dsp:cNvSpPr/>
      </dsp:nvSpPr>
      <dsp:spPr>
        <a:xfrm>
          <a:off x="4136832" y="19460"/>
          <a:ext cx="1828889" cy="775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u="sng" kern="1200"/>
            <a:t>PERFORM</a:t>
          </a:r>
          <a:r>
            <a:rPr lang="en-US" sz="1100" kern="1200"/>
            <a:t> due diligence </a:t>
          </a:r>
        </a:p>
      </dsp:txBody>
      <dsp:txXfrm>
        <a:off x="4136832" y="19460"/>
        <a:ext cx="1828889" cy="775892"/>
      </dsp:txXfrm>
    </dsp:sp>
    <dsp:sp modelId="{657E9576-F84B-4445-B5E6-0E84B3AF1225}">
      <dsp:nvSpPr>
        <dsp:cNvPr id="0" name=""/>
        <dsp:cNvSpPr/>
      </dsp:nvSpPr>
      <dsp:spPr>
        <a:xfrm>
          <a:off x="104962" y="1404930"/>
          <a:ext cx="775892" cy="77589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A999F4-DB8D-44B9-9340-4515EBB3745E}">
      <dsp:nvSpPr>
        <dsp:cNvPr id="0" name=""/>
        <dsp:cNvSpPr/>
      </dsp:nvSpPr>
      <dsp:spPr>
        <a:xfrm>
          <a:off x="267900" y="1567868"/>
          <a:ext cx="450017" cy="4500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DF6625-B2B1-4371-A72A-DE101A24997A}">
      <dsp:nvSpPr>
        <dsp:cNvPr id="0" name=""/>
        <dsp:cNvSpPr/>
      </dsp:nvSpPr>
      <dsp:spPr>
        <a:xfrm>
          <a:off x="1047118" y="1404930"/>
          <a:ext cx="1828889" cy="775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u="sng" kern="1200"/>
            <a:t>FILE </a:t>
          </a:r>
          <a:r>
            <a:rPr lang="en-US" sz="1100" kern="1200"/>
            <a:t>a report</a:t>
          </a:r>
        </a:p>
      </dsp:txBody>
      <dsp:txXfrm>
        <a:off x="1047118" y="1404930"/>
        <a:ext cx="1828889" cy="775892"/>
      </dsp:txXfrm>
    </dsp:sp>
    <dsp:sp modelId="{4403A559-D032-437D-9A34-CABD8D86CE37}">
      <dsp:nvSpPr>
        <dsp:cNvPr id="0" name=""/>
        <dsp:cNvSpPr/>
      </dsp:nvSpPr>
      <dsp:spPr>
        <a:xfrm>
          <a:off x="3194677" y="1404930"/>
          <a:ext cx="775892" cy="77589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7CE599-5FB5-420C-87B0-3C29D82920F3}">
      <dsp:nvSpPr>
        <dsp:cNvPr id="0" name=""/>
        <dsp:cNvSpPr/>
      </dsp:nvSpPr>
      <dsp:spPr>
        <a:xfrm>
          <a:off x="3357614" y="1567868"/>
          <a:ext cx="450017" cy="4500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DD2257-C5A5-4015-9117-892BA8838FCF}">
      <dsp:nvSpPr>
        <dsp:cNvPr id="0" name=""/>
        <dsp:cNvSpPr/>
      </dsp:nvSpPr>
      <dsp:spPr>
        <a:xfrm>
          <a:off x="4136832" y="1404930"/>
          <a:ext cx="1828889" cy="775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u="sng" kern="1200"/>
            <a:t>REMIT</a:t>
          </a:r>
          <a:r>
            <a:rPr lang="en-US" sz="1100" kern="1200"/>
            <a:t> the property</a:t>
          </a:r>
        </a:p>
      </dsp:txBody>
      <dsp:txXfrm>
        <a:off x="4136832" y="1404930"/>
        <a:ext cx="1828889" cy="775892"/>
      </dsp:txXfrm>
    </dsp:sp>
    <dsp:sp modelId="{84B57E8E-4675-4BCA-A209-3DB1ADE513BB}">
      <dsp:nvSpPr>
        <dsp:cNvPr id="0" name=""/>
        <dsp:cNvSpPr/>
      </dsp:nvSpPr>
      <dsp:spPr>
        <a:xfrm>
          <a:off x="104962" y="2790401"/>
          <a:ext cx="775892" cy="77589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8A2649-C3B9-4E81-A624-8EC72B35B7D1}">
      <dsp:nvSpPr>
        <dsp:cNvPr id="0" name=""/>
        <dsp:cNvSpPr/>
      </dsp:nvSpPr>
      <dsp:spPr>
        <a:xfrm>
          <a:off x="267900" y="2953338"/>
          <a:ext cx="450017" cy="4500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227D3C-BFD6-4E67-A556-8AB7928717E2}">
      <dsp:nvSpPr>
        <dsp:cNvPr id="0" name=""/>
        <dsp:cNvSpPr/>
      </dsp:nvSpPr>
      <dsp:spPr>
        <a:xfrm>
          <a:off x="1047118" y="2790401"/>
          <a:ext cx="1828889" cy="775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u="sng" kern="1200"/>
            <a:t>MAINTAIN </a:t>
          </a:r>
          <a:r>
            <a:rPr lang="en-US" sz="1100" kern="1200"/>
            <a:t>copies of all reports and supporting documentation</a:t>
          </a:r>
        </a:p>
      </dsp:txBody>
      <dsp:txXfrm>
        <a:off x="1047118" y="2790401"/>
        <a:ext cx="1828889" cy="775892"/>
      </dsp:txXfrm>
    </dsp:sp>
    <dsp:sp modelId="{57846A15-A82A-4361-835C-A41D746B748C}">
      <dsp:nvSpPr>
        <dsp:cNvPr id="0" name=""/>
        <dsp:cNvSpPr/>
      </dsp:nvSpPr>
      <dsp:spPr>
        <a:xfrm>
          <a:off x="3194677" y="2790401"/>
          <a:ext cx="775892" cy="77589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9BD4D2-3689-4EAB-94E6-AED0B10596F3}">
      <dsp:nvSpPr>
        <dsp:cNvPr id="0" name=""/>
        <dsp:cNvSpPr/>
      </dsp:nvSpPr>
      <dsp:spPr>
        <a:xfrm>
          <a:off x="3357614" y="2953338"/>
          <a:ext cx="450017" cy="4500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098AAF-3D92-4F4E-9483-CBDE3F6201AD}">
      <dsp:nvSpPr>
        <dsp:cNvPr id="0" name=""/>
        <dsp:cNvSpPr/>
      </dsp:nvSpPr>
      <dsp:spPr>
        <a:xfrm>
          <a:off x="4136832" y="2790401"/>
          <a:ext cx="1828889" cy="775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u="sng" kern="1200"/>
            <a:t>REPORT</a:t>
          </a:r>
          <a:r>
            <a:rPr lang="en-US" sz="1100" kern="1200"/>
            <a:t>  </a:t>
          </a:r>
          <a:r>
            <a:rPr lang="en-US" sz="1100" b="1" i="0" kern="1200"/>
            <a:t>MUST </a:t>
          </a:r>
          <a:r>
            <a:rPr lang="en-US" sz="1100" i="0" kern="1200"/>
            <a:t>contain the last known address, if known. Reporting this information is critical to the claiming process and reduces the chances that the owner will need to contact you to request documentation to support their claim.</a:t>
          </a:r>
          <a:endParaRPr lang="en-US" sz="1100" kern="1200"/>
        </a:p>
      </dsp:txBody>
      <dsp:txXfrm>
        <a:off x="4136832" y="2790401"/>
        <a:ext cx="1828889" cy="7758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43C318-AB48-4308-B8BC-875017A285A9}">
      <dsp:nvSpPr>
        <dsp:cNvPr id="0" name=""/>
        <dsp:cNvSpPr/>
      </dsp:nvSpPr>
      <dsp:spPr>
        <a:xfrm>
          <a:off x="0" y="1358"/>
          <a:ext cx="397544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7E7F14B-0D64-4FC0-A713-974E34956933}">
      <dsp:nvSpPr>
        <dsp:cNvPr id="0" name=""/>
        <dsp:cNvSpPr/>
      </dsp:nvSpPr>
      <dsp:spPr>
        <a:xfrm>
          <a:off x="0" y="1358"/>
          <a:ext cx="3975446" cy="926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ctr" defTabSz="577850">
            <a:lnSpc>
              <a:spcPct val="90000"/>
            </a:lnSpc>
            <a:spcBef>
              <a:spcPct val="0"/>
            </a:spcBef>
            <a:spcAft>
              <a:spcPct val="35000"/>
            </a:spcAft>
            <a:buNone/>
          </a:pPr>
          <a:r>
            <a:rPr lang="en-US" sz="1300" b="0" i="0" kern="1200">
              <a:latin typeface="Aptos" panose="020B0004020202020204" pitchFamily="34" charset="0"/>
            </a:rPr>
            <a:t>All holders are legally bound to perform due diligence.</a:t>
          </a:r>
        </a:p>
        <a:p>
          <a:pPr marL="0" lvl="0" indent="0" algn="ctr" defTabSz="577850">
            <a:lnSpc>
              <a:spcPct val="90000"/>
            </a:lnSpc>
            <a:spcBef>
              <a:spcPct val="0"/>
            </a:spcBef>
            <a:spcAft>
              <a:spcPct val="35000"/>
            </a:spcAft>
            <a:buNone/>
          </a:pPr>
          <a:r>
            <a:rPr lang="en-US" sz="1300" kern="1200">
              <a:latin typeface="Aptos" panose="020B0004020202020204" pitchFamily="34" charset="0"/>
              <a:cs typeface="Times New Roman" panose="02020603050405020304" pitchFamily="18" charset="0"/>
            </a:rPr>
            <a:t>Indiana statute IC 32-34-1.5-23 requires that due diligence be performed on all unclaimed property of $50 or more.</a:t>
          </a:r>
          <a:endParaRPr lang="en-US" sz="1300" kern="1200" dirty="0">
            <a:latin typeface="Aptos" panose="020B0004020202020204" pitchFamily="34" charset="0"/>
          </a:endParaRPr>
        </a:p>
      </dsp:txBody>
      <dsp:txXfrm>
        <a:off x="0" y="1358"/>
        <a:ext cx="3975446" cy="926358"/>
      </dsp:txXfrm>
    </dsp:sp>
    <dsp:sp modelId="{77FD83A4-3625-49F3-B537-263D5AB4968D}">
      <dsp:nvSpPr>
        <dsp:cNvPr id="0" name=""/>
        <dsp:cNvSpPr/>
      </dsp:nvSpPr>
      <dsp:spPr>
        <a:xfrm>
          <a:off x="0" y="805075"/>
          <a:ext cx="3975446"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E2598D08-84CB-4652-9F82-DF224410D424}">
      <dsp:nvSpPr>
        <dsp:cNvPr id="0" name=""/>
        <dsp:cNvSpPr/>
      </dsp:nvSpPr>
      <dsp:spPr>
        <a:xfrm>
          <a:off x="0" y="927716"/>
          <a:ext cx="3975446" cy="926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ctr" defTabSz="577850">
            <a:lnSpc>
              <a:spcPct val="90000"/>
            </a:lnSpc>
            <a:spcBef>
              <a:spcPct val="0"/>
            </a:spcBef>
            <a:spcAft>
              <a:spcPct val="35000"/>
            </a:spcAft>
            <a:buNone/>
          </a:pPr>
          <a:r>
            <a:rPr lang="en-US" sz="1300" b="0" i="0" kern="1200">
              <a:latin typeface="Aptos" panose="020B0004020202020204" pitchFamily="34" charset="0"/>
            </a:rPr>
            <a:t>Due diligence must be performed no more than one hundred eighty (180) days, or no fewer than sixty (60) days, prior to the filing of the report.</a:t>
          </a:r>
          <a:endParaRPr lang="en-US" sz="1300" kern="1200" dirty="0">
            <a:latin typeface="Aptos" panose="020B0004020202020204" pitchFamily="34" charset="0"/>
          </a:endParaRPr>
        </a:p>
      </dsp:txBody>
      <dsp:txXfrm>
        <a:off x="0" y="927716"/>
        <a:ext cx="3975446" cy="926358"/>
      </dsp:txXfrm>
    </dsp:sp>
    <dsp:sp modelId="{9D9516F5-F214-4120-835F-446C4B3ED990}">
      <dsp:nvSpPr>
        <dsp:cNvPr id="0" name=""/>
        <dsp:cNvSpPr/>
      </dsp:nvSpPr>
      <dsp:spPr>
        <a:xfrm>
          <a:off x="0" y="1854074"/>
          <a:ext cx="3975446"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98BAF88-53B9-4C6C-968F-9675BC3533E1}">
      <dsp:nvSpPr>
        <dsp:cNvPr id="0" name=""/>
        <dsp:cNvSpPr/>
      </dsp:nvSpPr>
      <dsp:spPr>
        <a:xfrm>
          <a:off x="0" y="1854074"/>
          <a:ext cx="3975446" cy="926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ctr" defTabSz="577850">
            <a:lnSpc>
              <a:spcPct val="90000"/>
            </a:lnSpc>
            <a:spcBef>
              <a:spcPct val="0"/>
            </a:spcBef>
            <a:spcAft>
              <a:spcPct val="35000"/>
            </a:spcAft>
            <a:buNone/>
          </a:pPr>
          <a:r>
            <a:rPr lang="en-US" sz="1300" b="0" i="0" kern="1200">
              <a:latin typeface="Aptos" panose="020B0004020202020204" pitchFamily="34" charset="0"/>
            </a:rPr>
            <a:t>Mail notifications must be sent to property owners by first class mail or better at their last known address.</a:t>
          </a:r>
          <a:endParaRPr lang="en-US" sz="1300" kern="1200" dirty="0">
            <a:latin typeface="Aptos" panose="020B0004020202020204" pitchFamily="34" charset="0"/>
          </a:endParaRPr>
        </a:p>
      </dsp:txBody>
      <dsp:txXfrm>
        <a:off x="0" y="1854074"/>
        <a:ext cx="3975446" cy="9263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D3D8A6-232C-48BD-9E50-E32EB515F609}">
      <dsp:nvSpPr>
        <dsp:cNvPr id="0" name=""/>
        <dsp:cNvSpPr/>
      </dsp:nvSpPr>
      <dsp:spPr>
        <a:xfrm>
          <a:off x="1029835" y="74584"/>
          <a:ext cx="7591295" cy="14621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                   Our website offers two options for submitting your report.</a:t>
          </a:r>
        </a:p>
      </dsp:txBody>
      <dsp:txXfrm>
        <a:off x="1072660" y="117409"/>
        <a:ext cx="6013519" cy="1376501"/>
      </dsp:txXfrm>
    </dsp:sp>
    <dsp:sp modelId="{7B7FBD38-5574-4262-B423-9ED9051FD460}">
      <dsp:nvSpPr>
        <dsp:cNvPr id="0" name=""/>
        <dsp:cNvSpPr/>
      </dsp:nvSpPr>
      <dsp:spPr>
        <a:xfrm>
          <a:off x="105179" y="1688093"/>
          <a:ext cx="7591295" cy="14621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dirty="0"/>
            <a:t>1. Upload NAUPA formatted file</a:t>
          </a:r>
        </a:p>
        <a:p>
          <a:pPr marL="0" lvl="0" indent="0" algn="l" defTabSz="755650">
            <a:lnSpc>
              <a:spcPct val="90000"/>
            </a:lnSpc>
            <a:spcBef>
              <a:spcPct val="0"/>
            </a:spcBef>
            <a:spcAft>
              <a:spcPct val="35000"/>
            </a:spcAft>
            <a:buNone/>
          </a:pPr>
          <a:r>
            <a:rPr lang="en-US" sz="1700" kern="1200" dirty="0"/>
            <a:t>Our website provides a list of </a:t>
          </a:r>
        </a:p>
        <a:p>
          <a:pPr marL="0" lvl="0" indent="0" algn="l" defTabSz="755650">
            <a:lnSpc>
              <a:spcPct val="90000"/>
            </a:lnSpc>
            <a:spcBef>
              <a:spcPct val="0"/>
            </a:spcBef>
            <a:spcAft>
              <a:spcPct val="35000"/>
            </a:spcAft>
            <a:buNone/>
          </a:pPr>
          <a:r>
            <a:rPr lang="en-US" sz="1700" kern="1200" dirty="0"/>
            <a:t>software for creating NAUPA </a:t>
          </a:r>
        </a:p>
        <a:p>
          <a:pPr marL="0" lvl="0" indent="0" algn="l" defTabSz="755650">
            <a:lnSpc>
              <a:spcPct val="90000"/>
            </a:lnSpc>
            <a:spcBef>
              <a:spcPct val="0"/>
            </a:spcBef>
            <a:spcAft>
              <a:spcPct val="35000"/>
            </a:spcAft>
            <a:buNone/>
          </a:pPr>
          <a:r>
            <a:rPr lang="en-US" sz="1700" kern="1200" dirty="0"/>
            <a:t>formatted files.</a:t>
          </a:r>
        </a:p>
      </dsp:txBody>
      <dsp:txXfrm>
        <a:off x="148004" y="1730918"/>
        <a:ext cx="5885426" cy="1376501"/>
      </dsp:txXfrm>
    </dsp:sp>
    <dsp:sp modelId="{D83733F0-829D-4627-919F-6583D0649514}">
      <dsp:nvSpPr>
        <dsp:cNvPr id="0" name=""/>
        <dsp:cNvSpPr/>
      </dsp:nvSpPr>
      <dsp:spPr>
        <a:xfrm>
          <a:off x="25814" y="3411687"/>
          <a:ext cx="7591295" cy="14621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dirty="0"/>
            <a:t>2. Manual Online Reporting (MOR)</a:t>
          </a:r>
        </a:p>
        <a:p>
          <a:pPr marL="0" lvl="0" indent="0" algn="l" defTabSz="755650">
            <a:lnSpc>
              <a:spcPct val="100000"/>
            </a:lnSpc>
            <a:spcBef>
              <a:spcPct val="0"/>
            </a:spcBef>
            <a:spcAft>
              <a:spcPct val="35000"/>
            </a:spcAft>
            <a:buNone/>
          </a:pPr>
          <a:r>
            <a:rPr lang="en-US" sz="1700" kern="1200" dirty="0"/>
            <a:t>After registration, a unique secret key </a:t>
          </a:r>
        </a:p>
        <a:p>
          <a:pPr marL="0" lvl="0" indent="0" algn="l" defTabSz="755650">
            <a:lnSpc>
              <a:spcPct val="100000"/>
            </a:lnSpc>
            <a:spcBef>
              <a:spcPct val="0"/>
            </a:spcBef>
            <a:spcAft>
              <a:spcPct val="35000"/>
            </a:spcAft>
            <a:buNone/>
          </a:pPr>
          <a:r>
            <a:rPr lang="en-US" sz="1700" kern="1200" dirty="0"/>
            <a:t>will be assigned to you by the system. </a:t>
          </a:r>
        </a:p>
      </dsp:txBody>
      <dsp:txXfrm>
        <a:off x="68639" y="3454512"/>
        <a:ext cx="5885426" cy="1376501"/>
      </dsp:txXfrm>
    </dsp:sp>
    <dsp:sp modelId="{B9D0E045-FE8B-4610-80EC-7399B8EEB8D1}">
      <dsp:nvSpPr>
        <dsp:cNvPr id="0" name=""/>
        <dsp:cNvSpPr/>
      </dsp:nvSpPr>
      <dsp:spPr>
        <a:xfrm>
          <a:off x="7057751" y="854585"/>
          <a:ext cx="950398" cy="95039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271591" y="854585"/>
        <a:ext cx="522718" cy="715174"/>
      </dsp:txXfrm>
    </dsp:sp>
    <dsp:sp modelId="{9F2B9B1C-F0F9-48C4-8096-557A14C76D17}">
      <dsp:nvSpPr>
        <dsp:cNvPr id="0" name=""/>
        <dsp:cNvSpPr/>
      </dsp:nvSpPr>
      <dsp:spPr>
        <a:xfrm>
          <a:off x="6901760" y="2517151"/>
          <a:ext cx="950398" cy="95039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115600" y="2517151"/>
        <a:ext cx="522718" cy="71517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CA1F53-A9EB-4BC9-9057-E36B16F2F388}" type="datetimeFigureOut">
              <a:rPr lang="en-US" smtClean="0"/>
              <a:t>6/3/2026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73BDA1-4B64-494B-9273-31374CEAEAF5}" type="slidenum">
              <a:rPr lang="en-US" smtClean="0"/>
              <a:t>‹#›</a:t>
            </a:fld>
            <a:endParaRPr lang="en-US"/>
          </a:p>
        </p:txBody>
      </p:sp>
    </p:spTree>
    <p:extLst>
      <p:ext uri="{BB962C8B-B14F-4D97-AF65-F5344CB8AC3E}">
        <p14:creationId xmlns:p14="http://schemas.microsoft.com/office/powerpoint/2010/main" val="1450036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3373BDA1-4B64-494B-9273-31374CEAEAF5}" type="slidenum">
              <a:rPr lang="en-US" smtClean="0"/>
              <a:t>4</a:t>
            </a:fld>
            <a:endParaRPr lang="en-US"/>
          </a:p>
        </p:txBody>
      </p:sp>
    </p:spTree>
    <p:extLst>
      <p:ext uri="{BB962C8B-B14F-4D97-AF65-F5344CB8AC3E}">
        <p14:creationId xmlns:p14="http://schemas.microsoft.com/office/powerpoint/2010/main" val="3433316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3373BDA1-4B64-494B-9273-31374CEAEAF5}" type="slidenum">
              <a:rPr lang="en-US" smtClean="0"/>
              <a:t>5</a:t>
            </a:fld>
            <a:endParaRPr lang="en-US"/>
          </a:p>
        </p:txBody>
      </p:sp>
    </p:spTree>
    <p:extLst>
      <p:ext uri="{BB962C8B-B14F-4D97-AF65-F5344CB8AC3E}">
        <p14:creationId xmlns:p14="http://schemas.microsoft.com/office/powerpoint/2010/main" val="472854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6433A-2DEE-0393-E5B7-BB63E751D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078862-112A-0353-1C2F-B3165FA75C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F16438-7F95-B8DC-664E-831A6A5F3556}"/>
              </a:ext>
            </a:extLst>
          </p:cNvPr>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B33A8460-FABE-7417-5C62-59134B92634F}"/>
              </a:ext>
            </a:extLst>
          </p:cNvPr>
          <p:cNvSpPr>
            <a:spLocks noGrp="1"/>
          </p:cNvSpPr>
          <p:nvPr>
            <p:ph type="sldNum" sz="quarter" idx="5"/>
          </p:nvPr>
        </p:nvSpPr>
        <p:spPr/>
        <p:txBody>
          <a:bodyPr/>
          <a:lstStyle/>
          <a:p>
            <a:fld id="{3373BDA1-4B64-494B-9273-31374CEAEAF5}" type="slidenum">
              <a:rPr lang="en-US" smtClean="0"/>
              <a:t>6</a:t>
            </a:fld>
            <a:endParaRPr lang="en-US"/>
          </a:p>
        </p:txBody>
      </p:sp>
    </p:spTree>
    <p:extLst>
      <p:ext uri="{BB962C8B-B14F-4D97-AF65-F5344CB8AC3E}">
        <p14:creationId xmlns:p14="http://schemas.microsoft.com/office/powerpoint/2010/main" val="4190660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4DFF2-24FE-F534-9EDF-D9E3DEA190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257A8-E28B-B6FA-E7E3-150B931D5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77CC65-C0BB-7FBB-F779-49674A8D22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A8B486-CCF8-D18D-AFFE-5A175F4E90AB}"/>
              </a:ext>
            </a:extLst>
          </p:cNvPr>
          <p:cNvSpPr>
            <a:spLocks noGrp="1"/>
          </p:cNvSpPr>
          <p:nvPr>
            <p:ph type="sldNum" sz="quarter" idx="5"/>
          </p:nvPr>
        </p:nvSpPr>
        <p:spPr/>
        <p:txBody>
          <a:bodyPr/>
          <a:lstStyle/>
          <a:p>
            <a:fld id="{3373BDA1-4B64-494B-9273-31374CEAEAF5}" type="slidenum">
              <a:rPr lang="en-US" smtClean="0"/>
              <a:t>7</a:t>
            </a:fld>
            <a:endParaRPr lang="en-US"/>
          </a:p>
        </p:txBody>
      </p:sp>
    </p:spTree>
    <p:extLst>
      <p:ext uri="{BB962C8B-B14F-4D97-AF65-F5344CB8AC3E}">
        <p14:creationId xmlns:p14="http://schemas.microsoft.com/office/powerpoint/2010/main" val="4209467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3BDA1-4B64-494B-9273-31374CEAEAF5}" type="slidenum">
              <a:rPr lang="en-US" smtClean="0"/>
              <a:t>8</a:t>
            </a:fld>
            <a:endParaRPr lang="en-US"/>
          </a:p>
        </p:txBody>
      </p:sp>
    </p:spTree>
    <p:extLst>
      <p:ext uri="{BB962C8B-B14F-4D97-AF65-F5344CB8AC3E}">
        <p14:creationId xmlns:p14="http://schemas.microsoft.com/office/powerpoint/2010/main" val="2158885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3373BDA1-4B64-494B-9273-31374CEAEAF5}" type="slidenum">
              <a:rPr lang="en-US" smtClean="0"/>
              <a:t>9</a:t>
            </a:fld>
            <a:endParaRPr lang="en-US"/>
          </a:p>
        </p:txBody>
      </p:sp>
    </p:spTree>
    <p:extLst>
      <p:ext uri="{BB962C8B-B14F-4D97-AF65-F5344CB8AC3E}">
        <p14:creationId xmlns:p14="http://schemas.microsoft.com/office/powerpoint/2010/main" val="2805081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3D398-34F4-EC9B-987B-CEB3E33543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B5201D-8B8A-D150-25C6-BA21B2B5CE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C5C3B4-C499-1A46-20AD-9D0EB79810E5}"/>
              </a:ext>
            </a:extLst>
          </p:cNvPr>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BC72B649-369F-468A-C46A-1A9ABD83730B}"/>
              </a:ext>
            </a:extLst>
          </p:cNvPr>
          <p:cNvSpPr>
            <a:spLocks noGrp="1"/>
          </p:cNvSpPr>
          <p:nvPr>
            <p:ph type="sldNum" sz="quarter" idx="5"/>
          </p:nvPr>
        </p:nvSpPr>
        <p:spPr/>
        <p:txBody>
          <a:bodyPr/>
          <a:lstStyle/>
          <a:p>
            <a:fld id="{3373BDA1-4B64-494B-9273-31374CEAEAF5}" type="slidenum">
              <a:rPr lang="en-US" smtClean="0"/>
              <a:t>10</a:t>
            </a:fld>
            <a:endParaRPr lang="en-US"/>
          </a:p>
        </p:txBody>
      </p:sp>
    </p:spTree>
    <p:extLst>
      <p:ext uri="{BB962C8B-B14F-4D97-AF65-F5344CB8AC3E}">
        <p14:creationId xmlns:p14="http://schemas.microsoft.com/office/powerpoint/2010/main" val="17687655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918C7B-3568-CA4C-BD5B-7E313034C60D}" type="datetimeFigureOut">
              <a:rPr lang="en-US" smtClean="0"/>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70E681-1778-0248-981E-E38E14518D95}" type="slidenum">
              <a:rPr lang="en-US" smtClean="0"/>
              <a:t>‹#›</a:t>
            </a:fld>
            <a:endParaRPr lang="en-US"/>
          </a:p>
        </p:txBody>
      </p:sp>
      <p:pic>
        <p:nvPicPr>
          <p:cNvPr id="8" name="Picture 7" descr="A logo with a statue of a person holding a scale&#10;&#10;Description automatically generated">
            <a:extLst>
              <a:ext uri="{FF2B5EF4-FFF2-40B4-BE49-F238E27FC236}">
                <a16:creationId xmlns:a16="http://schemas.microsoft.com/office/drawing/2014/main" id="{F4C5C489-A588-F95A-E290-5EBBEC1033B2}"/>
              </a:ext>
            </a:extLst>
          </p:cNvPr>
          <p:cNvPicPr>
            <a:picLocks noChangeAspect="1"/>
          </p:cNvPicPr>
          <p:nvPr userDrawn="1"/>
        </p:nvPicPr>
        <p:blipFill>
          <a:blip r:embed="rId2"/>
          <a:stretch>
            <a:fillRect/>
          </a:stretch>
        </p:blipFill>
        <p:spPr>
          <a:xfrm>
            <a:off x="4042679" y="0"/>
            <a:ext cx="949463" cy="956394"/>
          </a:xfrm>
          <a:prstGeom prst="rect">
            <a:avLst/>
          </a:prstGeom>
        </p:spPr>
      </p:pic>
    </p:spTree>
    <p:extLst>
      <p:ext uri="{BB962C8B-B14F-4D97-AF65-F5344CB8AC3E}">
        <p14:creationId xmlns:p14="http://schemas.microsoft.com/office/powerpoint/2010/main" val="2989597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918C7B-3568-CA4C-BD5B-7E313034C60D}" type="datetimeFigureOut">
              <a:rPr lang="en-US" smtClean="0"/>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70E681-1778-0248-981E-E38E14518D95}" type="slidenum">
              <a:rPr lang="en-US" smtClean="0"/>
              <a:t>‹#›</a:t>
            </a:fld>
            <a:endParaRPr lang="en-US"/>
          </a:p>
        </p:txBody>
      </p:sp>
    </p:spTree>
    <p:extLst>
      <p:ext uri="{BB962C8B-B14F-4D97-AF65-F5344CB8AC3E}">
        <p14:creationId xmlns:p14="http://schemas.microsoft.com/office/powerpoint/2010/main" val="4035939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918C7B-3568-CA4C-BD5B-7E313034C60D}" type="datetimeFigureOut">
              <a:rPr lang="en-US" smtClean="0"/>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70E681-1778-0248-981E-E38E14518D95}" type="slidenum">
              <a:rPr lang="en-US" smtClean="0"/>
              <a:t>‹#›</a:t>
            </a:fld>
            <a:endParaRPr lang="en-US"/>
          </a:p>
        </p:txBody>
      </p:sp>
    </p:spTree>
    <p:extLst>
      <p:ext uri="{BB962C8B-B14F-4D97-AF65-F5344CB8AC3E}">
        <p14:creationId xmlns:p14="http://schemas.microsoft.com/office/powerpoint/2010/main" val="1291325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5A929-2C4B-7E8D-4473-343520F2157E}"/>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2934E3A-2558-A528-0348-CB05CE637DC4}"/>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A0F0EB8-2CE3-AA76-59B7-E0C90B70A1E6}"/>
              </a:ext>
            </a:extLst>
          </p:cNvPr>
          <p:cNvSpPr>
            <a:spLocks noGrp="1"/>
          </p:cNvSpPr>
          <p:nvPr>
            <p:ph type="dt" sz="half" idx="10"/>
          </p:nvPr>
        </p:nvSpPr>
        <p:spPr>
          <a:xfrm>
            <a:off x="628650" y="6356350"/>
            <a:ext cx="2057400" cy="365125"/>
          </a:xfrm>
          <a:prstGeom prst="rect">
            <a:avLst/>
          </a:prstGeom>
        </p:spPr>
        <p:txBody>
          <a:bodyPr/>
          <a:lstStyle/>
          <a:p>
            <a:fld id="{F03E4FE3-350B-584F-884F-29824EB3D3A2}" type="datetimeFigureOut">
              <a:rPr lang="en-US" smtClean="0"/>
              <a:t>6/3/2026</a:t>
            </a:fld>
            <a:endParaRPr lang="en-US"/>
          </a:p>
        </p:txBody>
      </p:sp>
      <p:sp>
        <p:nvSpPr>
          <p:cNvPr id="5" name="Footer Placeholder 4">
            <a:extLst>
              <a:ext uri="{FF2B5EF4-FFF2-40B4-BE49-F238E27FC236}">
                <a16:creationId xmlns:a16="http://schemas.microsoft.com/office/drawing/2014/main" id="{86B35149-A539-3F6A-7BFB-854FCA0AEE61}"/>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D5D2655-8066-7503-8329-B6CEA20943F7}"/>
              </a:ext>
            </a:extLst>
          </p:cNvPr>
          <p:cNvSpPr>
            <a:spLocks noGrp="1"/>
          </p:cNvSpPr>
          <p:nvPr>
            <p:ph type="sldNum" sz="quarter" idx="12"/>
          </p:nvPr>
        </p:nvSpPr>
        <p:spPr>
          <a:xfrm>
            <a:off x="6457950" y="6356350"/>
            <a:ext cx="2057400" cy="365125"/>
          </a:xfrm>
          <a:prstGeom prst="rect">
            <a:avLst/>
          </a:prstGeom>
        </p:spPr>
        <p:txBody>
          <a:bodyPr/>
          <a:lstStyle/>
          <a:p>
            <a:fld id="{903926AE-5BE5-4842-A4E8-9979A4CFFEE0}" type="slidenum">
              <a:rPr lang="en-US" smtClean="0"/>
              <a:t>‹#›</a:t>
            </a:fld>
            <a:endParaRPr lang="en-US"/>
          </a:p>
        </p:txBody>
      </p:sp>
    </p:spTree>
    <p:extLst>
      <p:ext uri="{BB962C8B-B14F-4D97-AF65-F5344CB8AC3E}">
        <p14:creationId xmlns:p14="http://schemas.microsoft.com/office/powerpoint/2010/main" val="131630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133CA-B2D7-ABBE-F1C2-A613A3E906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91A929-586D-D10C-4B26-E6C070A424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2CDFCF-0BDD-4536-94A6-4235321475AA}"/>
              </a:ext>
            </a:extLst>
          </p:cNvPr>
          <p:cNvSpPr>
            <a:spLocks noGrp="1"/>
          </p:cNvSpPr>
          <p:nvPr>
            <p:ph type="dt" sz="half" idx="10"/>
          </p:nvPr>
        </p:nvSpPr>
        <p:spPr>
          <a:xfrm>
            <a:off x="628650" y="6356350"/>
            <a:ext cx="2057400" cy="365125"/>
          </a:xfrm>
          <a:prstGeom prst="rect">
            <a:avLst/>
          </a:prstGeom>
        </p:spPr>
        <p:txBody>
          <a:bodyPr/>
          <a:lstStyle/>
          <a:p>
            <a:fld id="{F03E4FE3-350B-584F-884F-29824EB3D3A2}" type="datetimeFigureOut">
              <a:rPr lang="en-US" smtClean="0"/>
              <a:t>6/3/2026</a:t>
            </a:fld>
            <a:endParaRPr lang="en-US"/>
          </a:p>
        </p:txBody>
      </p:sp>
      <p:sp>
        <p:nvSpPr>
          <p:cNvPr id="5" name="Footer Placeholder 4">
            <a:extLst>
              <a:ext uri="{FF2B5EF4-FFF2-40B4-BE49-F238E27FC236}">
                <a16:creationId xmlns:a16="http://schemas.microsoft.com/office/drawing/2014/main" id="{414241A5-B3D0-2757-67F5-9A3CD208F63E}"/>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7FAB05E-ABA2-F84F-2F00-06A1BA5B34C5}"/>
              </a:ext>
            </a:extLst>
          </p:cNvPr>
          <p:cNvSpPr>
            <a:spLocks noGrp="1"/>
          </p:cNvSpPr>
          <p:nvPr>
            <p:ph type="sldNum" sz="quarter" idx="12"/>
          </p:nvPr>
        </p:nvSpPr>
        <p:spPr>
          <a:xfrm>
            <a:off x="6457950" y="6356350"/>
            <a:ext cx="2057400" cy="365125"/>
          </a:xfrm>
          <a:prstGeom prst="rect">
            <a:avLst/>
          </a:prstGeom>
        </p:spPr>
        <p:txBody>
          <a:bodyPr/>
          <a:lstStyle/>
          <a:p>
            <a:fld id="{903926AE-5BE5-4842-A4E8-9979A4CFFEE0}" type="slidenum">
              <a:rPr lang="en-US" smtClean="0"/>
              <a:t>‹#›</a:t>
            </a:fld>
            <a:endParaRPr lang="en-US"/>
          </a:p>
        </p:txBody>
      </p:sp>
    </p:spTree>
    <p:extLst>
      <p:ext uri="{BB962C8B-B14F-4D97-AF65-F5344CB8AC3E}">
        <p14:creationId xmlns:p14="http://schemas.microsoft.com/office/powerpoint/2010/main" val="3970744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7747D-A3D4-F02A-93D4-F4EF9C68825A}"/>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6FA83D-F1CA-E221-B020-5AC5A99B38D5}"/>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155949-43D3-685C-5903-00D2749FFC0E}"/>
              </a:ext>
            </a:extLst>
          </p:cNvPr>
          <p:cNvSpPr>
            <a:spLocks noGrp="1"/>
          </p:cNvSpPr>
          <p:nvPr>
            <p:ph type="dt" sz="half" idx="10"/>
          </p:nvPr>
        </p:nvSpPr>
        <p:spPr>
          <a:xfrm>
            <a:off x="628650" y="6356350"/>
            <a:ext cx="2057400" cy="365125"/>
          </a:xfrm>
          <a:prstGeom prst="rect">
            <a:avLst/>
          </a:prstGeom>
        </p:spPr>
        <p:txBody>
          <a:bodyPr/>
          <a:lstStyle/>
          <a:p>
            <a:fld id="{F03E4FE3-350B-584F-884F-29824EB3D3A2}" type="datetimeFigureOut">
              <a:rPr lang="en-US" smtClean="0"/>
              <a:t>6/3/2026</a:t>
            </a:fld>
            <a:endParaRPr lang="en-US"/>
          </a:p>
        </p:txBody>
      </p:sp>
      <p:sp>
        <p:nvSpPr>
          <p:cNvPr id="5" name="Footer Placeholder 4">
            <a:extLst>
              <a:ext uri="{FF2B5EF4-FFF2-40B4-BE49-F238E27FC236}">
                <a16:creationId xmlns:a16="http://schemas.microsoft.com/office/drawing/2014/main" id="{E06636CE-A871-86FF-A469-D778036DD5A1}"/>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0614B23-7A9E-20C9-7E39-5AEEF7F340CF}"/>
              </a:ext>
            </a:extLst>
          </p:cNvPr>
          <p:cNvSpPr>
            <a:spLocks noGrp="1"/>
          </p:cNvSpPr>
          <p:nvPr>
            <p:ph type="sldNum" sz="quarter" idx="12"/>
          </p:nvPr>
        </p:nvSpPr>
        <p:spPr>
          <a:xfrm>
            <a:off x="6457950" y="6356350"/>
            <a:ext cx="2057400" cy="365125"/>
          </a:xfrm>
          <a:prstGeom prst="rect">
            <a:avLst/>
          </a:prstGeom>
        </p:spPr>
        <p:txBody>
          <a:bodyPr/>
          <a:lstStyle/>
          <a:p>
            <a:fld id="{903926AE-5BE5-4842-A4E8-9979A4CFFEE0}" type="slidenum">
              <a:rPr lang="en-US" smtClean="0"/>
              <a:t>‹#›</a:t>
            </a:fld>
            <a:endParaRPr lang="en-US"/>
          </a:p>
        </p:txBody>
      </p:sp>
    </p:spTree>
    <p:extLst>
      <p:ext uri="{BB962C8B-B14F-4D97-AF65-F5344CB8AC3E}">
        <p14:creationId xmlns:p14="http://schemas.microsoft.com/office/powerpoint/2010/main" val="30113981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27A6A-E992-B4E8-DC33-E444FE8FFE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696E9E-3855-3AFC-B1E9-01002090F4FB}"/>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E9C78E8-91A4-5C70-1BB6-544D4A7DEE71}"/>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CB3968-91A3-0BEA-78B5-1D9E7D99551B}"/>
              </a:ext>
            </a:extLst>
          </p:cNvPr>
          <p:cNvSpPr>
            <a:spLocks noGrp="1"/>
          </p:cNvSpPr>
          <p:nvPr>
            <p:ph type="dt" sz="half" idx="10"/>
          </p:nvPr>
        </p:nvSpPr>
        <p:spPr>
          <a:xfrm>
            <a:off x="628650" y="6356350"/>
            <a:ext cx="2057400" cy="365125"/>
          </a:xfrm>
          <a:prstGeom prst="rect">
            <a:avLst/>
          </a:prstGeom>
        </p:spPr>
        <p:txBody>
          <a:bodyPr/>
          <a:lstStyle/>
          <a:p>
            <a:fld id="{F03E4FE3-350B-584F-884F-29824EB3D3A2}" type="datetimeFigureOut">
              <a:rPr lang="en-US" smtClean="0"/>
              <a:t>6/3/2026</a:t>
            </a:fld>
            <a:endParaRPr lang="en-US"/>
          </a:p>
        </p:txBody>
      </p:sp>
      <p:sp>
        <p:nvSpPr>
          <p:cNvPr id="6" name="Footer Placeholder 5">
            <a:extLst>
              <a:ext uri="{FF2B5EF4-FFF2-40B4-BE49-F238E27FC236}">
                <a16:creationId xmlns:a16="http://schemas.microsoft.com/office/drawing/2014/main" id="{875F7F7B-6BAF-EAE0-2105-0502A1D685B3}"/>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35CC431-7855-0F2F-7C59-9BC86A357CFA}"/>
              </a:ext>
            </a:extLst>
          </p:cNvPr>
          <p:cNvSpPr>
            <a:spLocks noGrp="1"/>
          </p:cNvSpPr>
          <p:nvPr>
            <p:ph type="sldNum" sz="quarter" idx="12"/>
          </p:nvPr>
        </p:nvSpPr>
        <p:spPr>
          <a:xfrm>
            <a:off x="6457950" y="6356350"/>
            <a:ext cx="2057400" cy="365125"/>
          </a:xfrm>
          <a:prstGeom prst="rect">
            <a:avLst/>
          </a:prstGeom>
        </p:spPr>
        <p:txBody>
          <a:bodyPr/>
          <a:lstStyle/>
          <a:p>
            <a:fld id="{903926AE-5BE5-4842-A4E8-9979A4CFFEE0}" type="slidenum">
              <a:rPr lang="en-US" smtClean="0"/>
              <a:t>‹#›</a:t>
            </a:fld>
            <a:endParaRPr lang="en-US"/>
          </a:p>
        </p:txBody>
      </p:sp>
    </p:spTree>
    <p:extLst>
      <p:ext uri="{BB962C8B-B14F-4D97-AF65-F5344CB8AC3E}">
        <p14:creationId xmlns:p14="http://schemas.microsoft.com/office/powerpoint/2010/main" val="22802122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708CA-ED84-9623-C915-0C4D3EA0AD48}"/>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F06E81B-00B1-49A6-80D2-C48EC583FB9B}"/>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ED7C47-B4E5-0640-3CA2-BD0A429A3527}"/>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B315389-1828-B7A6-B47A-3E08A1F3396C}"/>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3A489A-485A-5FF6-799B-93EC43E6404D}"/>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4FF9A2-B977-DFF7-0DDB-1371CCA7A626}"/>
              </a:ext>
            </a:extLst>
          </p:cNvPr>
          <p:cNvSpPr>
            <a:spLocks noGrp="1"/>
          </p:cNvSpPr>
          <p:nvPr>
            <p:ph type="dt" sz="half" idx="10"/>
          </p:nvPr>
        </p:nvSpPr>
        <p:spPr>
          <a:xfrm>
            <a:off x="628650" y="6356350"/>
            <a:ext cx="2057400" cy="365125"/>
          </a:xfrm>
          <a:prstGeom prst="rect">
            <a:avLst/>
          </a:prstGeom>
        </p:spPr>
        <p:txBody>
          <a:bodyPr/>
          <a:lstStyle/>
          <a:p>
            <a:fld id="{F03E4FE3-350B-584F-884F-29824EB3D3A2}" type="datetimeFigureOut">
              <a:rPr lang="en-US" smtClean="0"/>
              <a:t>6/3/2026</a:t>
            </a:fld>
            <a:endParaRPr lang="en-US"/>
          </a:p>
        </p:txBody>
      </p:sp>
      <p:sp>
        <p:nvSpPr>
          <p:cNvPr id="8" name="Footer Placeholder 7">
            <a:extLst>
              <a:ext uri="{FF2B5EF4-FFF2-40B4-BE49-F238E27FC236}">
                <a16:creationId xmlns:a16="http://schemas.microsoft.com/office/drawing/2014/main" id="{EED93A70-2615-0DD9-1B2D-BE928C446D08}"/>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9463885-D857-D498-BA08-CA42536B2096}"/>
              </a:ext>
            </a:extLst>
          </p:cNvPr>
          <p:cNvSpPr>
            <a:spLocks noGrp="1"/>
          </p:cNvSpPr>
          <p:nvPr>
            <p:ph type="sldNum" sz="quarter" idx="12"/>
          </p:nvPr>
        </p:nvSpPr>
        <p:spPr>
          <a:xfrm>
            <a:off x="6457950" y="6356350"/>
            <a:ext cx="2057400" cy="365125"/>
          </a:xfrm>
          <a:prstGeom prst="rect">
            <a:avLst/>
          </a:prstGeom>
        </p:spPr>
        <p:txBody>
          <a:bodyPr/>
          <a:lstStyle/>
          <a:p>
            <a:fld id="{903926AE-5BE5-4842-A4E8-9979A4CFFEE0}" type="slidenum">
              <a:rPr lang="en-US" smtClean="0"/>
              <a:t>‹#›</a:t>
            </a:fld>
            <a:endParaRPr lang="en-US"/>
          </a:p>
        </p:txBody>
      </p:sp>
    </p:spTree>
    <p:extLst>
      <p:ext uri="{BB962C8B-B14F-4D97-AF65-F5344CB8AC3E}">
        <p14:creationId xmlns:p14="http://schemas.microsoft.com/office/powerpoint/2010/main" val="34681155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3DE82-9EC8-879E-67B8-8E30C6D9147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F9D94F3-FD7A-1B04-599A-EBB0B3F0D7C3}"/>
              </a:ext>
            </a:extLst>
          </p:cNvPr>
          <p:cNvSpPr>
            <a:spLocks noGrp="1"/>
          </p:cNvSpPr>
          <p:nvPr>
            <p:ph type="dt" sz="half" idx="10"/>
          </p:nvPr>
        </p:nvSpPr>
        <p:spPr>
          <a:xfrm>
            <a:off x="628650" y="6356350"/>
            <a:ext cx="2057400" cy="365125"/>
          </a:xfrm>
          <a:prstGeom prst="rect">
            <a:avLst/>
          </a:prstGeom>
        </p:spPr>
        <p:txBody>
          <a:bodyPr/>
          <a:lstStyle/>
          <a:p>
            <a:fld id="{F03E4FE3-350B-584F-884F-29824EB3D3A2}" type="datetimeFigureOut">
              <a:rPr lang="en-US" smtClean="0"/>
              <a:t>6/3/2026</a:t>
            </a:fld>
            <a:endParaRPr lang="en-US"/>
          </a:p>
        </p:txBody>
      </p:sp>
      <p:sp>
        <p:nvSpPr>
          <p:cNvPr id="4" name="Footer Placeholder 3">
            <a:extLst>
              <a:ext uri="{FF2B5EF4-FFF2-40B4-BE49-F238E27FC236}">
                <a16:creationId xmlns:a16="http://schemas.microsoft.com/office/drawing/2014/main" id="{58E333B9-DFF7-57EA-564D-21C76BC83F92}"/>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56AA5824-4462-3BAA-A7F0-3D1CEC509CA2}"/>
              </a:ext>
            </a:extLst>
          </p:cNvPr>
          <p:cNvSpPr>
            <a:spLocks noGrp="1"/>
          </p:cNvSpPr>
          <p:nvPr>
            <p:ph type="sldNum" sz="quarter" idx="12"/>
          </p:nvPr>
        </p:nvSpPr>
        <p:spPr>
          <a:xfrm>
            <a:off x="6457950" y="6356350"/>
            <a:ext cx="2057400" cy="365125"/>
          </a:xfrm>
          <a:prstGeom prst="rect">
            <a:avLst/>
          </a:prstGeom>
        </p:spPr>
        <p:txBody>
          <a:bodyPr/>
          <a:lstStyle/>
          <a:p>
            <a:fld id="{903926AE-5BE5-4842-A4E8-9979A4CFFEE0}" type="slidenum">
              <a:rPr lang="en-US" smtClean="0"/>
              <a:t>‹#›</a:t>
            </a:fld>
            <a:endParaRPr lang="en-US"/>
          </a:p>
        </p:txBody>
      </p:sp>
    </p:spTree>
    <p:extLst>
      <p:ext uri="{BB962C8B-B14F-4D97-AF65-F5344CB8AC3E}">
        <p14:creationId xmlns:p14="http://schemas.microsoft.com/office/powerpoint/2010/main" val="22082434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F550CA-8E8E-687F-3FB7-3D3CF10E8969}"/>
              </a:ext>
            </a:extLst>
          </p:cNvPr>
          <p:cNvSpPr>
            <a:spLocks noGrp="1"/>
          </p:cNvSpPr>
          <p:nvPr>
            <p:ph type="dt" sz="half" idx="10"/>
          </p:nvPr>
        </p:nvSpPr>
        <p:spPr>
          <a:xfrm>
            <a:off x="628650" y="6356350"/>
            <a:ext cx="2057400" cy="365125"/>
          </a:xfrm>
          <a:prstGeom prst="rect">
            <a:avLst/>
          </a:prstGeom>
        </p:spPr>
        <p:txBody>
          <a:bodyPr/>
          <a:lstStyle/>
          <a:p>
            <a:fld id="{F03E4FE3-350B-584F-884F-29824EB3D3A2}" type="datetimeFigureOut">
              <a:rPr lang="en-US" smtClean="0"/>
              <a:t>6/3/2026</a:t>
            </a:fld>
            <a:endParaRPr lang="en-US"/>
          </a:p>
        </p:txBody>
      </p:sp>
      <p:sp>
        <p:nvSpPr>
          <p:cNvPr id="3" name="Footer Placeholder 2">
            <a:extLst>
              <a:ext uri="{FF2B5EF4-FFF2-40B4-BE49-F238E27FC236}">
                <a16:creationId xmlns:a16="http://schemas.microsoft.com/office/drawing/2014/main" id="{022A3055-7D3B-FBA0-F8C9-4F223840ACD1}"/>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40FD0FE-AE38-E729-E1A2-1B2B885440E1}"/>
              </a:ext>
            </a:extLst>
          </p:cNvPr>
          <p:cNvSpPr>
            <a:spLocks noGrp="1"/>
          </p:cNvSpPr>
          <p:nvPr>
            <p:ph type="sldNum" sz="quarter" idx="12"/>
          </p:nvPr>
        </p:nvSpPr>
        <p:spPr>
          <a:xfrm>
            <a:off x="6457950" y="6356350"/>
            <a:ext cx="2057400" cy="365125"/>
          </a:xfrm>
          <a:prstGeom prst="rect">
            <a:avLst/>
          </a:prstGeom>
        </p:spPr>
        <p:txBody>
          <a:bodyPr/>
          <a:lstStyle/>
          <a:p>
            <a:fld id="{903926AE-5BE5-4842-A4E8-9979A4CFFEE0}" type="slidenum">
              <a:rPr lang="en-US" smtClean="0"/>
              <a:t>‹#›</a:t>
            </a:fld>
            <a:endParaRPr lang="en-US"/>
          </a:p>
        </p:txBody>
      </p:sp>
    </p:spTree>
    <p:extLst>
      <p:ext uri="{BB962C8B-B14F-4D97-AF65-F5344CB8AC3E}">
        <p14:creationId xmlns:p14="http://schemas.microsoft.com/office/powerpoint/2010/main" val="6417886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E010D-1AE5-CA22-8A0D-D874DC873047}"/>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510519-B500-4E9B-C658-D2DC3208F715}"/>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F2E3E89-8476-BDDE-E660-37B742FF7208}"/>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F490BA-B47F-2605-C60B-DAF6367DA70D}"/>
              </a:ext>
            </a:extLst>
          </p:cNvPr>
          <p:cNvSpPr>
            <a:spLocks noGrp="1"/>
          </p:cNvSpPr>
          <p:nvPr>
            <p:ph type="dt" sz="half" idx="10"/>
          </p:nvPr>
        </p:nvSpPr>
        <p:spPr>
          <a:xfrm>
            <a:off x="628650" y="6356350"/>
            <a:ext cx="2057400" cy="365125"/>
          </a:xfrm>
          <a:prstGeom prst="rect">
            <a:avLst/>
          </a:prstGeom>
        </p:spPr>
        <p:txBody>
          <a:bodyPr/>
          <a:lstStyle/>
          <a:p>
            <a:fld id="{F03E4FE3-350B-584F-884F-29824EB3D3A2}" type="datetimeFigureOut">
              <a:rPr lang="en-US" smtClean="0"/>
              <a:t>6/3/2026</a:t>
            </a:fld>
            <a:endParaRPr lang="en-US"/>
          </a:p>
        </p:txBody>
      </p:sp>
      <p:sp>
        <p:nvSpPr>
          <p:cNvPr id="6" name="Footer Placeholder 5">
            <a:extLst>
              <a:ext uri="{FF2B5EF4-FFF2-40B4-BE49-F238E27FC236}">
                <a16:creationId xmlns:a16="http://schemas.microsoft.com/office/drawing/2014/main" id="{EED8B830-5E54-B254-DD85-E25A7323F2E4}"/>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8A34F50-13D2-4D84-9544-03A6B8B02D9A}"/>
              </a:ext>
            </a:extLst>
          </p:cNvPr>
          <p:cNvSpPr>
            <a:spLocks noGrp="1"/>
          </p:cNvSpPr>
          <p:nvPr>
            <p:ph type="sldNum" sz="quarter" idx="12"/>
          </p:nvPr>
        </p:nvSpPr>
        <p:spPr>
          <a:xfrm>
            <a:off x="6457950" y="6356350"/>
            <a:ext cx="2057400" cy="365125"/>
          </a:xfrm>
          <a:prstGeom prst="rect">
            <a:avLst/>
          </a:prstGeom>
        </p:spPr>
        <p:txBody>
          <a:bodyPr/>
          <a:lstStyle/>
          <a:p>
            <a:fld id="{903926AE-5BE5-4842-A4E8-9979A4CFFEE0}" type="slidenum">
              <a:rPr lang="en-US" smtClean="0"/>
              <a:t>‹#›</a:t>
            </a:fld>
            <a:endParaRPr lang="en-US"/>
          </a:p>
        </p:txBody>
      </p:sp>
    </p:spTree>
    <p:extLst>
      <p:ext uri="{BB962C8B-B14F-4D97-AF65-F5344CB8AC3E}">
        <p14:creationId xmlns:p14="http://schemas.microsoft.com/office/powerpoint/2010/main" val="743821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918C7B-3568-CA4C-BD5B-7E313034C60D}" type="datetimeFigureOut">
              <a:rPr lang="en-US" smtClean="0"/>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70E681-1778-0248-981E-E38E14518D95}" type="slidenum">
              <a:rPr lang="en-US" smtClean="0"/>
              <a:t>‹#›</a:t>
            </a:fld>
            <a:endParaRPr lang="en-US"/>
          </a:p>
        </p:txBody>
      </p:sp>
    </p:spTree>
    <p:extLst>
      <p:ext uri="{BB962C8B-B14F-4D97-AF65-F5344CB8AC3E}">
        <p14:creationId xmlns:p14="http://schemas.microsoft.com/office/powerpoint/2010/main" val="38959941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65577-F713-D3EE-E000-5C83E5CDCD67}"/>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6B2F49-1741-7ABA-25DC-4472D9712C5F}"/>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7F558A-54DD-9D89-924B-A4C644F1C5DB}"/>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65C54B-70F5-8B35-AA66-5A4433D7F03C}"/>
              </a:ext>
            </a:extLst>
          </p:cNvPr>
          <p:cNvSpPr>
            <a:spLocks noGrp="1"/>
          </p:cNvSpPr>
          <p:nvPr>
            <p:ph type="dt" sz="half" idx="10"/>
          </p:nvPr>
        </p:nvSpPr>
        <p:spPr>
          <a:xfrm>
            <a:off x="628650" y="6356350"/>
            <a:ext cx="2057400" cy="365125"/>
          </a:xfrm>
          <a:prstGeom prst="rect">
            <a:avLst/>
          </a:prstGeom>
        </p:spPr>
        <p:txBody>
          <a:bodyPr/>
          <a:lstStyle/>
          <a:p>
            <a:fld id="{F03E4FE3-350B-584F-884F-29824EB3D3A2}" type="datetimeFigureOut">
              <a:rPr lang="en-US" smtClean="0"/>
              <a:t>6/3/2026</a:t>
            </a:fld>
            <a:endParaRPr lang="en-US"/>
          </a:p>
        </p:txBody>
      </p:sp>
      <p:sp>
        <p:nvSpPr>
          <p:cNvPr id="6" name="Footer Placeholder 5">
            <a:extLst>
              <a:ext uri="{FF2B5EF4-FFF2-40B4-BE49-F238E27FC236}">
                <a16:creationId xmlns:a16="http://schemas.microsoft.com/office/drawing/2014/main" id="{01BEDB77-0AD4-7D8B-230A-65E3B26390D1}"/>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EC569AB-5EFA-76D0-70E2-6216293C53D9}"/>
              </a:ext>
            </a:extLst>
          </p:cNvPr>
          <p:cNvSpPr>
            <a:spLocks noGrp="1"/>
          </p:cNvSpPr>
          <p:nvPr>
            <p:ph type="sldNum" sz="quarter" idx="12"/>
          </p:nvPr>
        </p:nvSpPr>
        <p:spPr>
          <a:xfrm>
            <a:off x="6457950" y="6356350"/>
            <a:ext cx="2057400" cy="365125"/>
          </a:xfrm>
          <a:prstGeom prst="rect">
            <a:avLst/>
          </a:prstGeom>
        </p:spPr>
        <p:txBody>
          <a:bodyPr/>
          <a:lstStyle/>
          <a:p>
            <a:fld id="{903926AE-5BE5-4842-A4E8-9979A4CFFEE0}" type="slidenum">
              <a:rPr lang="en-US" smtClean="0"/>
              <a:t>‹#›</a:t>
            </a:fld>
            <a:endParaRPr lang="en-US"/>
          </a:p>
        </p:txBody>
      </p:sp>
    </p:spTree>
    <p:extLst>
      <p:ext uri="{BB962C8B-B14F-4D97-AF65-F5344CB8AC3E}">
        <p14:creationId xmlns:p14="http://schemas.microsoft.com/office/powerpoint/2010/main" val="6636686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7D6FF-4467-8FC6-ABD2-4F484DA63BC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387852-6370-DA92-02B2-7060BFC5F7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943CCF-7259-1491-0A46-4B00F1838F99}"/>
              </a:ext>
            </a:extLst>
          </p:cNvPr>
          <p:cNvSpPr>
            <a:spLocks noGrp="1"/>
          </p:cNvSpPr>
          <p:nvPr>
            <p:ph type="dt" sz="half" idx="10"/>
          </p:nvPr>
        </p:nvSpPr>
        <p:spPr>
          <a:xfrm>
            <a:off x="628650" y="6356350"/>
            <a:ext cx="2057400" cy="365125"/>
          </a:xfrm>
          <a:prstGeom prst="rect">
            <a:avLst/>
          </a:prstGeom>
        </p:spPr>
        <p:txBody>
          <a:bodyPr/>
          <a:lstStyle/>
          <a:p>
            <a:fld id="{F03E4FE3-350B-584F-884F-29824EB3D3A2}" type="datetimeFigureOut">
              <a:rPr lang="en-US" smtClean="0"/>
              <a:t>6/3/2026</a:t>
            </a:fld>
            <a:endParaRPr lang="en-US"/>
          </a:p>
        </p:txBody>
      </p:sp>
      <p:sp>
        <p:nvSpPr>
          <p:cNvPr id="5" name="Footer Placeholder 4">
            <a:extLst>
              <a:ext uri="{FF2B5EF4-FFF2-40B4-BE49-F238E27FC236}">
                <a16:creationId xmlns:a16="http://schemas.microsoft.com/office/drawing/2014/main" id="{DB08291F-2583-D98C-FAA1-EFE40AECE078}"/>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AF8E3A8-3CBB-7A67-A101-2432EDC199CD}"/>
              </a:ext>
            </a:extLst>
          </p:cNvPr>
          <p:cNvSpPr>
            <a:spLocks noGrp="1"/>
          </p:cNvSpPr>
          <p:nvPr>
            <p:ph type="sldNum" sz="quarter" idx="12"/>
          </p:nvPr>
        </p:nvSpPr>
        <p:spPr>
          <a:xfrm>
            <a:off x="6457950" y="6356350"/>
            <a:ext cx="2057400" cy="365125"/>
          </a:xfrm>
          <a:prstGeom prst="rect">
            <a:avLst/>
          </a:prstGeom>
        </p:spPr>
        <p:txBody>
          <a:bodyPr/>
          <a:lstStyle/>
          <a:p>
            <a:fld id="{903926AE-5BE5-4842-A4E8-9979A4CFFEE0}" type="slidenum">
              <a:rPr lang="en-US" smtClean="0"/>
              <a:t>‹#›</a:t>
            </a:fld>
            <a:endParaRPr lang="en-US"/>
          </a:p>
        </p:txBody>
      </p:sp>
    </p:spTree>
    <p:extLst>
      <p:ext uri="{BB962C8B-B14F-4D97-AF65-F5344CB8AC3E}">
        <p14:creationId xmlns:p14="http://schemas.microsoft.com/office/powerpoint/2010/main" val="10310630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AAE92B-9332-A4E7-5449-44C6E7EDA4CC}"/>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BA0A3C-6BE0-665C-75E5-261496DFB2D2}"/>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FC32C8-B3D4-7A85-C17D-A36FC0FA0780}"/>
              </a:ext>
            </a:extLst>
          </p:cNvPr>
          <p:cNvSpPr>
            <a:spLocks noGrp="1"/>
          </p:cNvSpPr>
          <p:nvPr>
            <p:ph type="dt" sz="half" idx="10"/>
          </p:nvPr>
        </p:nvSpPr>
        <p:spPr>
          <a:xfrm>
            <a:off x="628650" y="6356350"/>
            <a:ext cx="2057400" cy="365125"/>
          </a:xfrm>
          <a:prstGeom prst="rect">
            <a:avLst/>
          </a:prstGeom>
        </p:spPr>
        <p:txBody>
          <a:bodyPr/>
          <a:lstStyle/>
          <a:p>
            <a:fld id="{F03E4FE3-350B-584F-884F-29824EB3D3A2}" type="datetimeFigureOut">
              <a:rPr lang="en-US" smtClean="0"/>
              <a:t>6/3/2026</a:t>
            </a:fld>
            <a:endParaRPr lang="en-US"/>
          </a:p>
        </p:txBody>
      </p:sp>
      <p:sp>
        <p:nvSpPr>
          <p:cNvPr id="5" name="Footer Placeholder 4">
            <a:extLst>
              <a:ext uri="{FF2B5EF4-FFF2-40B4-BE49-F238E27FC236}">
                <a16:creationId xmlns:a16="http://schemas.microsoft.com/office/drawing/2014/main" id="{2BF18CB4-0BEE-4383-419F-67E119274AB4}"/>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0BB527-7D90-B0CF-1BF9-4DEC725C1F9D}"/>
              </a:ext>
            </a:extLst>
          </p:cNvPr>
          <p:cNvSpPr>
            <a:spLocks noGrp="1"/>
          </p:cNvSpPr>
          <p:nvPr>
            <p:ph type="sldNum" sz="quarter" idx="12"/>
          </p:nvPr>
        </p:nvSpPr>
        <p:spPr>
          <a:xfrm>
            <a:off x="6457950" y="6356350"/>
            <a:ext cx="2057400" cy="365125"/>
          </a:xfrm>
          <a:prstGeom prst="rect">
            <a:avLst/>
          </a:prstGeom>
        </p:spPr>
        <p:txBody>
          <a:bodyPr/>
          <a:lstStyle/>
          <a:p>
            <a:fld id="{903926AE-5BE5-4842-A4E8-9979A4CFFEE0}" type="slidenum">
              <a:rPr lang="en-US" smtClean="0"/>
              <a:t>‹#›</a:t>
            </a:fld>
            <a:endParaRPr lang="en-US"/>
          </a:p>
        </p:txBody>
      </p:sp>
    </p:spTree>
    <p:extLst>
      <p:ext uri="{BB962C8B-B14F-4D97-AF65-F5344CB8AC3E}">
        <p14:creationId xmlns:p14="http://schemas.microsoft.com/office/powerpoint/2010/main" val="308830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E8AA7-07BD-76CD-F897-5C3EBDE9046D}"/>
              </a:ext>
            </a:extLst>
          </p:cNvPr>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650E1C-701F-854D-F58F-A2B614D3AEF1}"/>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1CB1BC-489E-7FDE-1EC5-4434A8DC215A}"/>
              </a:ext>
            </a:extLst>
          </p:cNvPr>
          <p:cNvSpPr>
            <a:spLocks noGrp="1"/>
          </p:cNvSpPr>
          <p:nvPr>
            <p:ph type="dt" sz="half" idx="10"/>
          </p:nvPr>
        </p:nvSpPr>
        <p:spPr>
          <a:xfrm>
            <a:off x="628650" y="6356350"/>
            <a:ext cx="2057400" cy="365125"/>
          </a:xfrm>
          <a:prstGeom prst="rect">
            <a:avLst/>
          </a:prstGeom>
        </p:spPr>
        <p:txBody>
          <a:bodyPr/>
          <a:lstStyle/>
          <a:p>
            <a:fld id="{7E083766-DAEE-294A-8C83-814A6782D77E}" type="datetimeFigureOut">
              <a:rPr lang="en-US" smtClean="0"/>
              <a:t>6/3/2026</a:t>
            </a:fld>
            <a:endParaRPr lang="en-US"/>
          </a:p>
        </p:txBody>
      </p:sp>
      <p:sp>
        <p:nvSpPr>
          <p:cNvPr id="5" name="Footer Placeholder 4">
            <a:extLst>
              <a:ext uri="{FF2B5EF4-FFF2-40B4-BE49-F238E27FC236}">
                <a16:creationId xmlns:a16="http://schemas.microsoft.com/office/drawing/2014/main" id="{12E4DBD9-7CB5-BBAC-774E-6AF9F6102688}"/>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5CD6E5F-19D9-B20A-D023-9B6DAEDCAD94}"/>
              </a:ext>
            </a:extLst>
          </p:cNvPr>
          <p:cNvSpPr>
            <a:spLocks noGrp="1"/>
          </p:cNvSpPr>
          <p:nvPr>
            <p:ph type="sldNum" sz="quarter" idx="12"/>
          </p:nvPr>
        </p:nvSpPr>
        <p:spPr>
          <a:xfrm>
            <a:off x="6457950" y="6356350"/>
            <a:ext cx="2057400" cy="365125"/>
          </a:xfrm>
          <a:prstGeom prst="rect">
            <a:avLst/>
          </a:prstGeom>
        </p:spPr>
        <p:txBody>
          <a:bodyPr/>
          <a:lstStyle/>
          <a:p>
            <a:fld id="{BCF44502-8DED-7045-A4C1-6D215F246162}" type="slidenum">
              <a:rPr lang="en-US" smtClean="0"/>
              <a:t>‹#›</a:t>
            </a:fld>
            <a:endParaRPr lang="en-US"/>
          </a:p>
        </p:txBody>
      </p:sp>
    </p:spTree>
    <p:extLst>
      <p:ext uri="{BB962C8B-B14F-4D97-AF65-F5344CB8AC3E}">
        <p14:creationId xmlns:p14="http://schemas.microsoft.com/office/powerpoint/2010/main" val="22935080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B7365-C827-89BF-61A3-4936470B3A29}"/>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84F1D2-D7FA-FD59-7B6E-F8C45B917036}"/>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243E20-1B6D-3F12-8DE3-D51BC654B05B}"/>
              </a:ext>
            </a:extLst>
          </p:cNvPr>
          <p:cNvSpPr>
            <a:spLocks noGrp="1"/>
          </p:cNvSpPr>
          <p:nvPr>
            <p:ph type="dt" sz="half" idx="10"/>
          </p:nvPr>
        </p:nvSpPr>
        <p:spPr>
          <a:xfrm>
            <a:off x="628650" y="6356350"/>
            <a:ext cx="2057400" cy="365125"/>
          </a:xfrm>
          <a:prstGeom prst="rect">
            <a:avLst/>
          </a:prstGeom>
        </p:spPr>
        <p:txBody>
          <a:bodyPr/>
          <a:lstStyle/>
          <a:p>
            <a:fld id="{7E083766-DAEE-294A-8C83-814A6782D77E}" type="datetimeFigureOut">
              <a:rPr lang="en-US" smtClean="0"/>
              <a:t>6/3/2026</a:t>
            </a:fld>
            <a:endParaRPr lang="en-US"/>
          </a:p>
        </p:txBody>
      </p:sp>
      <p:sp>
        <p:nvSpPr>
          <p:cNvPr id="5" name="Footer Placeholder 4">
            <a:extLst>
              <a:ext uri="{FF2B5EF4-FFF2-40B4-BE49-F238E27FC236}">
                <a16:creationId xmlns:a16="http://schemas.microsoft.com/office/drawing/2014/main" id="{A7F1F19F-1773-EAB2-FF70-E001B3EB47E6}"/>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1DE696C-435B-4543-219E-7E3F1F9CEA61}"/>
              </a:ext>
            </a:extLst>
          </p:cNvPr>
          <p:cNvSpPr>
            <a:spLocks noGrp="1"/>
          </p:cNvSpPr>
          <p:nvPr>
            <p:ph type="sldNum" sz="quarter" idx="12"/>
          </p:nvPr>
        </p:nvSpPr>
        <p:spPr>
          <a:xfrm>
            <a:off x="6457950" y="6356350"/>
            <a:ext cx="2057400" cy="365125"/>
          </a:xfrm>
          <a:prstGeom prst="rect">
            <a:avLst/>
          </a:prstGeom>
        </p:spPr>
        <p:txBody>
          <a:bodyPr/>
          <a:lstStyle/>
          <a:p>
            <a:fld id="{BCF44502-8DED-7045-A4C1-6D215F246162}" type="slidenum">
              <a:rPr lang="en-US" smtClean="0"/>
              <a:t>‹#›</a:t>
            </a:fld>
            <a:endParaRPr lang="en-US"/>
          </a:p>
        </p:txBody>
      </p:sp>
    </p:spTree>
    <p:extLst>
      <p:ext uri="{BB962C8B-B14F-4D97-AF65-F5344CB8AC3E}">
        <p14:creationId xmlns:p14="http://schemas.microsoft.com/office/powerpoint/2010/main" val="819002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74275-7805-60D1-1C7A-1C7680870969}"/>
              </a:ext>
            </a:extLst>
          </p:cNvPr>
          <p:cNvSpPr>
            <a:spLocks noGrp="1"/>
          </p:cNvSpPr>
          <p:nvPr>
            <p:ph type="title"/>
          </p:nvPr>
        </p:nvSpPr>
        <p:spPr>
          <a:xfrm>
            <a:off x="623888" y="1709738"/>
            <a:ext cx="78867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1EC562-3E9A-DA10-FC16-981E47A62DAB}"/>
              </a:ext>
            </a:extLst>
          </p:cNvPr>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22FC31-C1BE-484D-BB3F-773CB56283FB}"/>
              </a:ext>
            </a:extLst>
          </p:cNvPr>
          <p:cNvSpPr>
            <a:spLocks noGrp="1"/>
          </p:cNvSpPr>
          <p:nvPr>
            <p:ph type="dt" sz="half" idx="10"/>
          </p:nvPr>
        </p:nvSpPr>
        <p:spPr>
          <a:xfrm>
            <a:off x="628650" y="6356350"/>
            <a:ext cx="2057400" cy="365125"/>
          </a:xfrm>
          <a:prstGeom prst="rect">
            <a:avLst/>
          </a:prstGeom>
        </p:spPr>
        <p:txBody>
          <a:bodyPr/>
          <a:lstStyle/>
          <a:p>
            <a:fld id="{7E083766-DAEE-294A-8C83-814A6782D77E}" type="datetimeFigureOut">
              <a:rPr lang="en-US" smtClean="0"/>
              <a:t>6/3/2026</a:t>
            </a:fld>
            <a:endParaRPr lang="en-US"/>
          </a:p>
        </p:txBody>
      </p:sp>
      <p:sp>
        <p:nvSpPr>
          <p:cNvPr id="5" name="Footer Placeholder 4">
            <a:extLst>
              <a:ext uri="{FF2B5EF4-FFF2-40B4-BE49-F238E27FC236}">
                <a16:creationId xmlns:a16="http://schemas.microsoft.com/office/drawing/2014/main" id="{10C856A4-6DD7-F86E-6926-EC5E52BD2291}"/>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405A1E0-49A3-628D-41FF-FC5547227537}"/>
              </a:ext>
            </a:extLst>
          </p:cNvPr>
          <p:cNvSpPr>
            <a:spLocks noGrp="1"/>
          </p:cNvSpPr>
          <p:nvPr>
            <p:ph type="sldNum" sz="quarter" idx="12"/>
          </p:nvPr>
        </p:nvSpPr>
        <p:spPr>
          <a:xfrm>
            <a:off x="6457950" y="6356350"/>
            <a:ext cx="2057400" cy="365125"/>
          </a:xfrm>
          <a:prstGeom prst="rect">
            <a:avLst/>
          </a:prstGeom>
        </p:spPr>
        <p:txBody>
          <a:bodyPr/>
          <a:lstStyle/>
          <a:p>
            <a:fld id="{BCF44502-8DED-7045-A4C1-6D215F246162}" type="slidenum">
              <a:rPr lang="en-US" smtClean="0"/>
              <a:t>‹#›</a:t>
            </a:fld>
            <a:endParaRPr lang="en-US"/>
          </a:p>
        </p:txBody>
      </p:sp>
    </p:spTree>
    <p:extLst>
      <p:ext uri="{BB962C8B-B14F-4D97-AF65-F5344CB8AC3E}">
        <p14:creationId xmlns:p14="http://schemas.microsoft.com/office/powerpoint/2010/main" val="42918163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7B0FA-23A4-C476-1BE8-77327EEFD7C5}"/>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5E06B72-0080-B626-4373-7FFCC99C4EA3}"/>
              </a:ext>
            </a:extLst>
          </p:cNvPr>
          <p:cNvSpPr>
            <a:spLocks noGrp="1"/>
          </p:cNvSpPr>
          <p:nvPr>
            <p:ph sz="half" idx="1"/>
          </p:nvPr>
        </p:nvSpPr>
        <p:spPr>
          <a:xfrm>
            <a:off x="62865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28C258E-FA7D-FA26-5BBE-3CA5F72F50A6}"/>
              </a:ext>
            </a:extLst>
          </p:cNvPr>
          <p:cNvSpPr>
            <a:spLocks noGrp="1"/>
          </p:cNvSpPr>
          <p:nvPr>
            <p:ph sz="half" idx="2"/>
          </p:nvPr>
        </p:nvSpPr>
        <p:spPr>
          <a:xfrm>
            <a:off x="464820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D44289-8C38-6969-C9E3-81483972E24F}"/>
              </a:ext>
            </a:extLst>
          </p:cNvPr>
          <p:cNvSpPr>
            <a:spLocks noGrp="1"/>
          </p:cNvSpPr>
          <p:nvPr>
            <p:ph type="dt" sz="half" idx="10"/>
          </p:nvPr>
        </p:nvSpPr>
        <p:spPr>
          <a:xfrm>
            <a:off x="628650" y="6356350"/>
            <a:ext cx="2057400" cy="365125"/>
          </a:xfrm>
          <a:prstGeom prst="rect">
            <a:avLst/>
          </a:prstGeom>
        </p:spPr>
        <p:txBody>
          <a:bodyPr/>
          <a:lstStyle/>
          <a:p>
            <a:fld id="{7E083766-DAEE-294A-8C83-814A6782D77E}" type="datetimeFigureOut">
              <a:rPr lang="en-US" smtClean="0"/>
              <a:t>6/3/2026</a:t>
            </a:fld>
            <a:endParaRPr lang="en-US"/>
          </a:p>
        </p:txBody>
      </p:sp>
      <p:sp>
        <p:nvSpPr>
          <p:cNvPr id="6" name="Footer Placeholder 5">
            <a:extLst>
              <a:ext uri="{FF2B5EF4-FFF2-40B4-BE49-F238E27FC236}">
                <a16:creationId xmlns:a16="http://schemas.microsoft.com/office/drawing/2014/main" id="{9F6FBB16-E17E-EB4D-0A01-CD2E5E7C26A7}"/>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F869F57-D4F8-7705-B377-19A50B09F0E7}"/>
              </a:ext>
            </a:extLst>
          </p:cNvPr>
          <p:cNvSpPr>
            <a:spLocks noGrp="1"/>
          </p:cNvSpPr>
          <p:nvPr>
            <p:ph type="sldNum" sz="quarter" idx="12"/>
          </p:nvPr>
        </p:nvSpPr>
        <p:spPr>
          <a:xfrm>
            <a:off x="6457950" y="6356350"/>
            <a:ext cx="2057400" cy="365125"/>
          </a:xfrm>
          <a:prstGeom prst="rect">
            <a:avLst/>
          </a:prstGeom>
        </p:spPr>
        <p:txBody>
          <a:bodyPr/>
          <a:lstStyle/>
          <a:p>
            <a:fld id="{BCF44502-8DED-7045-A4C1-6D215F246162}" type="slidenum">
              <a:rPr lang="en-US" smtClean="0"/>
              <a:t>‹#›</a:t>
            </a:fld>
            <a:endParaRPr lang="en-US"/>
          </a:p>
        </p:txBody>
      </p:sp>
    </p:spTree>
    <p:extLst>
      <p:ext uri="{BB962C8B-B14F-4D97-AF65-F5344CB8AC3E}">
        <p14:creationId xmlns:p14="http://schemas.microsoft.com/office/powerpoint/2010/main" val="2523993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D8ADE-A2B7-FBD3-79C9-334CCAD71A73}"/>
              </a:ext>
            </a:extLst>
          </p:cNvPr>
          <p:cNvSpPr>
            <a:spLocks noGrp="1"/>
          </p:cNvSpPr>
          <p:nvPr>
            <p:ph type="title"/>
          </p:nvPr>
        </p:nvSpPr>
        <p:spPr>
          <a:xfrm>
            <a:off x="630238" y="365125"/>
            <a:ext cx="78867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F7E2320-14A5-25F9-F0A1-1A4FE5CCCF07}"/>
              </a:ext>
            </a:extLst>
          </p:cNvPr>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A7F80B-6C2F-79B3-D64C-456BA7AD24ED}"/>
              </a:ext>
            </a:extLst>
          </p:cNvPr>
          <p:cNvSpPr>
            <a:spLocks noGrp="1"/>
          </p:cNvSpPr>
          <p:nvPr>
            <p:ph sz="half" idx="2"/>
          </p:nvPr>
        </p:nvSpPr>
        <p:spPr>
          <a:xfrm>
            <a:off x="630238"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35457FF-D068-64E4-746F-5EEB18BC366D}"/>
              </a:ext>
            </a:extLst>
          </p:cNvPr>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189D81-BFB6-D047-2280-857366C3FCCE}"/>
              </a:ext>
            </a:extLst>
          </p:cNvPr>
          <p:cNvSpPr>
            <a:spLocks noGrp="1"/>
          </p:cNvSpPr>
          <p:nvPr>
            <p:ph sz="quarter" idx="4"/>
          </p:nvPr>
        </p:nvSpPr>
        <p:spPr>
          <a:xfrm>
            <a:off x="4629150"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A7E9C7-B28C-3E1F-43A0-670B382E7DF7}"/>
              </a:ext>
            </a:extLst>
          </p:cNvPr>
          <p:cNvSpPr>
            <a:spLocks noGrp="1"/>
          </p:cNvSpPr>
          <p:nvPr>
            <p:ph type="dt" sz="half" idx="10"/>
          </p:nvPr>
        </p:nvSpPr>
        <p:spPr>
          <a:xfrm>
            <a:off x="628650" y="6356350"/>
            <a:ext cx="2057400" cy="365125"/>
          </a:xfrm>
          <a:prstGeom prst="rect">
            <a:avLst/>
          </a:prstGeom>
        </p:spPr>
        <p:txBody>
          <a:bodyPr/>
          <a:lstStyle/>
          <a:p>
            <a:fld id="{7E083766-DAEE-294A-8C83-814A6782D77E}" type="datetimeFigureOut">
              <a:rPr lang="en-US" smtClean="0"/>
              <a:t>6/3/2026</a:t>
            </a:fld>
            <a:endParaRPr lang="en-US"/>
          </a:p>
        </p:txBody>
      </p:sp>
      <p:sp>
        <p:nvSpPr>
          <p:cNvPr id="8" name="Footer Placeholder 7">
            <a:extLst>
              <a:ext uri="{FF2B5EF4-FFF2-40B4-BE49-F238E27FC236}">
                <a16:creationId xmlns:a16="http://schemas.microsoft.com/office/drawing/2014/main" id="{3F523AE7-A1FF-DCE8-8A3E-9E03B23AEDF1}"/>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1897A373-625D-6FBA-20C4-642056880902}"/>
              </a:ext>
            </a:extLst>
          </p:cNvPr>
          <p:cNvSpPr>
            <a:spLocks noGrp="1"/>
          </p:cNvSpPr>
          <p:nvPr>
            <p:ph type="sldNum" sz="quarter" idx="12"/>
          </p:nvPr>
        </p:nvSpPr>
        <p:spPr>
          <a:xfrm>
            <a:off x="6457950" y="6356350"/>
            <a:ext cx="2057400" cy="365125"/>
          </a:xfrm>
          <a:prstGeom prst="rect">
            <a:avLst/>
          </a:prstGeom>
        </p:spPr>
        <p:txBody>
          <a:bodyPr/>
          <a:lstStyle/>
          <a:p>
            <a:fld id="{BCF44502-8DED-7045-A4C1-6D215F246162}" type="slidenum">
              <a:rPr lang="en-US" smtClean="0"/>
              <a:t>‹#›</a:t>
            </a:fld>
            <a:endParaRPr lang="en-US"/>
          </a:p>
        </p:txBody>
      </p:sp>
    </p:spTree>
    <p:extLst>
      <p:ext uri="{BB962C8B-B14F-4D97-AF65-F5344CB8AC3E}">
        <p14:creationId xmlns:p14="http://schemas.microsoft.com/office/powerpoint/2010/main" val="39067913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76E77-B17B-11C8-0FB1-108E88E64B8B}"/>
              </a:ext>
            </a:extLst>
          </p:cNvPr>
          <p:cNvSpPr>
            <a:spLocks noGrp="1"/>
          </p:cNvSpPr>
          <p:nvPr>
            <p:ph type="title"/>
          </p:nvPr>
        </p:nvSpPr>
        <p:spPr>
          <a:xfrm>
            <a:off x="560916" y="1423459"/>
            <a:ext cx="78867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A6CBA8B-A883-33F4-4188-0D1AB905592A}"/>
              </a:ext>
            </a:extLst>
          </p:cNvPr>
          <p:cNvSpPr>
            <a:spLocks noGrp="1"/>
          </p:cNvSpPr>
          <p:nvPr>
            <p:ph type="dt" sz="half" idx="10"/>
          </p:nvPr>
        </p:nvSpPr>
        <p:spPr>
          <a:xfrm>
            <a:off x="628650" y="6356350"/>
            <a:ext cx="2057400" cy="365125"/>
          </a:xfrm>
          <a:prstGeom prst="rect">
            <a:avLst/>
          </a:prstGeom>
        </p:spPr>
        <p:txBody>
          <a:bodyPr/>
          <a:lstStyle/>
          <a:p>
            <a:fld id="{7E083766-DAEE-294A-8C83-814A6782D77E}" type="datetimeFigureOut">
              <a:rPr lang="en-US" smtClean="0"/>
              <a:t>6/3/2026</a:t>
            </a:fld>
            <a:endParaRPr lang="en-US"/>
          </a:p>
        </p:txBody>
      </p:sp>
      <p:sp>
        <p:nvSpPr>
          <p:cNvPr id="4" name="Footer Placeholder 3">
            <a:extLst>
              <a:ext uri="{FF2B5EF4-FFF2-40B4-BE49-F238E27FC236}">
                <a16:creationId xmlns:a16="http://schemas.microsoft.com/office/drawing/2014/main" id="{2A1A6875-9FEC-571C-8F95-34B5EFC28170}"/>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B8E9405-1FDF-15D3-4516-36310A4D60DE}"/>
              </a:ext>
            </a:extLst>
          </p:cNvPr>
          <p:cNvSpPr>
            <a:spLocks noGrp="1"/>
          </p:cNvSpPr>
          <p:nvPr>
            <p:ph type="sldNum" sz="quarter" idx="12"/>
          </p:nvPr>
        </p:nvSpPr>
        <p:spPr>
          <a:xfrm>
            <a:off x="6457950" y="6356350"/>
            <a:ext cx="2057400" cy="365125"/>
          </a:xfrm>
          <a:prstGeom prst="rect">
            <a:avLst/>
          </a:prstGeom>
        </p:spPr>
        <p:txBody>
          <a:bodyPr/>
          <a:lstStyle/>
          <a:p>
            <a:fld id="{BCF44502-8DED-7045-A4C1-6D215F246162}" type="slidenum">
              <a:rPr lang="en-US" smtClean="0"/>
              <a:t>‹#›</a:t>
            </a:fld>
            <a:endParaRPr lang="en-US"/>
          </a:p>
        </p:txBody>
      </p:sp>
    </p:spTree>
    <p:extLst>
      <p:ext uri="{BB962C8B-B14F-4D97-AF65-F5344CB8AC3E}">
        <p14:creationId xmlns:p14="http://schemas.microsoft.com/office/powerpoint/2010/main" val="26632175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94386F-30D9-5B82-EAFD-225A254BBA0D}"/>
              </a:ext>
            </a:extLst>
          </p:cNvPr>
          <p:cNvSpPr>
            <a:spLocks noGrp="1"/>
          </p:cNvSpPr>
          <p:nvPr>
            <p:ph type="dt" sz="half" idx="10"/>
          </p:nvPr>
        </p:nvSpPr>
        <p:spPr>
          <a:xfrm>
            <a:off x="628650" y="6356350"/>
            <a:ext cx="2057400" cy="365125"/>
          </a:xfrm>
          <a:prstGeom prst="rect">
            <a:avLst/>
          </a:prstGeom>
        </p:spPr>
        <p:txBody>
          <a:bodyPr/>
          <a:lstStyle/>
          <a:p>
            <a:fld id="{7E083766-DAEE-294A-8C83-814A6782D77E}" type="datetimeFigureOut">
              <a:rPr lang="en-US" smtClean="0"/>
              <a:t>6/3/2026</a:t>
            </a:fld>
            <a:endParaRPr lang="en-US"/>
          </a:p>
        </p:txBody>
      </p:sp>
      <p:sp>
        <p:nvSpPr>
          <p:cNvPr id="3" name="Footer Placeholder 2">
            <a:extLst>
              <a:ext uri="{FF2B5EF4-FFF2-40B4-BE49-F238E27FC236}">
                <a16:creationId xmlns:a16="http://schemas.microsoft.com/office/drawing/2014/main" id="{3F8F1BFB-9C98-6722-F14C-A8E507E29C28}"/>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AD35D9F-8694-CEAB-6E89-E890E748D2F4}"/>
              </a:ext>
            </a:extLst>
          </p:cNvPr>
          <p:cNvSpPr>
            <a:spLocks noGrp="1"/>
          </p:cNvSpPr>
          <p:nvPr>
            <p:ph type="sldNum" sz="quarter" idx="12"/>
          </p:nvPr>
        </p:nvSpPr>
        <p:spPr>
          <a:xfrm>
            <a:off x="6457950" y="6356350"/>
            <a:ext cx="2057400" cy="365125"/>
          </a:xfrm>
          <a:prstGeom prst="rect">
            <a:avLst/>
          </a:prstGeom>
        </p:spPr>
        <p:txBody>
          <a:bodyPr/>
          <a:lstStyle/>
          <a:p>
            <a:fld id="{BCF44502-8DED-7045-A4C1-6D215F246162}" type="slidenum">
              <a:rPr lang="en-US" smtClean="0"/>
              <a:t>‹#›</a:t>
            </a:fld>
            <a:endParaRPr lang="en-US"/>
          </a:p>
        </p:txBody>
      </p:sp>
    </p:spTree>
    <p:extLst>
      <p:ext uri="{BB962C8B-B14F-4D97-AF65-F5344CB8AC3E}">
        <p14:creationId xmlns:p14="http://schemas.microsoft.com/office/powerpoint/2010/main" val="2769082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918C7B-3568-CA4C-BD5B-7E313034C60D}" type="datetimeFigureOut">
              <a:rPr lang="en-US" smtClean="0"/>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70E681-1778-0248-981E-E38E14518D95}" type="slidenum">
              <a:rPr lang="en-US" smtClean="0"/>
              <a:t>‹#›</a:t>
            </a:fld>
            <a:endParaRPr lang="en-US"/>
          </a:p>
        </p:txBody>
      </p:sp>
    </p:spTree>
    <p:extLst>
      <p:ext uri="{BB962C8B-B14F-4D97-AF65-F5344CB8AC3E}">
        <p14:creationId xmlns:p14="http://schemas.microsoft.com/office/powerpoint/2010/main" val="27444065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20B06-C33A-C479-4B1B-ED45E9EB7AC0}"/>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AB6B3AB-AAD2-2E38-A818-2C39211964DA}"/>
              </a:ext>
            </a:extLst>
          </p:cNvPr>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5F874D-1F7A-000A-A3CF-E486379E18E7}"/>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292975-061D-D1F8-7A51-498AB7B2E97E}"/>
              </a:ext>
            </a:extLst>
          </p:cNvPr>
          <p:cNvSpPr>
            <a:spLocks noGrp="1"/>
          </p:cNvSpPr>
          <p:nvPr>
            <p:ph type="dt" sz="half" idx="10"/>
          </p:nvPr>
        </p:nvSpPr>
        <p:spPr>
          <a:xfrm>
            <a:off x="628650" y="6356350"/>
            <a:ext cx="2057400" cy="365125"/>
          </a:xfrm>
          <a:prstGeom prst="rect">
            <a:avLst/>
          </a:prstGeom>
        </p:spPr>
        <p:txBody>
          <a:bodyPr/>
          <a:lstStyle/>
          <a:p>
            <a:fld id="{7E083766-DAEE-294A-8C83-814A6782D77E}" type="datetimeFigureOut">
              <a:rPr lang="en-US" smtClean="0"/>
              <a:t>6/3/2026</a:t>
            </a:fld>
            <a:endParaRPr lang="en-US"/>
          </a:p>
        </p:txBody>
      </p:sp>
      <p:sp>
        <p:nvSpPr>
          <p:cNvPr id="6" name="Footer Placeholder 5">
            <a:extLst>
              <a:ext uri="{FF2B5EF4-FFF2-40B4-BE49-F238E27FC236}">
                <a16:creationId xmlns:a16="http://schemas.microsoft.com/office/drawing/2014/main" id="{AF5DFC41-52B6-7D7A-BF7F-7148341B84ED}"/>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4343171-9455-CF95-7374-FE961A78BF41}"/>
              </a:ext>
            </a:extLst>
          </p:cNvPr>
          <p:cNvSpPr>
            <a:spLocks noGrp="1"/>
          </p:cNvSpPr>
          <p:nvPr>
            <p:ph type="sldNum" sz="quarter" idx="12"/>
          </p:nvPr>
        </p:nvSpPr>
        <p:spPr>
          <a:xfrm>
            <a:off x="6457950" y="6356350"/>
            <a:ext cx="2057400" cy="365125"/>
          </a:xfrm>
          <a:prstGeom prst="rect">
            <a:avLst/>
          </a:prstGeom>
        </p:spPr>
        <p:txBody>
          <a:bodyPr/>
          <a:lstStyle/>
          <a:p>
            <a:fld id="{BCF44502-8DED-7045-A4C1-6D215F246162}" type="slidenum">
              <a:rPr lang="en-US" smtClean="0"/>
              <a:t>‹#›</a:t>
            </a:fld>
            <a:endParaRPr lang="en-US"/>
          </a:p>
        </p:txBody>
      </p:sp>
    </p:spTree>
    <p:extLst>
      <p:ext uri="{BB962C8B-B14F-4D97-AF65-F5344CB8AC3E}">
        <p14:creationId xmlns:p14="http://schemas.microsoft.com/office/powerpoint/2010/main" val="32964489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C010A-0797-610B-C755-F63570CAB969}"/>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B66AC44-A611-3C7F-2443-31EB94147EA0}"/>
              </a:ext>
            </a:extLst>
          </p:cNvPr>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8EC975A-862D-0E29-DCF9-07323ADEBCE4}"/>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F5BB68-C14E-DC82-9A57-82A82FCA71E4}"/>
              </a:ext>
            </a:extLst>
          </p:cNvPr>
          <p:cNvSpPr>
            <a:spLocks noGrp="1"/>
          </p:cNvSpPr>
          <p:nvPr>
            <p:ph type="dt" sz="half" idx="10"/>
          </p:nvPr>
        </p:nvSpPr>
        <p:spPr>
          <a:xfrm>
            <a:off x="628650" y="6356350"/>
            <a:ext cx="2057400" cy="365125"/>
          </a:xfrm>
          <a:prstGeom prst="rect">
            <a:avLst/>
          </a:prstGeom>
        </p:spPr>
        <p:txBody>
          <a:bodyPr/>
          <a:lstStyle/>
          <a:p>
            <a:fld id="{7E083766-DAEE-294A-8C83-814A6782D77E}" type="datetimeFigureOut">
              <a:rPr lang="en-US" smtClean="0"/>
              <a:t>6/3/2026</a:t>
            </a:fld>
            <a:endParaRPr lang="en-US"/>
          </a:p>
        </p:txBody>
      </p:sp>
      <p:sp>
        <p:nvSpPr>
          <p:cNvPr id="6" name="Footer Placeholder 5">
            <a:extLst>
              <a:ext uri="{FF2B5EF4-FFF2-40B4-BE49-F238E27FC236}">
                <a16:creationId xmlns:a16="http://schemas.microsoft.com/office/drawing/2014/main" id="{2F27AC3F-FF69-A391-58DF-147F0CD2AAD3}"/>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473D82B-8634-0EA7-9676-625965B5F352}"/>
              </a:ext>
            </a:extLst>
          </p:cNvPr>
          <p:cNvSpPr>
            <a:spLocks noGrp="1"/>
          </p:cNvSpPr>
          <p:nvPr>
            <p:ph type="sldNum" sz="quarter" idx="12"/>
          </p:nvPr>
        </p:nvSpPr>
        <p:spPr>
          <a:xfrm>
            <a:off x="6457950" y="6356350"/>
            <a:ext cx="2057400" cy="365125"/>
          </a:xfrm>
          <a:prstGeom prst="rect">
            <a:avLst/>
          </a:prstGeom>
        </p:spPr>
        <p:txBody>
          <a:bodyPr/>
          <a:lstStyle/>
          <a:p>
            <a:fld id="{BCF44502-8DED-7045-A4C1-6D215F246162}" type="slidenum">
              <a:rPr lang="en-US" smtClean="0"/>
              <a:t>‹#›</a:t>
            </a:fld>
            <a:endParaRPr lang="en-US"/>
          </a:p>
        </p:txBody>
      </p:sp>
    </p:spTree>
    <p:extLst>
      <p:ext uri="{BB962C8B-B14F-4D97-AF65-F5344CB8AC3E}">
        <p14:creationId xmlns:p14="http://schemas.microsoft.com/office/powerpoint/2010/main" val="29920391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1B94-84C7-C645-4E46-554348C48A7F}"/>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2ACCC5-5F4C-866F-62C9-D00B75FC344E}"/>
              </a:ext>
            </a:extLst>
          </p:cNvPr>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158C48-7211-577B-FC00-648075E4B025}"/>
              </a:ext>
            </a:extLst>
          </p:cNvPr>
          <p:cNvSpPr>
            <a:spLocks noGrp="1"/>
          </p:cNvSpPr>
          <p:nvPr>
            <p:ph type="dt" sz="half" idx="10"/>
          </p:nvPr>
        </p:nvSpPr>
        <p:spPr>
          <a:xfrm>
            <a:off x="628650" y="6356350"/>
            <a:ext cx="2057400" cy="365125"/>
          </a:xfrm>
          <a:prstGeom prst="rect">
            <a:avLst/>
          </a:prstGeom>
        </p:spPr>
        <p:txBody>
          <a:bodyPr/>
          <a:lstStyle/>
          <a:p>
            <a:fld id="{7E083766-DAEE-294A-8C83-814A6782D77E}" type="datetimeFigureOut">
              <a:rPr lang="en-US" smtClean="0"/>
              <a:t>6/3/2026</a:t>
            </a:fld>
            <a:endParaRPr lang="en-US"/>
          </a:p>
        </p:txBody>
      </p:sp>
      <p:sp>
        <p:nvSpPr>
          <p:cNvPr id="5" name="Footer Placeholder 4">
            <a:extLst>
              <a:ext uri="{FF2B5EF4-FFF2-40B4-BE49-F238E27FC236}">
                <a16:creationId xmlns:a16="http://schemas.microsoft.com/office/drawing/2014/main" id="{B073DF48-BE01-7BDC-69A0-CFE6229ACF47}"/>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EA370AD-6CE6-8201-379A-2BD96EF0EC28}"/>
              </a:ext>
            </a:extLst>
          </p:cNvPr>
          <p:cNvSpPr>
            <a:spLocks noGrp="1"/>
          </p:cNvSpPr>
          <p:nvPr>
            <p:ph type="sldNum" sz="quarter" idx="12"/>
          </p:nvPr>
        </p:nvSpPr>
        <p:spPr>
          <a:xfrm>
            <a:off x="6457950" y="6356350"/>
            <a:ext cx="2057400" cy="365125"/>
          </a:xfrm>
          <a:prstGeom prst="rect">
            <a:avLst/>
          </a:prstGeom>
        </p:spPr>
        <p:txBody>
          <a:bodyPr/>
          <a:lstStyle/>
          <a:p>
            <a:fld id="{BCF44502-8DED-7045-A4C1-6D215F246162}" type="slidenum">
              <a:rPr lang="en-US" smtClean="0"/>
              <a:t>‹#›</a:t>
            </a:fld>
            <a:endParaRPr lang="en-US"/>
          </a:p>
        </p:txBody>
      </p:sp>
    </p:spTree>
    <p:extLst>
      <p:ext uri="{BB962C8B-B14F-4D97-AF65-F5344CB8AC3E}">
        <p14:creationId xmlns:p14="http://schemas.microsoft.com/office/powerpoint/2010/main" val="2531224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DE3EA3-54A4-38C4-F286-A7437D41864F}"/>
              </a:ext>
            </a:extLst>
          </p:cNvPr>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8D3F6DE-90A2-2656-491C-D029ACB1B250}"/>
              </a:ext>
            </a:extLst>
          </p:cNvPr>
          <p:cNvSpPr>
            <a:spLocks noGrp="1"/>
          </p:cNvSpPr>
          <p:nvPr>
            <p:ph type="body" orient="vert" idx="1"/>
          </p:nvPr>
        </p:nvSpPr>
        <p:spPr>
          <a:xfrm>
            <a:off x="628650" y="365125"/>
            <a:ext cx="57626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F920F8-5EDC-7A90-9099-71A94315153F}"/>
              </a:ext>
            </a:extLst>
          </p:cNvPr>
          <p:cNvSpPr>
            <a:spLocks noGrp="1"/>
          </p:cNvSpPr>
          <p:nvPr>
            <p:ph type="dt" sz="half" idx="10"/>
          </p:nvPr>
        </p:nvSpPr>
        <p:spPr>
          <a:xfrm>
            <a:off x="628650" y="6356350"/>
            <a:ext cx="2057400" cy="365125"/>
          </a:xfrm>
          <a:prstGeom prst="rect">
            <a:avLst/>
          </a:prstGeom>
        </p:spPr>
        <p:txBody>
          <a:bodyPr/>
          <a:lstStyle/>
          <a:p>
            <a:fld id="{7E083766-DAEE-294A-8C83-814A6782D77E}" type="datetimeFigureOut">
              <a:rPr lang="en-US" smtClean="0"/>
              <a:t>6/3/2026</a:t>
            </a:fld>
            <a:endParaRPr lang="en-US"/>
          </a:p>
        </p:txBody>
      </p:sp>
      <p:sp>
        <p:nvSpPr>
          <p:cNvPr id="5" name="Footer Placeholder 4">
            <a:extLst>
              <a:ext uri="{FF2B5EF4-FFF2-40B4-BE49-F238E27FC236}">
                <a16:creationId xmlns:a16="http://schemas.microsoft.com/office/drawing/2014/main" id="{A0EA8882-45DE-24D0-99AF-B88612ECF737}"/>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579D4D4-188C-A2D9-0A47-5AD326AFC1BE}"/>
              </a:ext>
            </a:extLst>
          </p:cNvPr>
          <p:cNvSpPr>
            <a:spLocks noGrp="1"/>
          </p:cNvSpPr>
          <p:nvPr>
            <p:ph type="sldNum" sz="quarter" idx="12"/>
          </p:nvPr>
        </p:nvSpPr>
        <p:spPr>
          <a:xfrm>
            <a:off x="6457950" y="6356350"/>
            <a:ext cx="2057400" cy="365125"/>
          </a:xfrm>
          <a:prstGeom prst="rect">
            <a:avLst/>
          </a:prstGeom>
        </p:spPr>
        <p:txBody>
          <a:bodyPr/>
          <a:lstStyle/>
          <a:p>
            <a:fld id="{BCF44502-8DED-7045-A4C1-6D215F246162}" type="slidenum">
              <a:rPr lang="en-US" smtClean="0"/>
              <a:t>‹#›</a:t>
            </a:fld>
            <a:endParaRPr lang="en-US"/>
          </a:p>
        </p:txBody>
      </p:sp>
    </p:spTree>
    <p:extLst>
      <p:ext uri="{BB962C8B-B14F-4D97-AF65-F5344CB8AC3E}">
        <p14:creationId xmlns:p14="http://schemas.microsoft.com/office/powerpoint/2010/main" val="27915417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B8E3E-5091-4E8B-5919-4DD2E3B33521}"/>
              </a:ext>
            </a:extLst>
          </p:cNvPr>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B089EF-37B8-43C7-2FD0-E3A3B77B4A2A}"/>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D055B12-C9C7-4B68-3BF1-F747DA9D408A}"/>
              </a:ext>
            </a:extLst>
          </p:cNvPr>
          <p:cNvSpPr>
            <a:spLocks noGrp="1"/>
          </p:cNvSpPr>
          <p:nvPr>
            <p:ph type="dt" sz="half" idx="10"/>
          </p:nvPr>
        </p:nvSpPr>
        <p:spPr>
          <a:xfrm>
            <a:off x="628650" y="6356350"/>
            <a:ext cx="2057400" cy="365125"/>
          </a:xfrm>
          <a:prstGeom prst="rect">
            <a:avLst/>
          </a:prstGeom>
        </p:spPr>
        <p:txBody>
          <a:bodyPr/>
          <a:lstStyle/>
          <a:p>
            <a:fld id="{4BB64BB8-C116-8E41-9AB5-6449AD6E62A4}" type="datetimeFigureOut">
              <a:rPr lang="en-US" smtClean="0"/>
              <a:t>6/3/2026</a:t>
            </a:fld>
            <a:endParaRPr lang="en-US"/>
          </a:p>
        </p:txBody>
      </p:sp>
      <p:sp>
        <p:nvSpPr>
          <p:cNvPr id="5" name="Footer Placeholder 4">
            <a:extLst>
              <a:ext uri="{FF2B5EF4-FFF2-40B4-BE49-F238E27FC236}">
                <a16:creationId xmlns:a16="http://schemas.microsoft.com/office/drawing/2014/main" id="{74B4D945-E314-479F-06FD-1AC98B2B0F78}"/>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6CD6D8A-2291-092E-56AB-DFC947982C7F}"/>
              </a:ext>
            </a:extLst>
          </p:cNvPr>
          <p:cNvSpPr>
            <a:spLocks noGrp="1"/>
          </p:cNvSpPr>
          <p:nvPr>
            <p:ph type="sldNum" sz="quarter" idx="12"/>
          </p:nvPr>
        </p:nvSpPr>
        <p:spPr>
          <a:xfrm>
            <a:off x="6457950" y="6356350"/>
            <a:ext cx="2057400" cy="365125"/>
          </a:xfrm>
          <a:prstGeom prst="rect">
            <a:avLst/>
          </a:prstGeom>
        </p:spPr>
        <p:txBody>
          <a:bodyPr/>
          <a:lstStyle/>
          <a:p>
            <a:fld id="{3EF9E84B-6FB1-774B-AC18-780069BF1DB3}" type="slidenum">
              <a:rPr lang="en-US" smtClean="0"/>
              <a:t>‹#›</a:t>
            </a:fld>
            <a:endParaRPr lang="en-US"/>
          </a:p>
        </p:txBody>
      </p:sp>
    </p:spTree>
    <p:extLst>
      <p:ext uri="{BB962C8B-B14F-4D97-AF65-F5344CB8AC3E}">
        <p14:creationId xmlns:p14="http://schemas.microsoft.com/office/powerpoint/2010/main" val="21105921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24021-3937-6FCC-775B-FD13B14F4ACD}"/>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1288F79-7D29-457E-11FD-DDC21BC3BED7}"/>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BCA1F6-A356-F138-9A19-CCB58FD8D997}"/>
              </a:ext>
            </a:extLst>
          </p:cNvPr>
          <p:cNvSpPr>
            <a:spLocks noGrp="1"/>
          </p:cNvSpPr>
          <p:nvPr>
            <p:ph type="dt" sz="half" idx="10"/>
          </p:nvPr>
        </p:nvSpPr>
        <p:spPr>
          <a:xfrm>
            <a:off x="628650" y="6356350"/>
            <a:ext cx="2057400" cy="365125"/>
          </a:xfrm>
          <a:prstGeom prst="rect">
            <a:avLst/>
          </a:prstGeom>
        </p:spPr>
        <p:txBody>
          <a:bodyPr/>
          <a:lstStyle/>
          <a:p>
            <a:fld id="{4BB64BB8-C116-8E41-9AB5-6449AD6E62A4}" type="datetimeFigureOut">
              <a:rPr lang="en-US" smtClean="0"/>
              <a:t>6/3/2026</a:t>
            </a:fld>
            <a:endParaRPr lang="en-US"/>
          </a:p>
        </p:txBody>
      </p:sp>
      <p:sp>
        <p:nvSpPr>
          <p:cNvPr id="5" name="Footer Placeholder 4">
            <a:extLst>
              <a:ext uri="{FF2B5EF4-FFF2-40B4-BE49-F238E27FC236}">
                <a16:creationId xmlns:a16="http://schemas.microsoft.com/office/drawing/2014/main" id="{066F5EE4-F27D-30C9-F4A4-A2B1C041DFF5}"/>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8815E6-7E2B-E418-E6BF-721994F65AEE}"/>
              </a:ext>
            </a:extLst>
          </p:cNvPr>
          <p:cNvSpPr>
            <a:spLocks noGrp="1"/>
          </p:cNvSpPr>
          <p:nvPr>
            <p:ph type="sldNum" sz="quarter" idx="12"/>
          </p:nvPr>
        </p:nvSpPr>
        <p:spPr>
          <a:xfrm>
            <a:off x="6457950" y="6356350"/>
            <a:ext cx="2057400" cy="365125"/>
          </a:xfrm>
          <a:prstGeom prst="rect">
            <a:avLst/>
          </a:prstGeom>
        </p:spPr>
        <p:txBody>
          <a:bodyPr/>
          <a:lstStyle/>
          <a:p>
            <a:fld id="{3EF9E84B-6FB1-774B-AC18-780069BF1DB3}" type="slidenum">
              <a:rPr lang="en-US" smtClean="0"/>
              <a:t>‹#›</a:t>
            </a:fld>
            <a:endParaRPr lang="en-US"/>
          </a:p>
        </p:txBody>
      </p:sp>
    </p:spTree>
    <p:extLst>
      <p:ext uri="{BB962C8B-B14F-4D97-AF65-F5344CB8AC3E}">
        <p14:creationId xmlns:p14="http://schemas.microsoft.com/office/powerpoint/2010/main" val="10680719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0D15A-1E4D-49DD-4F68-020D22A1CE9B}"/>
              </a:ext>
            </a:extLst>
          </p:cNvPr>
          <p:cNvSpPr>
            <a:spLocks noGrp="1"/>
          </p:cNvSpPr>
          <p:nvPr>
            <p:ph type="title"/>
          </p:nvPr>
        </p:nvSpPr>
        <p:spPr>
          <a:xfrm>
            <a:off x="623888" y="1709738"/>
            <a:ext cx="78867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24D910C-71D6-20C7-A65C-F804CCB73994}"/>
              </a:ext>
            </a:extLst>
          </p:cNvPr>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9E5735-6D4E-EE37-0CAC-4BD9AA500CFB}"/>
              </a:ext>
            </a:extLst>
          </p:cNvPr>
          <p:cNvSpPr>
            <a:spLocks noGrp="1"/>
          </p:cNvSpPr>
          <p:nvPr>
            <p:ph type="dt" sz="half" idx="10"/>
          </p:nvPr>
        </p:nvSpPr>
        <p:spPr>
          <a:xfrm>
            <a:off x="628650" y="6356350"/>
            <a:ext cx="2057400" cy="365125"/>
          </a:xfrm>
          <a:prstGeom prst="rect">
            <a:avLst/>
          </a:prstGeom>
        </p:spPr>
        <p:txBody>
          <a:bodyPr/>
          <a:lstStyle/>
          <a:p>
            <a:fld id="{4BB64BB8-C116-8E41-9AB5-6449AD6E62A4}" type="datetimeFigureOut">
              <a:rPr lang="en-US" smtClean="0"/>
              <a:t>6/3/2026</a:t>
            </a:fld>
            <a:endParaRPr lang="en-US"/>
          </a:p>
        </p:txBody>
      </p:sp>
      <p:sp>
        <p:nvSpPr>
          <p:cNvPr id="5" name="Footer Placeholder 4">
            <a:extLst>
              <a:ext uri="{FF2B5EF4-FFF2-40B4-BE49-F238E27FC236}">
                <a16:creationId xmlns:a16="http://schemas.microsoft.com/office/drawing/2014/main" id="{9A109404-37FD-B633-B052-AEB407FD7B66}"/>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80B4C2B-8E9C-1709-1073-CC24C0323995}"/>
              </a:ext>
            </a:extLst>
          </p:cNvPr>
          <p:cNvSpPr>
            <a:spLocks noGrp="1"/>
          </p:cNvSpPr>
          <p:nvPr>
            <p:ph type="sldNum" sz="quarter" idx="12"/>
          </p:nvPr>
        </p:nvSpPr>
        <p:spPr>
          <a:xfrm>
            <a:off x="6457950" y="6356350"/>
            <a:ext cx="2057400" cy="365125"/>
          </a:xfrm>
          <a:prstGeom prst="rect">
            <a:avLst/>
          </a:prstGeom>
        </p:spPr>
        <p:txBody>
          <a:bodyPr/>
          <a:lstStyle/>
          <a:p>
            <a:fld id="{3EF9E84B-6FB1-774B-AC18-780069BF1DB3}" type="slidenum">
              <a:rPr lang="en-US" smtClean="0"/>
              <a:t>‹#›</a:t>
            </a:fld>
            <a:endParaRPr lang="en-US"/>
          </a:p>
        </p:txBody>
      </p:sp>
    </p:spTree>
    <p:extLst>
      <p:ext uri="{BB962C8B-B14F-4D97-AF65-F5344CB8AC3E}">
        <p14:creationId xmlns:p14="http://schemas.microsoft.com/office/powerpoint/2010/main" val="25255042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A51DD-D737-F5F7-0C5D-A43CAC7F7C7D}"/>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A068603-28F1-36FE-3449-1A6C7F0953CD}"/>
              </a:ext>
            </a:extLst>
          </p:cNvPr>
          <p:cNvSpPr>
            <a:spLocks noGrp="1"/>
          </p:cNvSpPr>
          <p:nvPr>
            <p:ph sz="half" idx="1"/>
          </p:nvPr>
        </p:nvSpPr>
        <p:spPr>
          <a:xfrm>
            <a:off x="62865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57612-6134-B5EF-2C77-9D693FE0CD31}"/>
              </a:ext>
            </a:extLst>
          </p:cNvPr>
          <p:cNvSpPr>
            <a:spLocks noGrp="1"/>
          </p:cNvSpPr>
          <p:nvPr>
            <p:ph sz="half" idx="2"/>
          </p:nvPr>
        </p:nvSpPr>
        <p:spPr>
          <a:xfrm>
            <a:off x="464820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15495D-128B-DFAC-720F-B6DD2ABA9A06}"/>
              </a:ext>
            </a:extLst>
          </p:cNvPr>
          <p:cNvSpPr>
            <a:spLocks noGrp="1"/>
          </p:cNvSpPr>
          <p:nvPr>
            <p:ph type="dt" sz="half" idx="10"/>
          </p:nvPr>
        </p:nvSpPr>
        <p:spPr>
          <a:xfrm>
            <a:off x="628650" y="6356350"/>
            <a:ext cx="2057400" cy="365125"/>
          </a:xfrm>
          <a:prstGeom prst="rect">
            <a:avLst/>
          </a:prstGeom>
        </p:spPr>
        <p:txBody>
          <a:bodyPr/>
          <a:lstStyle/>
          <a:p>
            <a:fld id="{4BB64BB8-C116-8E41-9AB5-6449AD6E62A4}" type="datetimeFigureOut">
              <a:rPr lang="en-US" smtClean="0"/>
              <a:t>6/3/2026</a:t>
            </a:fld>
            <a:endParaRPr lang="en-US"/>
          </a:p>
        </p:txBody>
      </p:sp>
      <p:sp>
        <p:nvSpPr>
          <p:cNvPr id="6" name="Footer Placeholder 5">
            <a:extLst>
              <a:ext uri="{FF2B5EF4-FFF2-40B4-BE49-F238E27FC236}">
                <a16:creationId xmlns:a16="http://schemas.microsoft.com/office/drawing/2014/main" id="{14378F31-8508-6817-14BE-6CA90521C4FE}"/>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B9E7EB-76C4-9DBC-2293-3FDB5EDF1F6A}"/>
              </a:ext>
            </a:extLst>
          </p:cNvPr>
          <p:cNvSpPr>
            <a:spLocks noGrp="1"/>
          </p:cNvSpPr>
          <p:nvPr>
            <p:ph type="sldNum" sz="quarter" idx="12"/>
          </p:nvPr>
        </p:nvSpPr>
        <p:spPr>
          <a:xfrm>
            <a:off x="6457950" y="6356350"/>
            <a:ext cx="2057400" cy="365125"/>
          </a:xfrm>
          <a:prstGeom prst="rect">
            <a:avLst/>
          </a:prstGeom>
        </p:spPr>
        <p:txBody>
          <a:bodyPr/>
          <a:lstStyle/>
          <a:p>
            <a:fld id="{3EF9E84B-6FB1-774B-AC18-780069BF1DB3}" type="slidenum">
              <a:rPr lang="en-US" smtClean="0"/>
              <a:t>‹#›</a:t>
            </a:fld>
            <a:endParaRPr lang="en-US"/>
          </a:p>
        </p:txBody>
      </p:sp>
    </p:spTree>
    <p:extLst>
      <p:ext uri="{BB962C8B-B14F-4D97-AF65-F5344CB8AC3E}">
        <p14:creationId xmlns:p14="http://schemas.microsoft.com/office/powerpoint/2010/main" val="15682331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DC3CE-6402-F28A-D0ED-699E5FE2C7C1}"/>
              </a:ext>
            </a:extLst>
          </p:cNvPr>
          <p:cNvSpPr>
            <a:spLocks noGrp="1"/>
          </p:cNvSpPr>
          <p:nvPr>
            <p:ph type="title"/>
          </p:nvPr>
        </p:nvSpPr>
        <p:spPr>
          <a:xfrm>
            <a:off x="630238" y="365125"/>
            <a:ext cx="78867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9C6DF547-2123-6948-963A-FB8AE62B655A}"/>
              </a:ext>
            </a:extLst>
          </p:cNvPr>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C5566D-02B9-12A6-DFAB-5B0531A4CF35}"/>
              </a:ext>
            </a:extLst>
          </p:cNvPr>
          <p:cNvSpPr>
            <a:spLocks noGrp="1"/>
          </p:cNvSpPr>
          <p:nvPr>
            <p:ph sz="half" idx="2"/>
          </p:nvPr>
        </p:nvSpPr>
        <p:spPr>
          <a:xfrm>
            <a:off x="630238"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7CFE18-B761-C2E5-D67B-BBB43F7DCCD9}"/>
              </a:ext>
            </a:extLst>
          </p:cNvPr>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6B0C64-5101-DB82-4818-00FFE5F25110}"/>
              </a:ext>
            </a:extLst>
          </p:cNvPr>
          <p:cNvSpPr>
            <a:spLocks noGrp="1"/>
          </p:cNvSpPr>
          <p:nvPr>
            <p:ph sz="quarter" idx="4"/>
          </p:nvPr>
        </p:nvSpPr>
        <p:spPr>
          <a:xfrm>
            <a:off x="4629150"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C59131-08A4-0132-6117-5D5D6AC92B8D}"/>
              </a:ext>
            </a:extLst>
          </p:cNvPr>
          <p:cNvSpPr>
            <a:spLocks noGrp="1"/>
          </p:cNvSpPr>
          <p:nvPr>
            <p:ph type="dt" sz="half" idx="10"/>
          </p:nvPr>
        </p:nvSpPr>
        <p:spPr>
          <a:xfrm>
            <a:off x="628650" y="6356350"/>
            <a:ext cx="2057400" cy="365125"/>
          </a:xfrm>
          <a:prstGeom prst="rect">
            <a:avLst/>
          </a:prstGeom>
        </p:spPr>
        <p:txBody>
          <a:bodyPr/>
          <a:lstStyle/>
          <a:p>
            <a:fld id="{4BB64BB8-C116-8E41-9AB5-6449AD6E62A4}" type="datetimeFigureOut">
              <a:rPr lang="en-US" smtClean="0"/>
              <a:t>6/3/2026</a:t>
            </a:fld>
            <a:endParaRPr lang="en-US"/>
          </a:p>
        </p:txBody>
      </p:sp>
      <p:sp>
        <p:nvSpPr>
          <p:cNvPr id="8" name="Footer Placeholder 7">
            <a:extLst>
              <a:ext uri="{FF2B5EF4-FFF2-40B4-BE49-F238E27FC236}">
                <a16:creationId xmlns:a16="http://schemas.microsoft.com/office/drawing/2014/main" id="{3FB0AD3B-DC3A-C6F5-5B1F-D81F28F7028F}"/>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41B72F89-0666-34C2-8C18-5B44905EA8CA}"/>
              </a:ext>
            </a:extLst>
          </p:cNvPr>
          <p:cNvSpPr>
            <a:spLocks noGrp="1"/>
          </p:cNvSpPr>
          <p:nvPr>
            <p:ph type="sldNum" sz="quarter" idx="12"/>
          </p:nvPr>
        </p:nvSpPr>
        <p:spPr>
          <a:xfrm>
            <a:off x="6457950" y="6356350"/>
            <a:ext cx="2057400" cy="365125"/>
          </a:xfrm>
          <a:prstGeom prst="rect">
            <a:avLst/>
          </a:prstGeom>
        </p:spPr>
        <p:txBody>
          <a:bodyPr/>
          <a:lstStyle/>
          <a:p>
            <a:fld id="{3EF9E84B-6FB1-774B-AC18-780069BF1DB3}" type="slidenum">
              <a:rPr lang="en-US" smtClean="0"/>
              <a:t>‹#›</a:t>
            </a:fld>
            <a:endParaRPr lang="en-US"/>
          </a:p>
        </p:txBody>
      </p:sp>
    </p:spTree>
    <p:extLst>
      <p:ext uri="{BB962C8B-B14F-4D97-AF65-F5344CB8AC3E}">
        <p14:creationId xmlns:p14="http://schemas.microsoft.com/office/powerpoint/2010/main" val="28252095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A94A4-656D-9D81-BBBA-A29B7812C959}"/>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376D6B3-19A9-0AB9-BAA9-FAAD570A550A}"/>
              </a:ext>
            </a:extLst>
          </p:cNvPr>
          <p:cNvSpPr>
            <a:spLocks noGrp="1"/>
          </p:cNvSpPr>
          <p:nvPr>
            <p:ph type="dt" sz="half" idx="10"/>
          </p:nvPr>
        </p:nvSpPr>
        <p:spPr>
          <a:xfrm>
            <a:off x="628650" y="6356350"/>
            <a:ext cx="2057400" cy="365125"/>
          </a:xfrm>
          <a:prstGeom prst="rect">
            <a:avLst/>
          </a:prstGeom>
        </p:spPr>
        <p:txBody>
          <a:bodyPr/>
          <a:lstStyle/>
          <a:p>
            <a:fld id="{4BB64BB8-C116-8E41-9AB5-6449AD6E62A4}" type="datetimeFigureOut">
              <a:rPr lang="en-US" smtClean="0"/>
              <a:t>6/3/2026</a:t>
            </a:fld>
            <a:endParaRPr lang="en-US"/>
          </a:p>
        </p:txBody>
      </p:sp>
      <p:sp>
        <p:nvSpPr>
          <p:cNvPr id="4" name="Footer Placeholder 3">
            <a:extLst>
              <a:ext uri="{FF2B5EF4-FFF2-40B4-BE49-F238E27FC236}">
                <a16:creationId xmlns:a16="http://schemas.microsoft.com/office/drawing/2014/main" id="{E7E3580C-9AE3-5A5F-7168-30A9E79C6FD4}"/>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C5780A-D728-A545-AAC9-A23B7EF3762E}"/>
              </a:ext>
            </a:extLst>
          </p:cNvPr>
          <p:cNvSpPr>
            <a:spLocks noGrp="1"/>
          </p:cNvSpPr>
          <p:nvPr>
            <p:ph type="sldNum" sz="quarter" idx="12"/>
          </p:nvPr>
        </p:nvSpPr>
        <p:spPr>
          <a:xfrm>
            <a:off x="6457950" y="6356350"/>
            <a:ext cx="2057400" cy="365125"/>
          </a:xfrm>
          <a:prstGeom prst="rect">
            <a:avLst/>
          </a:prstGeom>
        </p:spPr>
        <p:txBody>
          <a:bodyPr/>
          <a:lstStyle/>
          <a:p>
            <a:fld id="{3EF9E84B-6FB1-774B-AC18-780069BF1DB3}" type="slidenum">
              <a:rPr lang="en-US" smtClean="0"/>
              <a:t>‹#›</a:t>
            </a:fld>
            <a:endParaRPr lang="en-US"/>
          </a:p>
        </p:txBody>
      </p:sp>
    </p:spTree>
    <p:extLst>
      <p:ext uri="{BB962C8B-B14F-4D97-AF65-F5344CB8AC3E}">
        <p14:creationId xmlns:p14="http://schemas.microsoft.com/office/powerpoint/2010/main" val="2433715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918C7B-3568-CA4C-BD5B-7E313034C60D}" type="datetimeFigureOut">
              <a:rPr lang="en-US" smtClean="0"/>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70E681-1778-0248-981E-E38E14518D95}" type="slidenum">
              <a:rPr lang="en-US" smtClean="0"/>
              <a:t>‹#›</a:t>
            </a:fld>
            <a:endParaRPr lang="en-US"/>
          </a:p>
        </p:txBody>
      </p:sp>
    </p:spTree>
    <p:extLst>
      <p:ext uri="{BB962C8B-B14F-4D97-AF65-F5344CB8AC3E}">
        <p14:creationId xmlns:p14="http://schemas.microsoft.com/office/powerpoint/2010/main" val="17321008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2B2D0E-F025-ACBD-5F94-7ECE4587DA53}"/>
              </a:ext>
            </a:extLst>
          </p:cNvPr>
          <p:cNvSpPr>
            <a:spLocks noGrp="1"/>
          </p:cNvSpPr>
          <p:nvPr>
            <p:ph type="dt" sz="half" idx="10"/>
          </p:nvPr>
        </p:nvSpPr>
        <p:spPr>
          <a:xfrm>
            <a:off x="628650" y="6356350"/>
            <a:ext cx="2057400" cy="365125"/>
          </a:xfrm>
          <a:prstGeom prst="rect">
            <a:avLst/>
          </a:prstGeom>
        </p:spPr>
        <p:txBody>
          <a:bodyPr/>
          <a:lstStyle/>
          <a:p>
            <a:fld id="{4BB64BB8-C116-8E41-9AB5-6449AD6E62A4}" type="datetimeFigureOut">
              <a:rPr lang="en-US" smtClean="0"/>
              <a:t>6/3/2026</a:t>
            </a:fld>
            <a:endParaRPr lang="en-US"/>
          </a:p>
        </p:txBody>
      </p:sp>
      <p:sp>
        <p:nvSpPr>
          <p:cNvPr id="3" name="Footer Placeholder 2">
            <a:extLst>
              <a:ext uri="{FF2B5EF4-FFF2-40B4-BE49-F238E27FC236}">
                <a16:creationId xmlns:a16="http://schemas.microsoft.com/office/drawing/2014/main" id="{E5932B44-71DA-3F4D-C926-76AA1D63111A}"/>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9FA1ED9F-4CC2-25ED-EB0D-8C223157910B}"/>
              </a:ext>
            </a:extLst>
          </p:cNvPr>
          <p:cNvSpPr>
            <a:spLocks noGrp="1"/>
          </p:cNvSpPr>
          <p:nvPr>
            <p:ph type="sldNum" sz="quarter" idx="12"/>
          </p:nvPr>
        </p:nvSpPr>
        <p:spPr>
          <a:xfrm>
            <a:off x="6457950" y="6356350"/>
            <a:ext cx="2057400" cy="365125"/>
          </a:xfrm>
          <a:prstGeom prst="rect">
            <a:avLst/>
          </a:prstGeom>
        </p:spPr>
        <p:txBody>
          <a:bodyPr/>
          <a:lstStyle/>
          <a:p>
            <a:fld id="{3EF9E84B-6FB1-774B-AC18-780069BF1DB3}" type="slidenum">
              <a:rPr lang="en-US" smtClean="0"/>
              <a:t>‹#›</a:t>
            </a:fld>
            <a:endParaRPr lang="en-US"/>
          </a:p>
        </p:txBody>
      </p:sp>
    </p:spTree>
    <p:extLst>
      <p:ext uri="{BB962C8B-B14F-4D97-AF65-F5344CB8AC3E}">
        <p14:creationId xmlns:p14="http://schemas.microsoft.com/office/powerpoint/2010/main" val="12898332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5C7FD-8AE0-90FF-4869-334BD9BB0403}"/>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2F797F-3402-BB2D-811A-709138968949}"/>
              </a:ext>
            </a:extLst>
          </p:cNvPr>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BE56C9-C478-B0F0-E814-FC93F48F495D}"/>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63C39-E058-74C9-4140-7C6D6A682A93}"/>
              </a:ext>
            </a:extLst>
          </p:cNvPr>
          <p:cNvSpPr>
            <a:spLocks noGrp="1"/>
          </p:cNvSpPr>
          <p:nvPr>
            <p:ph type="dt" sz="half" idx="10"/>
          </p:nvPr>
        </p:nvSpPr>
        <p:spPr>
          <a:xfrm>
            <a:off x="628650" y="6356350"/>
            <a:ext cx="2057400" cy="365125"/>
          </a:xfrm>
          <a:prstGeom prst="rect">
            <a:avLst/>
          </a:prstGeom>
        </p:spPr>
        <p:txBody>
          <a:bodyPr/>
          <a:lstStyle/>
          <a:p>
            <a:fld id="{4BB64BB8-C116-8E41-9AB5-6449AD6E62A4}" type="datetimeFigureOut">
              <a:rPr lang="en-US" smtClean="0"/>
              <a:t>6/3/2026</a:t>
            </a:fld>
            <a:endParaRPr lang="en-US"/>
          </a:p>
        </p:txBody>
      </p:sp>
      <p:sp>
        <p:nvSpPr>
          <p:cNvPr id="6" name="Footer Placeholder 5">
            <a:extLst>
              <a:ext uri="{FF2B5EF4-FFF2-40B4-BE49-F238E27FC236}">
                <a16:creationId xmlns:a16="http://schemas.microsoft.com/office/drawing/2014/main" id="{5E704E84-884A-6BC9-4D12-52C55D1FA900}"/>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4F38F4E-8EE8-DEB0-B28A-B0568C44C981}"/>
              </a:ext>
            </a:extLst>
          </p:cNvPr>
          <p:cNvSpPr>
            <a:spLocks noGrp="1"/>
          </p:cNvSpPr>
          <p:nvPr>
            <p:ph type="sldNum" sz="quarter" idx="12"/>
          </p:nvPr>
        </p:nvSpPr>
        <p:spPr>
          <a:xfrm>
            <a:off x="6457950" y="6356350"/>
            <a:ext cx="2057400" cy="365125"/>
          </a:xfrm>
          <a:prstGeom prst="rect">
            <a:avLst/>
          </a:prstGeom>
        </p:spPr>
        <p:txBody>
          <a:bodyPr/>
          <a:lstStyle/>
          <a:p>
            <a:fld id="{3EF9E84B-6FB1-774B-AC18-780069BF1DB3}" type="slidenum">
              <a:rPr lang="en-US" smtClean="0"/>
              <a:t>‹#›</a:t>
            </a:fld>
            <a:endParaRPr lang="en-US"/>
          </a:p>
        </p:txBody>
      </p:sp>
    </p:spTree>
    <p:extLst>
      <p:ext uri="{BB962C8B-B14F-4D97-AF65-F5344CB8AC3E}">
        <p14:creationId xmlns:p14="http://schemas.microsoft.com/office/powerpoint/2010/main" val="37452769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B069A-0AA9-AA29-E9DC-E0F34F1B934C}"/>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E9E337-B612-DE8F-D39E-03216955FC20}"/>
              </a:ext>
            </a:extLst>
          </p:cNvPr>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3431FF2-4E8D-CF71-F19F-1EB24153B8BF}"/>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E3B2DE-C142-0011-AA4C-D8D7509BE90F}"/>
              </a:ext>
            </a:extLst>
          </p:cNvPr>
          <p:cNvSpPr>
            <a:spLocks noGrp="1"/>
          </p:cNvSpPr>
          <p:nvPr>
            <p:ph type="dt" sz="half" idx="10"/>
          </p:nvPr>
        </p:nvSpPr>
        <p:spPr>
          <a:xfrm>
            <a:off x="628650" y="6356350"/>
            <a:ext cx="2057400" cy="365125"/>
          </a:xfrm>
          <a:prstGeom prst="rect">
            <a:avLst/>
          </a:prstGeom>
        </p:spPr>
        <p:txBody>
          <a:bodyPr/>
          <a:lstStyle/>
          <a:p>
            <a:fld id="{4BB64BB8-C116-8E41-9AB5-6449AD6E62A4}" type="datetimeFigureOut">
              <a:rPr lang="en-US" smtClean="0"/>
              <a:t>6/3/2026</a:t>
            </a:fld>
            <a:endParaRPr lang="en-US"/>
          </a:p>
        </p:txBody>
      </p:sp>
      <p:sp>
        <p:nvSpPr>
          <p:cNvPr id="6" name="Footer Placeholder 5">
            <a:extLst>
              <a:ext uri="{FF2B5EF4-FFF2-40B4-BE49-F238E27FC236}">
                <a16:creationId xmlns:a16="http://schemas.microsoft.com/office/drawing/2014/main" id="{4D0DF645-2C6C-2C4B-7460-DFD0B72215BA}"/>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353CE87-7375-9531-91E6-E1182AC59297}"/>
              </a:ext>
            </a:extLst>
          </p:cNvPr>
          <p:cNvSpPr>
            <a:spLocks noGrp="1"/>
          </p:cNvSpPr>
          <p:nvPr>
            <p:ph type="sldNum" sz="quarter" idx="12"/>
          </p:nvPr>
        </p:nvSpPr>
        <p:spPr>
          <a:xfrm>
            <a:off x="6457950" y="6356350"/>
            <a:ext cx="2057400" cy="365125"/>
          </a:xfrm>
          <a:prstGeom prst="rect">
            <a:avLst/>
          </a:prstGeom>
        </p:spPr>
        <p:txBody>
          <a:bodyPr/>
          <a:lstStyle/>
          <a:p>
            <a:fld id="{3EF9E84B-6FB1-774B-AC18-780069BF1DB3}" type="slidenum">
              <a:rPr lang="en-US" smtClean="0"/>
              <a:t>‹#›</a:t>
            </a:fld>
            <a:endParaRPr lang="en-US"/>
          </a:p>
        </p:txBody>
      </p:sp>
    </p:spTree>
    <p:extLst>
      <p:ext uri="{BB962C8B-B14F-4D97-AF65-F5344CB8AC3E}">
        <p14:creationId xmlns:p14="http://schemas.microsoft.com/office/powerpoint/2010/main" val="15095700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3720A-509E-F42D-1C1B-D4FF9B2D9501}"/>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E298DC-4224-4F44-BD1B-5A39FC7709C9}"/>
              </a:ext>
            </a:extLst>
          </p:cNvPr>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771FD4-F33F-F32D-BADD-4F60B14A2F32}"/>
              </a:ext>
            </a:extLst>
          </p:cNvPr>
          <p:cNvSpPr>
            <a:spLocks noGrp="1"/>
          </p:cNvSpPr>
          <p:nvPr>
            <p:ph type="dt" sz="half" idx="10"/>
          </p:nvPr>
        </p:nvSpPr>
        <p:spPr>
          <a:xfrm>
            <a:off x="628650" y="6356350"/>
            <a:ext cx="2057400" cy="365125"/>
          </a:xfrm>
          <a:prstGeom prst="rect">
            <a:avLst/>
          </a:prstGeom>
        </p:spPr>
        <p:txBody>
          <a:bodyPr/>
          <a:lstStyle/>
          <a:p>
            <a:fld id="{4BB64BB8-C116-8E41-9AB5-6449AD6E62A4}" type="datetimeFigureOut">
              <a:rPr lang="en-US" smtClean="0"/>
              <a:t>6/3/2026</a:t>
            </a:fld>
            <a:endParaRPr lang="en-US"/>
          </a:p>
        </p:txBody>
      </p:sp>
      <p:sp>
        <p:nvSpPr>
          <p:cNvPr id="5" name="Footer Placeholder 4">
            <a:extLst>
              <a:ext uri="{FF2B5EF4-FFF2-40B4-BE49-F238E27FC236}">
                <a16:creationId xmlns:a16="http://schemas.microsoft.com/office/drawing/2014/main" id="{993AADD8-4E4B-1EBE-5D30-C9280D3DEB20}"/>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7A5A5D6-F5D6-0879-99A9-759D0138DD01}"/>
              </a:ext>
            </a:extLst>
          </p:cNvPr>
          <p:cNvSpPr>
            <a:spLocks noGrp="1"/>
          </p:cNvSpPr>
          <p:nvPr>
            <p:ph type="sldNum" sz="quarter" idx="12"/>
          </p:nvPr>
        </p:nvSpPr>
        <p:spPr>
          <a:xfrm>
            <a:off x="6457950" y="6356350"/>
            <a:ext cx="2057400" cy="365125"/>
          </a:xfrm>
          <a:prstGeom prst="rect">
            <a:avLst/>
          </a:prstGeom>
        </p:spPr>
        <p:txBody>
          <a:bodyPr/>
          <a:lstStyle/>
          <a:p>
            <a:fld id="{3EF9E84B-6FB1-774B-AC18-780069BF1DB3}" type="slidenum">
              <a:rPr lang="en-US" smtClean="0"/>
              <a:t>‹#›</a:t>
            </a:fld>
            <a:endParaRPr lang="en-US"/>
          </a:p>
        </p:txBody>
      </p:sp>
    </p:spTree>
    <p:extLst>
      <p:ext uri="{BB962C8B-B14F-4D97-AF65-F5344CB8AC3E}">
        <p14:creationId xmlns:p14="http://schemas.microsoft.com/office/powerpoint/2010/main" val="5977237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9F7EEC-FDA7-EAA2-8405-0129A6795EB3}"/>
              </a:ext>
            </a:extLst>
          </p:cNvPr>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856F93B-8B07-D79E-62BC-3CEFECD8B30D}"/>
              </a:ext>
            </a:extLst>
          </p:cNvPr>
          <p:cNvSpPr>
            <a:spLocks noGrp="1"/>
          </p:cNvSpPr>
          <p:nvPr>
            <p:ph type="body" orient="vert" idx="1"/>
          </p:nvPr>
        </p:nvSpPr>
        <p:spPr>
          <a:xfrm>
            <a:off x="628650" y="365125"/>
            <a:ext cx="57626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1E5BF0-AC69-730F-6241-1B6077292005}"/>
              </a:ext>
            </a:extLst>
          </p:cNvPr>
          <p:cNvSpPr>
            <a:spLocks noGrp="1"/>
          </p:cNvSpPr>
          <p:nvPr>
            <p:ph type="dt" sz="half" idx="10"/>
          </p:nvPr>
        </p:nvSpPr>
        <p:spPr>
          <a:xfrm>
            <a:off x="628650" y="6356350"/>
            <a:ext cx="2057400" cy="365125"/>
          </a:xfrm>
          <a:prstGeom prst="rect">
            <a:avLst/>
          </a:prstGeom>
        </p:spPr>
        <p:txBody>
          <a:bodyPr/>
          <a:lstStyle/>
          <a:p>
            <a:fld id="{4BB64BB8-C116-8E41-9AB5-6449AD6E62A4}" type="datetimeFigureOut">
              <a:rPr lang="en-US" smtClean="0"/>
              <a:t>6/3/2026</a:t>
            </a:fld>
            <a:endParaRPr lang="en-US"/>
          </a:p>
        </p:txBody>
      </p:sp>
      <p:sp>
        <p:nvSpPr>
          <p:cNvPr id="5" name="Footer Placeholder 4">
            <a:extLst>
              <a:ext uri="{FF2B5EF4-FFF2-40B4-BE49-F238E27FC236}">
                <a16:creationId xmlns:a16="http://schemas.microsoft.com/office/drawing/2014/main" id="{84E93D1B-5DFE-DA39-C02F-39A481B4D8A2}"/>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332FEBA-F82F-7B17-9C28-90F9988516BB}"/>
              </a:ext>
            </a:extLst>
          </p:cNvPr>
          <p:cNvSpPr>
            <a:spLocks noGrp="1"/>
          </p:cNvSpPr>
          <p:nvPr>
            <p:ph type="sldNum" sz="quarter" idx="12"/>
          </p:nvPr>
        </p:nvSpPr>
        <p:spPr>
          <a:xfrm>
            <a:off x="6457950" y="6356350"/>
            <a:ext cx="2057400" cy="365125"/>
          </a:xfrm>
          <a:prstGeom prst="rect">
            <a:avLst/>
          </a:prstGeom>
        </p:spPr>
        <p:txBody>
          <a:bodyPr/>
          <a:lstStyle/>
          <a:p>
            <a:fld id="{3EF9E84B-6FB1-774B-AC18-780069BF1DB3}" type="slidenum">
              <a:rPr lang="en-US" smtClean="0"/>
              <a:t>‹#›</a:t>
            </a:fld>
            <a:endParaRPr lang="en-US"/>
          </a:p>
        </p:txBody>
      </p:sp>
    </p:spTree>
    <p:extLst>
      <p:ext uri="{BB962C8B-B14F-4D97-AF65-F5344CB8AC3E}">
        <p14:creationId xmlns:p14="http://schemas.microsoft.com/office/powerpoint/2010/main" val="13478378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B7F65-2276-01FA-6736-52D22858DBBA}"/>
              </a:ext>
            </a:extLst>
          </p:cNvPr>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AA197A-209E-9519-34AD-B6D1AD9F5B01}"/>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DF42B3-BF68-E4C5-9A9E-BE59B59FCE6F}"/>
              </a:ext>
            </a:extLst>
          </p:cNvPr>
          <p:cNvSpPr>
            <a:spLocks noGrp="1"/>
          </p:cNvSpPr>
          <p:nvPr>
            <p:ph type="dt" sz="half" idx="10"/>
          </p:nvPr>
        </p:nvSpPr>
        <p:spPr>
          <a:xfrm>
            <a:off x="628650" y="6356350"/>
            <a:ext cx="2057400" cy="365125"/>
          </a:xfrm>
          <a:prstGeom prst="rect">
            <a:avLst/>
          </a:prstGeom>
        </p:spPr>
        <p:txBody>
          <a:bodyPr/>
          <a:lstStyle/>
          <a:p>
            <a:fld id="{11D1F1AD-3CC6-014D-936A-B42AF2064682}" type="datetimeFigureOut">
              <a:rPr lang="en-US" smtClean="0"/>
              <a:t>6/3/2026</a:t>
            </a:fld>
            <a:endParaRPr lang="en-US"/>
          </a:p>
        </p:txBody>
      </p:sp>
      <p:sp>
        <p:nvSpPr>
          <p:cNvPr id="5" name="Footer Placeholder 4">
            <a:extLst>
              <a:ext uri="{FF2B5EF4-FFF2-40B4-BE49-F238E27FC236}">
                <a16:creationId xmlns:a16="http://schemas.microsoft.com/office/drawing/2014/main" id="{0C6523B2-07EF-2450-A6AE-0BD2EC29B18C}"/>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0B757A6-C8B5-AF15-5E5A-01EBAEE22155}"/>
              </a:ext>
            </a:extLst>
          </p:cNvPr>
          <p:cNvSpPr>
            <a:spLocks noGrp="1"/>
          </p:cNvSpPr>
          <p:nvPr>
            <p:ph type="sldNum" sz="quarter" idx="12"/>
          </p:nvPr>
        </p:nvSpPr>
        <p:spPr>
          <a:xfrm>
            <a:off x="6457950" y="6356350"/>
            <a:ext cx="2057400" cy="365125"/>
          </a:xfrm>
          <a:prstGeom prst="rect">
            <a:avLst/>
          </a:prstGeom>
        </p:spPr>
        <p:txBody>
          <a:bodyPr/>
          <a:lstStyle/>
          <a:p>
            <a:fld id="{BD716B83-F946-904C-9747-1C9A8C310572}" type="slidenum">
              <a:rPr lang="en-US" smtClean="0"/>
              <a:t>‹#›</a:t>
            </a:fld>
            <a:endParaRPr lang="en-US"/>
          </a:p>
        </p:txBody>
      </p:sp>
    </p:spTree>
    <p:extLst>
      <p:ext uri="{BB962C8B-B14F-4D97-AF65-F5344CB8AC3E}">
        <p14:creationId xmlns:p14="http://schemas.microsoft.com/office/powerpoint/2010/main" val="8233669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4E937-4D42-38CB-E197-1BAD69A492C9}"/>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E76363-9B95-F296-2BCF-56DFCCDA98CD}"/>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6A970A-2DB2-6DAE-3184-C4F73BF5F6BC}"/>
              </a:ext>
            </a:extLst>
          </p:cNvPr>
          <p:cNvSpPr>
            <a:spLocks noGrp="1"/>
          </p:cNvSpPr>
          <p:nvPr>
            <p:ph type="dt" sz="half" idx="10"/>
          </p:nvPr>
        </p:nvSpPr>
        <p:spPr>
          <a:xfrm>
            <a:off x="628650" y="6356350"/>
            <a:ext cx="2057400" cy="365125"/>
          </a:xfrm>
          <a:prstGeom prst="rect">
            <a:avLst/>
          </a:prstGeom>
        </p:spPr>
        <p:txBody>
          <a:bodyPr/>
          <a:lstStyle/>
          <a:p>
            <a:fld id="{11D1F1AD-3CC6-014D-936A-B42AF2064682}" type="datetimeFigureOut">
              <a:rPr lang="en-US" smtClean="0"/>
              <a:t>6/3/2026</a:t>
            </a:fld>
            <a:endParaRPr lang="en-US"/>
          </a:p>
        </p:txBody>
      </p:sp>
      <p:sp>
        <p:nvSpPr>
          <p:cNvPr id="5" name="Footer Placeholder 4">
            <a:extLst>
              <a:ext uri="{FF2B5EF4-FFF2-40B4-BE49-F238E27FC236}">
                <a16:creationId xmlns:a16="http://schemas.microsoft.com/office/drawing/2014/main" id="{F5CA856B-8A58-8D1F-AAAE-7151AEFF15D9}"/>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D51BC0F-322F-851E-16E1-3A02427A7BB6}"/>
              </a:ext>
            </a:extLst>
          </p:cNvPr>
          <p:cNvSpPr>
            <a:spLocks noGrp="1"/>
          </p:cNvSpPr>
          <p:nvPr>
            <p:ph type="sldNum" sz="quarter" idx="12"/>
          </p:nvPr>
        </p:nvSpPr>
        <p:spPr>
          <a:xfrm>
            <a:off x="6457950" y="6356350"/>
            <a:ext cx="2057400" cy="365125"/>
          </a:xfrm>
          <a:prstGeom prst="rect">
            <a:avLst/>
          </a:prstGeom>
        </p:spPr>
        <p:txBody>
          <a:bodyPr/>
          <a:lstStyle/>
          <a:p>
            <a:fld id="{BD716B83-F946-904C-9747-1C9A8C310572}" type="slidenum">
              <a:rPr lang="en-US" smtClean="0"/>
              <a:t>‹#›</a:t>
            </a:fld>
            <a:endParaRPr lang="en-US"/>
          </a:p>
        </p:txBody>
      </p:sp>
    </p:spTree>
    <p:extLst>
      <p:ext uri="{BB962C8B-B14F-4D97-AF65-F5344CB8AC3E}">
        <p14:creationId xmlns:p14="http://schemas.microsoft.com/office/powerpoint/2010/main" val="16354206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7287E-9D1E-8E6C-2098-2EBA91B302D1}"/>
              </a:ext>
            </a:extLst>
          </p:cNvPr>
          <p:cNvSpPr>
            <a:spLocks noGrp="1"/>
          </p:cNvSpPr>
          <p:nvPr>
            <p:ph type="title"/>
          </p:nvPr>
        </p:nvSpPr>
        <p:spPr>
          <a:xfrm>
            <a:off x="623888" y="1709738"/>
            <a:ext cx="78867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E043EE-F005-1325-019D-268B0DEA9634}"/>
              </a:ext>
            </a:extLst>
          </p:cNvPr>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263CFE-F78A-601B-67F8-ABE965D86AB5}"/>
              </a:ext>
            </a:extLst>
          </p:cNvPr>
          <p:cNvSpPr>
            <a:spLocks noGrp="1"/>
          </p:cNvSpPr>
          <p:nvPr>
            <p:ph type="dt" sz="half" idx="10"/>
          </p:nvPr>
        </p:nvSpPr>
        <p:spPr>
          <a:xfrm>
            <a:off x="628650" y="6356350"/>
            <a:ext cx="2057400" cy="365125"/>
          </a:xfrm>
          <a:prstGeom prst="rect">
            <a:avLst/>
          </a:prstGeom>
        </p:spPr>
        <p:txBody>
          <a:bodyPr/>
          <a:lstStyle/>
          <a:p>
            <a:fld id="{11D1F1AD-3CC6-014D-936A-B42AF2064682}" type="datetimeFigureOut">
              <a:rPr lang="en-US" smtClean="0"/>
              <a:t>6/3/2026</a:t>
            </a:fld>
            <a:endParaRPr lang="en-US"/>
          </a:p>
        </p:txBody>
      </p:sp>
      <p:sp>
        <p:nvSpPr>
          <p:cNvPr id="5" name="Footer Placeholder 4">
            <a:extLst>
              <a:ext uri="{FF2B5EF4-FFF2-40B4-BE49-F238E27FC236}">
                <a16:creationId xmlns:a16="http://schemas.microsoft.com/office/drawing/2014/main" id="{3469F8A7-1449-0262-B838-3A272025655A}"/>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713417-70C9-E90A-1878-7788E4F903DC}"/>
              </a:ext>
            </a:extLst>
          </p:cNvPr>
          <p:cNvSpPr>
            <a:spLocks noGrp="1"/>
          </p:cNvSpPr>
          <p:nvPr>
            <p:ph type="sldNum" sz="quarter" idx="12"/>
          </p:nvPr>
        </p:nvSpPr>
        <p:spPr>
          <a:xfrm>
            <a:off x="6457950" y="6356350"/>
            <a:ext cx="2057400" cy="365125"/>
          </a:xfrm>
          <a:prstGeom prst="rect">
            <a:avLst/>
          </a:prstGeom>
        </p:spPr>
        <p:txBody>
          <a:bodyPr/>
          <a:lstStyle/>
          <a:p>
            <a:fld id="{BD716B83-F946-904C-9747-1C9A8C310572}" type="slidenum">
              <a:rPr lang="en-US" smtClean="0"/>
              <a:t>‹#›</a:t>
            </a:fld>
            <a:endParaRPr lang="en-US"/>
          </a:p>
        </p:txBody>
      </p:sp>
    </p:spTree>
    <p:extLst>
      <p:ext uri="{BB962C8B-B14F-4D97-AF65-F5344CB8AC3E}">
        <p14:creationId xmlns:p14="http://schemas.microsoft.com/office/powerpoint/2010/main" val="8970474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A1C69-599A-9E8E-DB39-978553200173}"/>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A883BBB-1511-9191-E265-9B3D660CDD0C}"/>
              </a:ext>
            </a:extLst>
          </p:cNvPr>
          <p:cNvSpPr>
            <a:spLocks noGrp="1"/>
          </p:cNvSpPr>
          <p:nvPr>
            <p:ph sz="half" idx="1"/>
          </p:nvPr>
        </p:nvSpPr>
        <p:spPr>
          <a:xfrm>
            <a:off x="62865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B5403A-6B7A-2246-475E-5EB061C9FD0C}"/>
              </a:ext>
            </a:extLst>
          </p:cNvPr>
          <p:cNvSpPr>
            <a:spLocks noGrp="1"/>
          </p:cNvSpPr>
          <p:nvPr>
            <p:ph sz="half" idx="2"/>
          </p:nvPr>
        </p:nvSpPr>
        <p:spPr>
          <a:xfrm>
            <a:off x="464820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1A2B06-E319-88DC-1EE0-2DA4F3031542}"/>
              </a:ext>
            </a:extLst>
          </p:cNvPr>
          <p:cNvSpPr>
            <a:spLocks noGrp="1"/>
          </p:cNvSpPr>
          <p:nvPr>
            <p:ph type="dt" sz="half" idx="10"/>
          </p:nvPr>
        </p:nvSpPr>
        <p:spPr>
          <a:xfrm>
            <a:off x="628650" y="6356350"/>
            <a:ext cx="2057400" cy="365125"/>
          </a:xfrm>
          <a:prstGeom prst="rect">
            <a:avLst/>
          </a:prstGeom>
        </p:spPr>
        <p:txBody>
          <a:bodyPr/>
          <a:lstStyle/>
          <a:p>
            <a:fld id="{11D1F1AD-3CC6-014D-936A-B42AF2064682}" type="datetimeFigureOut">
              <a:rPr lang="en-US" smtClean="0"/>
              <a:t>6/3/2026</a:t>
            </a:fld>
            <a:endParaRPr lang="en-US"/>
          </a:p>
        </p:txBody>
      </p:sp>
      <p:sp>
        <p:nvSpPr>
          <p:cNvPr id="6" name="Footer Placeholder 5">
            <a:extLst>
              <a:ext uri="{FF2B5EF4-FFF2-40B4-BE49-F238E27FC236}">
                <a16:creationId xmlns:a16="http://schemas.microsoft.com/office/drawing/2014/main" id="{544EFC33-AF27-8C93-B861-E395E2C8553D}"/>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95234BA-142F-BDB0-C745-0F0DDE13439C}"/>
              </a:ext>
            </a:extLst>
          </p:cNvPr>
          <p:cNvSpPr>
            <a:spLocks noGrp="1"/>
          </p:cNvSpPr>
          <p:nvPr>
            <p:ph type="sldNum" sz="quarter" idx="12"/>
          </p:nvPr>
        </p:nvSpPr>
        <p:spPr>
          <a:xfrm>
            <a:off x="6457950" y="6356350"/>
            <a:ext cx="2057400" cy="365125"/>
          </a:xfrm>
          <a:prstGeom prst="rect">
            <a:avLst/>
          </a:prstGeom>
        </p:spPr>
        <p:txBody>
          <a:bodyPr/>
          <a:lstStyle/>
          <a:p>
            <a:fld id="{BD716B83-F946-904C-9747-1C9A8C310572}" type="slidenum">
              <a:rPr lang="en-US" smtClean="0"/>
              <a:t>‹#›</a:t>
            </a:fld>
            <a:endParaRPr lang="en-US"/>
          </a:p>
        </p:txBody>
      </p:sp>
    </p:spTree>
    <p:extLst>
      <p:ext uri="{BB962C8B-B14F-4D97-AF65-F5344CB8AC3E}">
        <p14:creationId xmlns:p14="http://schemas.microsoft.com/office/powerpoint/2010/main" val="38715877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3D1C9-3759-A6FF-6457-D1C3150B38FB}"/>
              </a:ext>
            </a:extLst>
          </p:cNvPr>
          <p:cNvSpPr>
            <a:spLocks noGrp="1"/>
          </p:cNvSpPr>
          <p:nvPr>
            <p:ph type="title"/>
          </p:nvPr>
        </p:nvSpPr>
        <p:spPr>
          <a:xfrm>
            <a:off x="630238" y="365125"/>
            <a:ext cx="78867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2F4DB02-A530-CD76-2708-45B77D5ED611}"/>
              </a:ext>
            </a:extLst>
          </p:cNvPr>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42CE3B-2D5E-B827-6964-7DCF0ECEC655}"/>
              </a:ext>
            </a:extLst>
          </p:cNvPr>
          <p:cNvSpPr>
            <a:spLocks noGrp="1"/>
          </p:cNvSpPr>
          <p:nvPr>
            <p:ph sz="half" idx="2"/>
          </p:nvPr>
        </p:nvSpPr>
        <p:spPr>
          <a:xfrm>
            <a:off x="630238"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69C7DE-6690-E477-4657-28FE2C5B35EB}"/>
              </a:ext>
            </a:extLst>
          </p:cNvPr>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EEE0A8-ABA8-11EE-C4D5-320F55795FDE}"/>
              </a:ext>
            </a:extLst>
          </p:cNvPr>
          <p:cNvSpPr>
            <a:spLocks noGrp="1"/>
          </p:cNvSpPr>
          <p:nvPr>
            <p:ph sz="quarter" idx="4"/>
          </p:nvPr>
        </p:nvSpPr>
        <p:spPr>
          <a:xfrm>
            <a:off x="4629150"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00AF0F5-C102-7972-FFEE-7134DFA957DC}"/>
              </a:ext>
            </a:extLst>
          </p:cNvPr>
          <p:cNvSpPr>
            <a:spLocks noGrp="1"/>
          </p:cNvSpPr>
          <p:nvPr>
            <p:ph type="dt" sz="half" idx="10"/>
          </p:nvPr>
        </p:nvSpPr>
        <p:spPr>
          <a:xfrm>
            <a:off x="628650" y="6356350"/>
            <a:ext cx="2057400" cy="365125"/>
          </a:xfrm>
          <a:prstGeom prst="rect">
            <a:avLst/>
          </a:prstGeom>
        </p:spPr>
        <p:txBody>
          <a:bodyPr/>
          <a:lstStyle/>
          <a:p>
            <a:fld id="{11D1F1AD-3CC6-014D-936A-B42AF2064682}" type="datetimeFigureOut">
              <a:rPr lang="en-US" smtClean="0"/>
              <a:t>6/3/2026</a:t>
            </a:fld>
            <a:endParaRPr lang="en-US"/>
          </a:p>
        </p:txBody>
      </p:sp>
      <p:sp>
        <p:nvSpPr>
          <p:cNvPr id="8" name="Footer Placeholder 7">
            <a:extLst>
              <a:ext uri="{FF2B5EF4-FFF2-40B4-BE49-F238E27FC236}">
                <a16:creationId xmlns:a16="http://schemas.microsoft.com/office/drawing/2014/main" id="{3DDFA86E-5A90-8549-4308-5A79C8891E41}"/>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B37FC78E-C5A5-4CA6-444C-400D05C53D20}"/>
              </a:ext>
            </a:extLst>
          </p:cNvPr>
          <p:cNvSpPr>
            <a:spLocks noGrp="1"/>
          </p:cNvSpPr>
          <p:nvPr>
            <p:ph type="sldNum" sz="quarter" idx="12"/>
          </p:nvPr>
        </p:nvSpPr>
        <p:spPr>
          <a:xfrm>
            <a:off x="6457950" y="6356350"/>
            <a:ext cx="2057400" cy="365125"/>
          </a:xfrm>
          <a:prstGeom prst="rect">
            <a:avLst/>
          </a:prstGeom>
        </p:spPr>
        <p:txBody>
          <a:bodyPr/>
          <a:lstStyle/>
          <a:p>
            <a:fld id="{BD716B83-F946-904C-9747-1C9A8C310572}" type="slidenum">
              <a:rPr lang="en-US" smtClean="0"/>
              <a:t>‹#›</a:t>
            </a:fld>
            <a:endParaRPr lang="en-US"/>
          </a:p>
        </p:txBody>
      </p:sp>
    </p:spTree>
    <p:extLst>
      <p:ext uri="{BB962C8B-B14F-4D97-AF65-F5344CB8AC3E}">
        <p14:creationId xmlns:p14="http://schemas.microsoft.com/office/powerpoint/2010/main" val="4245187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918C7B-3568-CA4C-BD5B-7E313034C60D}" type="datetimeFigureOut">
              <a:rPr lang="en-US" smtClean="0"/>
              <a:t>6/3/2026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70E681-1778-0248-981E-E38E14518D95}" type="slidenum">
              <a:rPr lang="en-US" smtClean="0"/>
              <a:t>‹#›</a:t>
            </a:fld>
            <a:endParaRPr lang="en-US"/>
          </a:p>
        </p:txBody>
      </p:sp>
    </p:spTree>
    <p:extLst>
      <p:ext uri="{BB962C8B-B14F-4D97-AF65-F5344CB8AC3E}">
        <p14:creationId xmlns:p14="http://schemas.microsoft.com/office/powerpoint/2010/main" val="30126681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F730B-F57E-F92B-F002-4C2933B4D3E7}"/>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16E0AC7-563B-4B25-5865-7C1B17EE3403}"/>
              </a:ext>
            </a:extLst>
          </p:cNvPr>
          <p:cNvSpPr>
            <a:spLocks noGrp="1"/>
          </p:cNvSpPr>
          <p:nvPr>
            <p:ph type="dt" sz="half" idx="10"/>
          </p:nvPr>
        </p:nvSpPr>
        <p:spPr>
          <a:xfrm>
            <a:off x="628650" y="6356350"/>
            <a:ext cx="2057400" cy="365125"/>
          </a:xfrm>
          <a:prstGeom prst="rect">
            <a:avLst/>
          </a:prstGeom>
        </p:spPr>
        <p:txBody>
          <a:bodyPr/>
          <a:lstStyle/>
          <a:p>
            <a:fld id="{11D1F1AD-3CC6-014D-936A-B42AF2064682}" type="datetimeFigureOut">
              <a:rPr lang="en-US" smtClean="0"/>
              <a:t>6/3/2026</a:t>
            </a:fld>
            <a:endParaRPr lang="en-US"/>
          </a:p>
        </p:txBody>
      </p:sp>
      <p:sp>
        <p:nvSpPr>
          <p:cNvPr id="4" name="Footer Placeholder 3">
            <a:extLst>
              <a:ext uri="{FF2B5EF4-FFF2-40B4-BE49-F238E27FC236}">
                <a16:creationId xmlns:a16="http://schemas.microsoft.com/office/drawing/2014/main" id="{1C779AEB-D7BB-859F-AF87-F31026F9F9D4}"/>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5470FAD-9061-74C7-9F87-1BC77C167C92}"/>
              </a:ext>
            </a:extLst>
          </p:cNvPr>
          <p:cNvSpPr>
            <a:spLocks noGrp="1"/>
          </p:cNvSpPr>
          <p:nvPr>
            <p:ph type="sldNum" sz="quarter" idx="12"/>
          </p:nvPr>
        </p:nvSpPr>
        <p:spPr>
          <a:xfrm>
            <a:off x="6457950" y="6356350"/>
            <a:ext cx="2057400" cy="365125"/>
          </a:xfrm>
          <a:prstGeom prst="rect">
            <a:avLst/>
          </a:prstGeom>
        </p:spPr>
        <p:txBody>
          <a:bodyPr/>
          <a:lstStyle/>
          <a:p>
            <a:fld id="{BD716B83-F946-904C-9747-1C9A8C310572}" type="slidenum">
              <a:rPr lang="en-US" smtClean="0"/>
              <a:t>‹#›</a:t>
            </a:fld>
            <a:endParaRPr lang="en-US"/>
          </a:p>
        </p:txBody>
      </p:sp>
    </p:spTree>
    <p:extLst>
      <p:ext uri="{BB962C8B-B14F-4D97-AF65-F5344CB8AC3E}">
        <p14:creationId xmlns:p14="http://schemas.microsoft.com/office/powerpoint/2010/main" val="14295415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7E0A60-AD57-EDEF-235C-97EDD43000B8}"/>
              </a:ext>
            </a:extLst>
          </p:cNvPr>
          <p:cNvSpPr>
            <a:spLocks noGrp="1"/>
          </p:cNvSpPr>
          <p:nvPr>
            <p:ph type="dt" sz="half" idx="10"/>
          </p:nvPr>
        </p:nvSpPr>
        <p:spPr>
          <a:xfrm>
            <a:off x="628650" y="6356350"/>
            <a:ext cx="2057400" cy="365125"/>
          </a:xfrm>
          <a:prstGeom prst="rect">
            <a:avLst/>
          </a:prstGeom>
        </p:spPr>
        <p:txBody>
          <a:bodyPr/>
          <a:lstStyle/>
          <a:p>
            <a:fld id="{11D1F1AD-3CC6-014D-936A-B42AF2064682}" type="datetimeFigureOut">
              <a:rPr lang="en-US" smtClean="0"/>
              <a:t>6/3/2026</a:t>
            </a:fld>
            <a:endParaRPr lang="en-US"/>
          </a:p>
        </p:txBody>
      </p:sp>
      <p:sp>
        <p:nvSpPr>
          <p:cNvPr id="3" name="Footer Placeholder 2">
            <a:extLst>
              <a:ext uri="{FF2B5EF4-FFF2-40B4-BE49-F238E27FC236}">
                <a16:creationId xmlns:a16="http://schemas.microsoft.com/office/drawing/2014/main" id="{F2BC77B1-15EF-5F2F-C757-A659AB42CA03}"/>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9E801E0-543A-B4AC-8C2C-5C45CF331811}"/>
              </a:ext>
            </a:extLst>
          </p:cNvPr>
          <p:cNvSpPr>
            <a:spLocks noGrp="1"/>
          </p:cNvSpPr>
          <p:nvPr>
            <p:ph type="sldNum" sz="quarter" idx="12"/>
          </p:nvPr>
        </p:nvSpPr>
        <p:spPr>
          <a:xfrm>
            <a:off x="6457950" y="6356350"/>
            <a:ext cx="2057400" cy="365125"/>
          </a:xfrm>
          <a:prstGeom prst="rect">
            <a:avLst/>
          </a:prstGeom>
        </p:spPr>
        <p:txBody>
          <a:bodyPr/>
          <a:lstStyle/>
          <a:p>
            <a:fld id="{BD716B83-F946-904C-9747-1C9A8C310572}" type="slidenum">
              <a:rPr lang="en-US" smtClean="0"/>
              <a:t>‹#›</a:t>
            </a:fld>
            <a:endParaRPr lang="en-US"/>
          </a:p>
        </p:txBody>
      </p:sp>
    </p:spTree>
    <p:extLst>
      <p:ext uri="{BB962C8B-B14F-4D97-AF65-F5344CB8AC3E}">
        <p14:creationId xmlns:p14="http://schemas.microsoft.com/office/powerpoint/2010/main" val="19109671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232D-9299-CCF7-E672-4183C9E7A60E}"/>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724AEEC-85A2-D11B-B02C-EBEF2B2B95D7}"/>
              </a:ext>
            </a:extLst>
          </p:cNvPr>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DE234E-41C4-2301-6F74-F7B378C3C824}"/>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A91433-CC16-C02E-68E2-5C4C379366DA}"/>
              </a:ext>
            </a:extLst>
          </p:cNvPr>
          <p:cNvSpPr>
            <a:spLocks noGrp="1"/>
          </p:cNvSpPr>
          <p:nvPr>
            <p:ph type="dt" sz="half" idx="10"/>
          </p:nvPr>
        </p:nvSpPr>
        <p:spPr>
          <a:xfrm>
            <a:off x="628650" y="6356350"/>
            <a:ext cx="2057400" cy="365125"/>
          </a:xfrm>
          <a:prstGeom prst="rect">
            <a:avLst/>
          </a:prstGeom>
        </p:spPr>
        <p:txBody>
          <a:bodyPr/>
          <a:lstStyle/>
          <a:p>
            <a:fld id="{11D1F1AD-3CC6-014D-936A-B42AF2064682}" type="datetimeFigureOut">
              <a:rPr lang="en-US" smtClean="0"/>
              <a:t>6/3/2026</a:t>
            </a:fld>
            <a:endParaRPr lang="en-US"/>
          </a:p>
        </p:txBody>
      </p:sp>
      <p:sp>
        <p:nvSpPr>
          <p:cNvPr id="6" name="Footer Placeholder 5">
            <a:extLst>
              <a:ext uri="{FF2B5EF4-FFF2-40B4-BE49-F238E27FC236}">
                <a16:creationId xmlns:a16="http://schemas.microsoft.com/office/drawing/2014/main" id="{C3F5928D-A5F9-D9E7-8388-AD8377C6305C}"/>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B0063DE-4132-C4E4-1549-DA5778471ED2}"/>
              </a:ext>
            </a:extLst>
          </p:cNvPr>
          <p:cNvSpPr>
            <a:spLocks noGrp="1"/>
          </p:cNvSpPr>
          <p:nvPr>
            <p:ph type="sldNum" sz="quarter" idx="12"/>
          </p:nvPr>
        </p:nvSpPr>
        <p:spPr>
          <a:xfrm>
            <a:off x="6457950" y="6356350"/>
            <a:ext cx="2057400" cy="365125"/>
          </a:xfrm>
          <a:prstGeom prst="rect">
            <a:avLst/>
          </a:prstGeom>
        </p:spPr>
        <p:txBody>
          <a:bodyPr/>
          <a:lstStyle/>
          <a:p>
            <a:fld id="{BD716B83-F946-904C-9747-1C9A8C310572}" type="slidenum">
              <a:rPr lang="en-US" smtClean="0"/>
              <a:t>‹#›</a:t>
            </a:fld>
            <a:endParaRPr lang="en-US"/>
          </a:p>
        </p:txBody>
      </p:sp>
    </p:spTree>
    <p:extLst>
      <p:ext uri="{BB962C8B-B14F-4D97-AF65-F5344CB8AC3E}">
        <p14:creationId xmlns:p14="http://schemas.microsoft.com/office/powerpoint/2010/main" val="32849490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1CF66-F15C-8BB4-71CD-94B0217CDDCB}"/>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44C578-609B-F385-3B16-6DD57E195FC8}"/>
              </a:ext>
            </a:extLst>
          </p:cNvPr>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0EB22F5-5F75-9D93-336B-06E90D0138B9}"/>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994D1A-05F2-EC2D-100E-A4624A1B4339}"/>
              </a:ext>
            </a:extLst>
          </p:cNvPr>
          <p:cNvSpPr>
            <a:spLocks noGrp="1"/>
          </p:cNvSpPr>
          <p:nvPr>
            <p:ph type="dt" sz="half" idx="10"/>
          </p:nvPr>
        </p:nvSpPr>
        <p:spPr>
          <a:xfrm>
            <a:off x="628650" y="6356350"/>
            <a:ext cx="2057400" cy="365125"/>
          </a:xfrm>
          <a:prstGeom prst="rect">
            <a:avLst/>
          </a:prstGeom>
        </p:spPr>
        <p:txBody>
          <a:bodyPr/>
          <a:lstStyle/>
          <a:p>
            <a:fld id="{11D1F1AD-3CC6-014D-936A-B42AF2064682}" type="datetimeFigureOut">
              <a:rPr lang="en-US" smtClean="0"/>
              <a:t>6/3/2026</a:t>
            </a:fld>
            <a:endParaRPr lang="en-US"/>
          </a:p>
        </p:txBody>
      </p:sp>
      <p:sp>
        <p:nvSpPr>
          <p:cNvPr id="6" name="Footer Placeholder 5">
            <a:extLst>
              <a:ext uri="{FF2B5EF4-FFF2-40B4-BE49-F238E27FC236}">
                <a16:creationId xmlns:a16="http://schemas.microsoft.com/office/drawing/2014/main" id="{78865411-8821-69BE-EBF0-C046AE819338}"/>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A699B2C-7750-FFE6-D705-95CEB847312A}"/>
              </a:ext>
            </a:extLst>
          </p:cNvPr>
          <p:cNvSpPr>
            <a:spLocks noGrp="1"/>
          </p:cNvSpPr>
          <p:nvPr>
            <p:ph type="sldNum" sz="quarter" idx="12"/>
          </p:nvPr>
        </p:nvSpPr>
        <p:spPr>
          <a:xfrm>
            <a:off x="6457950" y="6356350"/>
            <a:ext cx="2057400" cy="365125"/>
          </a:xfrm>
          <a:prstGeom prst="rect">
            <a:avLst/>
          </a:prstGeom>
        </p:spPr>
        <p:txBody>
          <a:bodyPr/>
          <a:lstStyle/>
          <a:p>
            <a:fld id="{BD716B83-F946-904C-9747-1C9A8C310572}" type="slidenum">
              <a:rPr lang="en-US" smtClean="0"/>
              <a:t>‹#›</a:t>
            </a:fld>
            <a:endParaRPr lang="en-US"/>
          </a:p>
        </p:txBody>
      </p:sp>
    </p:spTree>
    <p:extLst>
      <p:ext uri="{BB962C8B-B14F-4D97-AF65-F5344CB8AC3E}">
        <p14:creationId xmlns:p14="http://schemas.microsoft.com/office/powerpoint/2010/main" val="3592984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7877C-83E7-E4F4-13DE-72E14EFB3547}"/>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3C92ED-52A6-6759-525E-7A2D67300A67}"/>
              </a:ext>
            </a:extLst>
          </p:cNvPr>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BF4B85-E89B-D1E4-5B57-3B2F575CFBE5}"/>
              </a:ext>
            </a:extLst>
          </p:cNvPr>
          <p:cNvSpPr>
            <a:spLocks noGrp="1"/>
          </p:cNvSpPr>
          <p:nvPr>
            <p:ph type="dt" sz="half" idx="10"/>
          </p:nvPr>
        </p:nvSpPr>
        <p:spPr>
          <a:xfrm>
            <a:off x="628650" y="6356350"/>
            <a:ext cx="2057400" cy="365125"/>
          </a:xfrm>
          <a:prstGeom prst="rect">
            <a:avLst/>
          </a:prstGeom>
        </p:spPr>
        <p:txBody>
          <a:bodyPr/>
          <a:lstStyle/>
          <a:p>
            <a:fld id="{11D1F1AD-3CC6-014D-936A-B42AF2064682}" type="datetimeFigureOut">
              <a:rPr lang="en-US" smtClean="0"/>
              <a:t>6/3/2026</a:t>
            </a:fld>
            <a:endParaRPr lang="en-US"/>
          </a:p>
        </p:txBody>
      </p:sp>
      <p:sp>
        <p:nvSpPr>
          <p:cNvPr id="5" name="Footer Placeholder 4">
            <a:extLst>
              <a:ext uri="{FF2B5EF4-FFF2-40B4-BE49-F238E27FC236}">
                <a16:creationId xmlns:a16="http://schemas.microsoft.com/office/drawing/2014/main" id="{3A3F6436-06C5-48BD-8194-1217A25A0763}"/>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254D0BA-F060-791A-9A84-F73E03099DD1}"/>
              </a:ext>
            </a:extLst>
          </p:cNvPr>
          <p:cNvSpPr>
            <a:spLocks noGrp="1"/>
          </p:cNvSpPr>
          <p:nvPr>
            <p:ph type="sldNum" sz="quarter" idx="12"/>
          </p:nvPr>
        </p:nvSpPr>
        <p:spPr>
          <a:xfrm>
            <a:off x="6457950" y="6356350"/>
            <a:ext cx="2057400" cy="365125"/>
          </a:xfrm>
          <a:prstGeom prst="rect">
            <a:avLst/>
          </a:prstGeom>
        </p:spPr>
        <p:txBody>
          <a:bodyPr/>
          <a:lstStyle/>
          <a:p>
            <a:fld id="{BD716B83-F946-904C-9747-1C9A8C310572}" type="slidenum">
              <a:rPr lang="en-US" smtClean="0"/>
              <a:t>‹#›</a:t>
            </a:fld>
            <a:endParaRPr lang="en-US"/>
          </a:p>
        </p:txBody>
      </p:sp>
    </p:spTree>
    <p:extLst>
      <p:ext uri="{BB962C8B-B14F-4D97-AF65-F5344CB8AC3E}">
        <p14:creationId xmlns:p14="http://schemas.microsoft.com/office/powerpoint/2010/main" val="342248246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E3E725-8162-46C7-206F-41787328F565}"/>
              </a:ext>
            </a:extLst>
          </p:cNvPr>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C625038-5454-6A7C-5859-C6B8C7FE3BF7}"/>
              </a:ext>
            </a:extLst>
          </p:cNvPr>
          <p:cNvSpPr>
            <a:spLocks noGrp="1"/>
          </p:cNvSpPr>
          <p:nvPr>
            <p:ph type="body" orient="vert" idx="1"/>
          </p:nvPr>
        </p:nvSpPr>
        <p:spPr>
          <a:xfrm>
            <a:off x="628650" y="365125"/>
            <a:ext cx="57626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88123A-D6FF-4CED-E249-24E44E1D24FE}"/>
              </a:ext>
            </a:extLst>
          </p:cNvPr>
          <p:cNvSpPr>
            <a:spLocks noGrp="1"/>
          </p:cNvSpPr>
          <p:nvPr>
            <p:ph type="dt" sz="half" idx="10"/>
          </p:nvPr>
        </p:nvSpPr>
        <p:spPr>
          <a:xfrm>
            <a:off x="628650" y="6356350"/>
            <a:ext cx="2057400" cy="365125"/>
          </a:xfrm>
          <a:prstGeom prst="rect">
            <a:avLst/>
          </a:prstGeom>
        </p:spPr>
        <p:txBody>
          <a:bodyPr/>
          <a:lstStyle/>
          <a:p>
            <a:fld id="{11D1F1AD-3CC6-014D-936A-B42AF2064682}" type="datetimeFigureOut">
              <a:rPr lang="en-US" smtClean="0"/>
              <a:t>6/3/2026</a:t>
            </a:fld>
            <a:endParaRPr lang="en-US"/>
          </a:p>
        </p:txBody>
      </p:sp>
      <p:sp>
        <p:nvSpPr>
          <p:cNvPr id="5" name="Footer Placeholder 4">
            <a:extLst>
              <a:ext uri="{FF2B5EF4-FFF2-40B4-BE49-F238E27FC236}">
                <a16:creationId xmlns:a16="http://schemas.microsoft.com/office/drawing/2014/main" id="{FFB72349-A6DA-1883-B5A2-CA766E0C0A3E}"/>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A0E9038-1446-CB35-52F4-BB58FD41286C}"/>
              </a:ext>
            </a:extLst>
          </p:cNvPr>
          <p:cNvSpPr>
            <a:spLocks noGrp="1"/>
          </p:cNvSpPr>
          <p:nvPr>
            <p:ph type="sldNum" sz="quarter" idx="12"/>
          </p:nvPr>
        </p:nvSpPr>
        <p:spPr>
          <a:xfrm>
            <a:off x="6457950" y="6356350"/>
            <a:ext cx="2057400" cy="365125"/>
          </a:xfrm>
          <a:prstGeom prst="rect">
            <a:avLst/>
          </a:prstGeom>
        </p:spPr>
        <p:txBody>
          <a:bodyPr/>
          <a:lstStyle/>
          <a:p>
            <a:fld id="{BD716B83-F946-904C-9747-1C9A8C310572}" type="slidenum">
              <a:rPr lang="en-US" smtClean="0"/>
              <a:t>‹#›</a:t>
            </a:fld>
            <a:endParaRPr lang="en-US"/>
          </a:p>
        </p:txBody>
      </p:sp>
    </p:spTree>
    <p:extLst>
      <p:ext uri="{BB962C8B-B14F-4D97-AF65-F5344CB8AC3E}">
        <p14:creationId xmlns:p14="http://schemas.microsoft.com/office/powerpoint/2010/main" val="36927927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8AB1C-7DBF-1BD8-7473-10C1BD46E78D}"/>
              </a:ext>
            </a:extLst>
          </p:cNvPr>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41BC64B-A99B-542E-D81E-240578826263}"/>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35FB92-A865-E702-D136-A6470EB36A74}"/>
              </a:ext>
            </a:extLst>
          </p:cNvPr>
          <p:cNvSpPr>
            <a:spLocks noGrp="1"/>
          </p:cNvSpPr>
          <p:nvPr>
            <p:ph type="dt" sz="half" idx="10"/>
          </p:nvPr>
        </p:nvSpPr>
        <p:spPr>
          <a:xfrm>
            <a:off x="628650" y="6356350"/>
            <a:ext cx="2057400" cy="365125"/>
          </a:xfrm>
          <a:prstGeom prst="rect">
            <a:avLst/>
          </a:prstGeom>
        </p:spPr>
        <p:txBody>
          <a:bodyPr/>
          <a:lstStyle/>
          <a:p>
            <a:fld id="{A59926A3-CC7B-CD49-87AB-B5CB00ED1835}" type="datetimeFigureOut">
              <a:rPr lang="en-US" smtClean="0"/>
              <a:t>6/3/2026</a:t>
            </a:fld>
            <a:endParaRPr lang="en-US"/>
          </a:p>
        </p:txBody>
      </p:sp>
      <p:sp>
        <p:nvSpPr>
          <p:cNvPr id="5" name="Footer Placeholder 4">
            <a:extLst>
              <a:ext uri="{FF2B5EF4-FFF2-40B4-BE49-F238E27FC236}">
                <a16:creationId xmlns:a16="http://schemas.microsoft.com/office/drawing/2014/main" id="{C3860C3D-C1F4-04E1-6FB2-330E2510F287}"/>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F22466C-FF34-DD91-7D99-5FB049BA87E7}"/>
              </a:ext>
            </a:extLst>
          </p:cNvPr>
          <p:cNvSpPr>
            <a:spLocks noGrp="1"/>
          </p:cNvSpPr>
          <p:nvPr>
            <p:ph type="sldNum" sz="quarter" idx="12"/>
          </p:nvPr>
        </p:nvSpPr>
        <p:spPr>
          <a:xfrm>
            <a:off x="6457950" y="6356350"/>
            <a:ext cx="2057400" cy="365125"/>
          </a:xfrm>
          <a:prstGeom prst="rect">
            <a:avLst/>
          </a:prstGeom>
        </p:spPr>
        <p:txBody>
          <a:bodyPr/>
          <a:lstStyle/>
          <a:p>
            <a:fld id="{46D0C325-BAE2-444A-A1E8-875F4C3CCED7}" type="slidenum">
              <a:rPr lang="en-US" smtClean="0"/>
              <a:t>‹#›</a:t>
            </a:fld>
            <a:endParaRPr lang="en-US"/>
          </a:p>
        </p:txBody>
      </p:sp>
    </p:spTree>
    <p:extLst>
      <p:ext uri="{BB962C8B-B14F-4D97-AF65-F5344CB8AC3E}">
        <p14:creationId xmlns:p14="http://schemas.microsoft.com/office/powerpoint/2010/main" val="10474446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7EF6C-3F74-2D34-3F29-BD48A7C6DD08}"/>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85E395A-B18A-B04F-631D-29CAAC6A0F71}"/>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7657E5-E466-3215-959F-2ED6946AA0A7}"/>
              </a:ext>
            </a:extLst>
          </p:cNvPr>
          <p:cNvSpPr>
            <a:spLocks noGrp="1"/>
          </p:cNvSpPr>
          <p:nvPr>
            <p:ph type="dt" sz="half" idx="10"/>
          </p:nvPr>
        </p:nvSpPr>
        <p:spPr>
          <a:xfrm>
            <a:off x="628650" y="6356350"/>
            <a:ext cx="2057400" cy="365125"/>
          </a:xfrm>
          <a:prstGeom prst="rect">
            <a:avLst/>
          </a:prstGeom>
        </p:spPr>
        <p:txBody>
          <a:bodyPr/>
          <a:lstStyle/>
          <a:p>
            <a:fld id="{A59926A3-CC7B-CD49-87AB-B5CB00ED1835}" type="datetimeFigureOut">
              <a:rPr lang="en-US" smtClean="0"/>
              <a:t>6/3/2026</a:t>
            </a:fld>
            <a:endParaRPr lang="en-US"/>
          </a:p>
        </p:txBody>
      </p:sp>
      <p:sp>
        <p:nvSpPr>
          <p:cNvPr id="5" name="Footer Placeholder 4">
            <a:extLst>
              <a:ext uri="{FF2B5EF4-FFF2-40B4-BE49-F238E27FC236}">
                <a16:creationId xmlns:a16="http://schemas.microsoft.com/office/drawing/2014/main" id="{FD87E436-0D3E-377D-3BF1-AA6695DED242}"/>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705BFC9-EE27-5804-456E-3811DB5AE46C}"/>
              </a:ext>
            </a:extLst>
          </p:cNvPr>
          <p:cNvSpPr>
            <a:spLocks noGrp="1"/>
          </p:cNvSpPr>
          <p:nvPr>
            <p:ph type="sldNum" sz="quarter" idx="12"/>
          </p:nvPr>
        </p:nvSpPr>
        <p:spPr>
          <a:xfrm>
            <a:off x="6457950" y="6356350"/>
            <a:ext cx="2057400" cy="365125"/>
          </a:xfrm>
          <a:prstGeom prst="rect">
            <a:avLst/>
          </a:prstGeom>
        </p:spPr>
        <p:txBody>
          <a:bodyPr/>
          <a:lstStyle/>
          <a:p>
            <a:fld id="{46D0C325-BAE2-444A-A1E8-875F4C3CCED7}" type="slidenum">
              <a:rPr lang="en-US" smtClean="0"/>
              <a:t>‹#›</a:t>
            </a:fld>
            <a:endParaRPr lang="en-US"/>
          </a:p>
        </p:txBody>
      </p:sp>
    </p:spTree>
    <p:extLst>
      <p:ext uri="{BB962C8B-B14F-4D97-AF65-F5344CB8AC3E}">
        <p14:creationId xmlns:p14="http://schemas.microsoft.com/office/powerpoint/2010/main" val="22447426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203E3-C09C-DDD6-B18E-45D8CF4A03F2}"/>
              </a:ext>
            </a:extLst>
          </p:cNvPr>
          <p:cNvSpPr>
            <a:spLocks noGrp="1"/>
          </p:cNvSpPr>
          <p:nvPr>
            <p:ph type="title"/>
          </p:nvPr>
        </p:nvSpPr>
        <p:spPr>
          <a:xfrm>
            <a:off x="623888" y="1709738"/>
            <a:ext cx="78867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93CC420-031B-D535-78D5-28522DFF22A7}"/>
              </a:ext>
            </a:extLst>
          </p:cNvPr>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E9CEE7-7833-73B7-ECEC-07FB2824F77C}"/>
              </a:ext>
            </a:extLst>
          </p:cNvPr>
          <p:cNvSpPr>
            <a:spLocks noGrp="1"/>
          </p:cNvSpPr>
          <p:nvPr>
            <p:ph type="dt" sz="half" idx="10"/>
          </p:nvPr>
        </p:nvSpPr>
        <p:spPr>
          <a:xfrm>
            <a:off x="628650" y="6356350"/>
            <a:ext cx="2057400" cy="365125"/>
          </a:xfrm>
          <a:prstGeom prst="rect">
            <a:avLst/>
          </a:prstGeom>
        </p:spPr>
        <p:txBody>
          <a:bodyPr/>
          <a:lstStyle/>
          <a:p>
            <a:fld id="{A59926A3-CC7B-CD49-87AB-B5CB00ED1835}" type="datetimeFigureOut">
              <a:rPr lang="en-US" smtClean="0"/>
              <a:t>6/3/2026</a:t>
            </a:fld>
            <a:endParaRPr lang="en-US"/>
          </a:p>
        </p:txBody>
      </p:sp>
      <p:sp>
        <p:nvSpPr>
          <p:cNvPr id="5" name="Footer Placeholder 4">
            <a:extLst>
              <a:ext uri="{FF2B5EF4-FFF2-40B4-BE49-F238E27FC236}">
                <a16:creationId xmlns:a16="http://schemas.microsoft.com/office/drawing/2014/main" id="{405DE3EC-009F-F9AE-31F1-0A600D70AB4C}"/>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9E12994-49C7-ECC4-B973-12E570696843}"/>
              </a:ext>
            </a:extLst>
          </p:cNvPr>
          <p:cNvSpPr>
            <a:spLocks noGrp="1"/>
          </p:cNvSpPr>
          <p:nvPr>
            <p:ph type="sldNum" sz="quarter" idx="12"/>
          </p:nvPr>
        </p:nvSpPr>
        <p:spPr>
          <a:xfrm>
            <a:off x="6457950" y="6356350"/>
            <a:ext cx="2057400" cy="365125"/>
          </a:xfrm>
          <a:prstGeom prst="rect">
            <a:avLst/>
          </a:prstGeom>
        </p:spPr>
        <p:txBody>
          <a:bodyPr/>
          <a:lstStyle/>
          <a:p>
            <a:fld id="{46D0C325-BAE2-444A-A1E8-875F4C3CCED7}" type="slidenum">
              <a:rPr lang="en-US" smtClean="0"/>
              <a:t>‹#›</a:t>
            </a:fld>
            <a:endParaRPr lang="en-US"/>
          </a:p>
        </p:txBody>
      </p:sp>
    </p:spTree>
    <p:extLst>
      <p:ext uri="{BB962C8B-B14F-4D97-AF65-F5344CB8AC3E}">
        <p14:creationId xmlns:p14="http://schemas.microsoft.com/office/powerpoint/2010/main" val="27157256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5B2B7-6B36-BECB-53E1-DA8B63F4C0F5}"/>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A7E80F6-43E0-D08C-8540-4063F1E4A158}"/>
              </a:ext>
            </a:extLst>
          </p:cNvPr>
          <p:cNvSpPr>
            <a:spLocks noGrp="1"/>
          </p:cNvSpPr>
          <p:nvPr>
            <p:ph sz="half" idx="1"/>
          </p:nvPr>
        </p:nvSpPr>
        <p:spPr>
          <a:xfrm>
            <a:off x="62865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E741621-CCAE-22C1-215D-A4FFAA799C0B}"/>
              </a:ext>
            </a:extLst>
          </p:cNvPr>
          <p:cNvSpPr>
            <a:spLocks noGrp="1"/>
          </p:cNvSpPr>
          <p:nvPr>
            <p:ph sz="half" idx="2"/>
          </p:nvPr>
        </p:nvSpPr>
        <p:spPr>
          <a:xfrm>
            <a:off x="464820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0961890-7E6D-8047-EE93-21BA28FFC135}"/>
              </a:ext>
            </a:extLst>
          </p:cNvPr>
          <p:cNvSpPr>
            <a:spLocks noGrp="1"/>
          </p:cNvSpPr>
          <p:nvPr>
            <p:ph type="dt" sz="half" idx="10"/>
          </p:nvPr>
        </p:nvSpPr>
        <p:spPr>
          <a:xfrm>
            <a:off x="628650" y="6356350"/>
            <a:ext cx="2057400" cy="365125"/>
          </a:xfrm>
          <a:prstGeom prst="rect">
            <a:avLst/>
          </a:prstGeom>
        </p:spPr>
        <p:txBody>
          <a:bodyPr/>
          <a:lstStyle/>
          <a:p>
            <a:fld id="{A59926A3-CC7B-CD49-87AB-B5CB00ED1835}" type="datetimeFigureOut">
              <a:rPr lang="en-US" smtClean="0"/>
              <a:t>6/3/2026</a:t>
            </a:fld>
            <a:endParaRPr lang="en-US"/>
          </a:p>
        </p:txBody>
      </p:sp>
      <p:sp>
        <p:nvSpPr>
          <p:cNvPr id="6" name="Footer Placeholder 5">
            <a:extLst>
              <a:ext uri="{FF2B5EF4-FFF2-40B4-BE49-F238E27FC236}">
                <a16:creationId xmlns:a16="http://schemas.microsoft.com/office/drawing/2014/main" id="{0C53C158-4FA7-8F23-AA77-CF2A067F6333}"/>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3D9C23D-E254-142B-FB45-F20BBDBA8391}"/>
              </a:ext>
            </a:extLst>
          </p:cNvPr>
          <p:cNvSpPr>
            <a:spLocks noGrp="1"/>
          </p:cNvSpPr>
          <p:nvPr>
            <p:ph type="sldNum" sz="quarter" idx="12"/>
          </p:nvPr>
        </p:nvSpPr>
        <p:spPr>
          <a:xfrm>
            <a:off x="6457950" y="6356350"/>
            <a:ext cx="2057400" cy="365125"/>
          </a:xfrm>
          <a:prstGeom prst="rect">
            <a:avLst/>
          </a:prstGeom>
        </p:spPr>
        <p:txBody>
          <a:bodyPr/>
          <a:lstStyle/>
          <a:p>
            <a:fld id="{46D0C325-BAE2-444A-A1E8-875F4C3CCED7}" type="slidenum">
              <a:rPr lang="en-US" smtClean="0"/>
              <a:t>‹#›</a:t>
            </a:fld>
            <a:endParaRPr lang="en-US"/>
          </a:p>
        </p:txBody>
      </p:sp>
    </p:spTree>
    <p:extLst>
      <p:ext uri="{BB962C8B-B14F-4D97-AF65-F5344CB8AC3E}">
        <p14:creationId xmlns:p14="http://schemas.microsoft.com/office/powerpoint/2010/main" val="558611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918C7B-3568-CA4C-BD5B-7E313034C60D}" type="datetimeFigureOut">
              <a:rPr lang="en-US" smtClean="0"/>
              <a:t>6/3/2026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70E681-1778-0248-981E-E38E14518D95}" type="slidenum">
              <a:rPr lang="en-US" smtClean="0"/>
              <a:t>‹#›</a:t>
            </a:fld>
            <a:endParaRPr lang="en-US"/>
          </a:p>
        </p:txBody>
      </p:sp>
    </p:spTree>
    <p:extLst>
      <p:ext uri="{BB962C8B-B14F-4D97-AF65-F5344CB8AC3E}">
        <p14:creationId xmlns:p14="http://schemas.microsoft.com/office/powerpoint/2010/main" val="32936506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4180E-14B9-CAC8-98C0-76B11336CDF6}"/>
              </a:ext>
            </a:extLst>
          </p:cNvPr>
          <p:cNvSpPr>
            <a:spLocks noGrp="1"/>
          </p:cNvSpPr>
          <p:nvPr>
            <p:ph type="title"/>
          </p:nvPr>
        </p:nvSpPr>
        <p:spPr>
          <a:xfrm>
            <a:off x="630238" y="365125"/>
            <a:ext cx="78867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80866705-A25C-28C3-25B6-37BB3DD4FE11}"/>
              </a:ext>
            </a:extLst>
          </p:cNvPr>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FA785E-62AF-FA3F-6211-2429FD5A428B}"/>
              </a:ext>
            </a:extLst>
          </p:cNvPr>
          <p:cNvSpPr>
            <a:spLocks noGrp="1"/>
          </p:cNvSpPr>
          <p:nvPr>
            <p:ph sz="half" idx="2"/>
          </p:nvPr>
        </p:nvSpPr>
        <p:spPr>
          <a:xfrm>
            <a:off x="630238"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98D8F6D-1FB5-16CC-8685-89A9EE416E55}"/>
              </a:ext>
            </a:extLst>
          </p:cNvPr>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30404E-6E6E-A175-486B-07B6CC8EE774}"/>
              </a:ext>
            </a:extLst>
          </p:cNvPr>
          <p:cNvSpPr>
            <a:spLocks noGrp="1"/>
          </p:cNvSpPr>
          <p:nvPr>
            <p:ph sz="quarter" idx="4"/>
          </p:nvPr>
        </p:nvSpPr>
        <p:spPr>
          <a:xfrm>
            <a:off x="4629150"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8FA79A-75F6-90BC-F465-D950804949B9}"/>
              </a:ext>
            </a:extLst>
          </p:cNvPr>
          <p:cNvSpPr>
            <a:spLocks noGrp="1"/>
          </p:cNvSpPr>
          <p:nvPr>
            <p:ph type="dt" sz="half" idx="10"/>
          </p:nvPr>
        </p:nvSpPr>
        <p:spPr>
          <a:xfrm>
            <a:off x="628650" y="6356350"/>
            <a:ext cx="2057400" cy="365125"/>
          </a:xfrm>
          <a:prstGeom prst="rect">
            <a:avLst/>
          </a:prstGeom>
        </p:spPr>
        <p:txBody>
          <a:bodyPr/>
          <a:lstStyle/>
          <a:p>
            <a:fld id="{A59926A3-CC7B-CD49-87AB-B5CB00ED1835}" type="datetimeFigureOut">
              <a:rPr lang="en-US" smtClean="0"/>
              <a:t>6/3/2026</a:t>
            </a:fld>
            <a:endParaRPr lang="en-US"/>
          </a:p>
        </p:txBody>
      </p:sp>
      <p:sp>
        <p:nvSpPr>
          <p:cNvPr id="8" name="Footer Placeholder 7">
            <a:extLst>
              <a:ext uri="{FF2B5EF4-FFF2-40B4-BE49-F238E27FC236}">
                <a16:creationId xmlns:a16="http://schemas.microsoft.com/office/drawing/2014/main" id="{2C5988CE-906D-2A82-19F9-15294D768243}"/>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8C7EF5A-6D68-D9FD-35DF-40C4528367F1}"/>
              </a:ext>
            </a:extLst>
          </p:cNvPr>
          <p:cNvSpPr>
            <a:spLocks noGrp="1"/>
          </p:cNvSpPr>
          <p:nvPr>
            <p:ph type="sldNum" sz="quarter" idx="12"/>
          </p:nvPr>
        </p:nvSpPr>
        <p:spPr>
          <a:xfrm>
            <a:off x="6457950" y="6356350"/>
            <a:ext cx="2057400" cy="365125"/>
          </a:xfrm>
          <a:prstGeom prst="rect">
            <a:avLst/>
          </a:prstGeom>
        </p:spPr>
        <p:txBody>
          <a:bodyPr/>
          <a:lstStyle/>
          <a:p>
            <a:fld id="{46D0C325-BAE2-444A-A1E8-875F4C3CCED7}" type="slidenum">
              <a:rPr lang="en-US" smtClean="0"/>
              <a:t>‹#›</a:t>
            </a:fld>
            <a:endParaRPr lang="en-US"/>
          </a:p>
        </p:txBody>
      </p:sp>
    </p:spTree>
    <p:extLst>
      <p:ext uri="{BB962C8B-B14F-4D97-AF65-F5344CB8AC3E}">
        <p14:creationId xmlns:p14="http://schemas.microsoft.com/office/powerpoint/2010/main" val="2417862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3EE48-8A1C-53C5-60E7-3039C644A4B1}"/>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D991C63-B50A-17EC-C106-5949DDBCF982}"/>
              </a:ext>
            </a:extLst>
          </p:cNvPr>
          <p:cNvSpPr>
            <a:spLocks noGrp="1"/>
          </p:cNvSpPr>
          <p:nvPr>
            <p:ph type="dt" sz="half" idx="10"/>
          </p:nvPr>
        </p:nvSpPr>
        <p:spPr>
          <a:xfrm>
            <a:off x="628650" y="6356350"/>
            <a:ext cx="2057400" cy="365125"/>
          </a:xfrm>
          <a:prstGeom prst="rect">
            <a:avLst/>
          </a:prstGeom>
        </p:spPr>
        <p:txBody>
          <a:bodyPr/>
          <a:lstStyle/>
          <a:p>
            <a:fld id="{A59926A3-CC7B-CD49-87AB-B5CB00ED1835}" type="datetimeFigureOut">
              <a:rPr lang="en-US" smtClean="0"/>
              <a:t>6/3/2026</a:t>
            </a:fld>
            <a:endParaRPr lang="en-US"/>
          </a:p>
        </p:txBody>
      </p:sp>
      <p:sp>
        <p:nvSpPr>
          <p:cNvPr id="4" name="Footer Placeholder 3">
            <a:extLst>
              <a:ext uri="{FF2B5EF4-FFF2-40B4-BE49-F238E27FC236}">
                <a16:creationId xmlns:a16="http://schemas.microsoft.com/office/drawing/2014/main" id="{D4EA30C0-884D-A675-6612-F55550ABC0F7}"/>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DBD8765-7FE8-4BF8-1CF1-D0EC13062885}"/>
              </a:ext>
            </a:extLst>
          </p:cNvPr>
          <p:cNvSpPr>
            <a:spLocks noGrp="1"/>
          </p:cNvSpPr>
          <p:nvPr>
            <p:ph type="sldNum" sz="quarter" idx="12"/>
          </p:nvPr>
        </p:nvSpPr>
        <p:spPr>
          <a:xfrm>
            <a:off x="6457950" y="6356350"/>
            <a:ext cx="2057400" cy="365125"/>
          </a:xfrm>
          <a:prstGeom prst="rect">
            <a:avLst/>
          </a:prstGeom>
        </p:spPr>
        <p:txBody>
          <a:bodyPr/>
          <a:lstStyle/>
          <a:p>
            <a:fld id="{46D0C325-BAE2-444A-A1E8-875F4C3CCED7}" type="slidenum">
              <a:rPr lang="en-US" smtClean="0"/>
              <a:t>‹#›</a:t>
            </a:fld>
            <a:endParaRPr lang="en-US"/>
          </a:p>
        </p:txBody>
      </p:sp>
    </p:spTree>
    <p:extLst>
      <p:ext uri="{BB962C8B-B14F-4D97-AF65-F5344CB8AC3E}">
        <p14:creationId xmlns:p14="http://schemas.microsoft.com/office/powerpoint/2010/main" val="10128558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35B824-E7DC-8E6F-991B-06CF317F4B3B}"/>
              </a:ext>
            </a:extLst>
          </p:cNvPr>
          <p:cNvSpPr>
            <a:spLocks noGrp="1"/>
          </p:cNvSpPr>
          <p:nvPr>
            <p:ph type="dt" sz="half" idx="10"/>
          </p:nvPr>
        </p:nvSpPr>
        <p:spPr>
          <a:xfrm>
            <a:off x="628650" y="6356350"/>
            <a:ext cx="2057400" cy="365125"/>
          </a:xfrm>
          <a:prstGeom prst="rect">
            <a:avLst/>
          </a:prstGeom>
        </p:spPr>
        <p:txBody>
          <a:bodyPr/>
          <a:lstStyle/>
          <a:p>
            <a:fld id="{A59926A3-CC7B-CD49-87AB-B5CB00ED1835}" type="datetimeFigureOut">
              <a:rPr lang="en-US" smtClean="0"/>
              <a:t>6/3/2026</a:t>
            </a:fld>
            <a:endParaRPr lang="en-US"/>
          </a:p>
        </p:txBody>
      </p:sp>
      <p:sp>
        <p:nvSpPr>
          <p:cNvPr id="3" name="Footer Placeholder 2">
            <a:extLst>
              <a:ext uri="{FF2B5EF4-FFF2-40B4-BE49-F238E27FC236}">
                <a16:creationId xmlns:a16="http://schemas.microsoft.com/office/drawing/2014/main" id="{9A2B2BF3-C6B1-2078-729B-071D162C568C}"/>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4644245-0A92-AEE6-B160-16F1F6557961}"/>
              </a:ext>
            </a:extLst>
          </p:cNvPr>
          <p:cNvSpPr>
            <a:spLocks noGrp="1"/>
          </p:cNvSpPr>
          <p:nvPr>
            <p:ph type="sldNum" sz="quarter" idx="12"/>
          </p:nvPr>
        </p:nvSpPr>
        <p:spPr>
          <a:xfrm>
            <a:off x="6457950" y="6356350"/>
            <a:ext cx="2057400" cy="365125"/>
          </a:xfrm>
          <a:prstGeom prst="rect">
            <a:avLst/>
          </a:prstGeom>
        </p:spPr>
        <p:txBody>
          <a:bodyPr/>
          <a:lstStyle/>
          <a:p>
            <a:fld id="{46D0C325-BAE2-444A-A1E8-875F4C3CCED7}" type="slidenum">
              <a:rPr lang="en-US" smtClean="0"/>
              <a:t>‹#›</a:t>
            </a:fld>
            <a:endParaRPr lang="en-US"/>
          </a:p>
        </p:txBody>
      </p:sp>
    </p:spTree>
    <p:extLst>
      <p:ext uri="{BB962C8B-B14F-4D97-AF65-F5344CB8AC3E}">
        <p14:creationId xmlns:p14="http://schemas.microsoft.com/office/powerpoint/2010/main" val="32098584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57B76-C472-526C-0D30-712A029000F4}"/>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DD475-C565-395C-17D1-A83D52146B12}"/>
              </a:ext>
            </a:extLst>
          </p:cNvPr>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C44427B-CC4D-78FD-9925-00469C0144F2}"/>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E3C4D8-356C-266E-428E-9DEB2AE89603}"/>
              </a:ext>
            </a:extLst>
          </p:cNvPr>
          <p:cNvSpPr>
            <a:spLocks noGrp="1"/>
          </p:cNvSpPr>
          <p:nvPr>
            <p:ph type="dt" sz="half" idx="10"/>
          </p:nvPr>
        </p:nvSpPr>
        <p:spPr>
          <a:xfrm>
            <a:off x="628650" y="6356350"/>
            <a:ext cx="2057400" cy="365125"/>
          </a:xfrm>
          <a:prstGeom prst="rect">
            <a:avLst/>
          </a:prstGeom>
        </p:spPr>
        <p:txBody>
          <a:bodyPr/>
          <a:lstStyle/>
          <a:p>
            <a:fld id="{A59926A3-CC7B-CD49-87AB-B5CB00ED1835}" type="datetimeFigureOut">
              <a:rPr lang="en-US" smtClean="0"/>
              <a:t>6/3/2026</a:t>
            </a:fld>
            <a:endParaRPr lang="en-US"/>
          </a:p>
        </p:txBody>
      </p:sp>
      <p:sp>
        <p:nvSpPr>
          <p:cNvPr id="6" name="Footer Placeholder 5">
            <a:extLst>
              <a:ext uri="{FF2B5EF4-FFF2-40B4-BE49-F238E27FC236}">
                <a16:creationId xmlns:a16="http://schemas.microsoft.com/office/drawing/2014/main" id="{28F2C863-540C-9448-4123-3639E2859486}"/>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7991124-0615-83C6-CB35-C78CAD01DBAE}"/>
              </a:ext>
            </a:extLst>
          </p:cNvPr>
          <p:cNvSpPr>
            <a:spLocks noGrp="1"/>
          </p:cNvSpPr>
          <p:nvPr>
            <p:ph type="sldNum" sz="quarter" idx="12"/>
          </p:nvPr>
        </p:nvSpPr>
        <p:spPr>
          <a:xfrm>
            <a:off x="6457950" y="6356350"/>
            <a:ext cx="2057400" cy="365125"/>
          </a:xfrm>
          <a:prstGeom prst="rect">
            <a:avLst/>
          </a:prstGeom>
        </p:spPr>
        <p:txBody>
          <a:bodyPr/>
          <a:lstStyle/>
          <a:p>
            <a:fld id="{46D0C325-BAE2-444A-A1E8-875F4C3CCED7}" type="slidenum">
              <a:rPr lang="en-US" smtClean="0"/>
              <a:t>‹#›</a:t>
            </a:fld>
            <a:endParaRPr lang="en-US"/>
          </a:p>
        </p:txBody>
      </p:sp>
    </p:spTree>
    <p:extLst>
      <p:ext uri="{BB962C8B-B14F-4D97-AF65-F5344CB8AC3E}">
        <p14:creationId xmlns:p14="http://schemas.microsoft.com/office/powerpoint/2010/main" val="37188451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195B9-498A-CDFD-0114-BA3EFCF2A9C8}"/>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F9D90B2-F7BE-C660-CBE2-BA045064ED2C}"/>
              </a:ext>
            </a:extLst>
          </p:cNvPr>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19F9061-167E-7241-B246-2213447ADBBF}"/>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17F108-AF51-D61F-DEA8-C356833ACCBD}"/>
              </a:ext>
            </a:extLst>
          </p:cNvPr>
          <p:cNvSpPr>
            <a:spLocks noGrp="1"/>
          </p:cNvSpPr>
          <p:nvPr>
            <p:ph type="dt" sz="half" idx="10"/>
          </p:nvPr>
        </p:nvSpPr>
        <p:spPr>
          <a:xfrm>
            <a:off x="628650" y="6356350"/>
            <a:ext cx="2057400" cy="365125"/>
          </a:xfrm>
          <a:prstGeom prst="rect">
            <a:avLst/>
          </a:prstGeom>
        </p:spPr>
        <p:txBody>
          <a:bodyPr/>
          <a:lstStyle/>
          <a:p>
            <a:fld id="{A59926A3-CC7B-CD49-87AB-B5CB00ED1835}" type="datetimeFigureOut">
              <a:rPr lang="en-US" smtClean="0"/>
              <a:t>6/3/2026</a:t>
            </a:fld>
            <a:endParaRPr lang="en-US"/>
          </a:p>
        </p:txBody>
      </p:sp>
      <p:sp>
        <p:nvSpPr>
          <p:cNvPr id="6" name="Footer Placeholder 5">
            <a:extLst>
              <a:ext uri="{FF2B5EF4-FFF2-40B4-BE49-F238E27FC236}">
                <a16:creationId xmlns:a16="http://schemas.microsoft.com/office/drawing/2014/main" id="{63E9D7B6-A55D-D6E3-47CD-8FC2F81A70BD}"/>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268080E-C137-5C53-AEFA-A6C3642198FD}"/>
              </a:ext>
            </a:extLst>
          </p:cNvPr>
          <p:cNvSpPr>
            <a:spLocks noGrp="1"/>
          </p:cNvSpPr>
          <p:nvPr>
            <p:ph type="sldNum" sz="quarter" idx="12"/>
          </p:nvPr>
        </p:nvSpPr>
        <p:spPr>
          <a:xfrm>
            <a:off x="6457950" y="6356350"/>
            <a:ext cx="2057400" cy="365125"/>
          </a:xfrm>
          <a:prstGeom prst="rect">
            <a:avLst/>
          </a:prstGeom>
        </p:spPr>
        <p:txBody>
          <a:bodyPr/>
          <a:lstStyle/>
          <a:p>
            <a:fld id="{46D0C325-BAE2-444A-A1E8-875F4C3CCED7}" type="slidenum">
              <a:rPr lang="en-US" smtClean="0"/>
              <a:t>‹#›</a:t>
            </a:fld>
            <a:endParaRPr lang="en-US"/>
          </a:p>
        </p:txBody>
      </p:sp>
    </p:spTree>
    <p:extLst>
      <p:ext uri="{BB962C8B-B14F-4D97-AF65-F5344CB8AC3E}">
        <p14:creationId xmlns:p14="http://schemas.microsoft.com/office/powerpoint/2010/main" val="27774514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17996-A98E-88FF-6D23-A501C0BB768E}"/>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74DA91-615E-8435-A85F-77AF0DEF7276}"/>
              </a:ext>
            </a:extLst>
          </p:cNvPr>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D5932E-376B-252A-DF06-F038FB44DC04}"/>
              </a:ext>
            </a:extLst>
          </p:cNvPr>
          <p:cNvSpPr>
            <a:spLocks noGrp="1"/>
          </p:cNvSpPr>
          <p:nvPr>
            <p:ph type="dt" sz="half" idx="10"/>
          </p:nvPr>
        </p:nvSpPr>
        <p:spPr>
          <a:xfrm>
            <a:off x="628650" y="6356350"/>
            <a:ext cx="2057400" cy="365125"/>
          </a:xfrm>
          <a:prstGeom prst="rect">
            <a:avLst/>
          </a:prstGeom>
        </p:spPr>
        <p:txBody>
          <a:bodyPr/>
          <a:lstStyle/>
          <a:p>
            <a:fld id="{A59926A3-CC7B-CD49-87AB-B5CB00ED1835}" type="datetimeFigureOut">
              <a:rPr lang="en-US" smtClean="0"/>
              <a:t>6/3/2026</a:t>
            </a:fld>
            <a:endParaRPr lang="en-US"/>
          </a:p>
        </p:txBody>
      </p:sp>
      <p:sp>
        <p:nvSpPr>
          <p:cNvPr id="5" name="Footer Placeholder 4">
            <a:extLst>
              <a:ext uri="{FF2B5EF4-FFF2-40B4-BE49-F238E27FC236}">
                <a16:creationId xmlns:a16="http://schemas.microsoft.com/office/drawing/2014/main" id="{DDFEE954-BFD9-9636-B93D-F7C7F2610AEA}"/>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23B7C66-2F20-095F-1490-3EAFDA4B2F0C}"/>
              </a:ext>
            </a:extLst>
          </p:cNvPr>
          <p:cNvSpPr>
            <a:spLocks noGrp="1"/>
          </p:cNvSpPr>
          <p:nvPr>
            <p:ph type="sldNum" sz="quarter" idx="12"/>
          </p:nvPr>
        </p:nvSpPr>
        <p:spPr>
          <a:xfrm>
            <a:off x="6457950" y="6356350"/>
            <a:ext cx="2057400" cy="365125"/>
          </a:xfrm>
          <a:prstGeom prst="rect">
            <a:avLst/>
          </a:prstGeom>
        </p:spPr>
        <p:txBody>
          <a:bodyPr/>
          <a:lstStyle/>
          <a:p>
            <a:fld id="{46D0C325-BAE2-444A-A1E8-875F4C3CCED7}" type="slidenum">
              <a:rPr lang="en-US" smtClean="0"/>
              <a:t>‹#›</a:t>
            </a:fld>
            <a:endParaRPr lang="en-US"/>
          </a:p>
        </p:txBody>
      </p:sp>
    </p:spTree>
    <p:extLst>
      <p:ext uri="{BB962C8B-B14F-4D97-AF65-F5344CB8AC3E}">
        <p14:creationId xmlns:p14="http://schemas.microsoft.com/office/powerpoint/2010/main" val="16426764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6873B5-8120-53AA-1D9E-81EFEB3BED6E}"/>
              </a:ext>
            </a:extLst>
          </p:cNvPr>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79D6D9-7A06-02D4-7F0E-F39A7068FF5E}"/>
              </a:ext>
            </a:extLst>
          </p:cNvPr>
          <p:cNvSpPr>
            <a:spLocks noGrp="1"/>
          </p:cNvSpPr>
          <p:nvPr>
            <p:ph type="body" orient="vert" idx="1"/>
          </p:nvPr>
        </p:nvSpPr>
        <p:spPr>
          <a:xfrm>
            <a:off x="628650" y="365125"/>
            <a:ext cx="57626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AF4371-137F-A565-22BD-1590045E3E27}"/>
              </a:ext>
            </a:extLst>
          </p:cNvPr>
          <p:cNvSpPr>
            <a:spLocks noGrp="1"/>
          </p:cNvSpPr>
          <p:nvPr>
            <p:ph type="dt" sz="half" idx="10"/>
          </p:nvPr>
        </p:nvSpPr>
        <p:spPr>
          <a:xfrm>
            <a:off x="628650" y="6356350"/>
            <a:ext cx="2057400" cy="365125"/>
          </a:xfrm>
          <a:prstGeom prst="rect">
            <a:avLst/>
          </a:prstGeom>
        </p:spPr>
        <p:txBody>
          <a:bodyPr/>
          <a:lstStyle/>
          <a:p>
            <a:fld id="{A59926A3-CC7B-CD49-87AB-B5CB00ED1835}" type="datetimeFigureOut">
              <a:rPr lang="en-US" smtClean="0"/>
              <a:t>6/3/2026</a:t>
            </a:fld>
            <a:endParaRPr lang="en-US"/>
          </a:p>
        </p:txBody>
      </p:sp>
      <p:sp>
        <p:nvSpPr>
          <p:cNvPr id="5" name="Footer Placeholder 4">
            <a:extLst>
              <a:ext uri="{FF2B5EF4-FFF2-40B4-BE49-F238E27FC236}">
                <a16:creationId xmlns:a16="http://schemas.microsoft.com/office/drawing/2014/main" id="{350FA279-A816-EA5B-0212-7F5EB0E9ABC8}"/>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1308E66-94CE-A1CB-9768-4A395722A460}"/>
              </a:ext>
            </a:extLst>
          </p:cNvPr>
          <p:cNvSpPr>
            <a:spLocks noGrp="1"/>
          </p:cNvSpPr>
          <p:nvPr>
            <p:ph type="sldNum" sz="quarter" idx="12"/>
          </p:nvPr>
        </p:nvSpPr>
        <p:spPr>
          <a:xfrm>
            <a:off x="6457950" y="6356350"/>
            <a:ext cx="2057400" cy="365125"/>
          </a:xfrm>
          <a:prstGeom prst="rect">
            <a:avLst/>
          </a:prstGeom>
        </p:spPr>
        <p:txBody>
          <a:bodyPr/>
          <a:lstStyle/>
          <a:p>
            <a:fld id="{46D0C325-BAE2-444A-A1E8-875F4C3CCED7}" type="slidenum">
              <a:rPr lang="en-US" smtClean="0"/>
              <a:t>‹#›</a:t>
            </a:fld>
            <a:endParaRPr lang="en-US"/>
          </a:p>
        </p:txBody>
      </p:sp>
    </p:spTree>
    <p:extLst>
      <p:ext uri="{BB962C8B-B14F-4D97-AF65-F5344CB8AC3E}">
        <p14:creationId xmlns:p14="http://schemas.microsoft.com/office/powerpoint/2010/main" val="1626883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918C7B-3568-CA4C-BD5B-7E313034C60D}" type="datetimeFigureOut">
              <a:rPr lang="en-US" smtClean="0"/>
              <a:t>6/3/2026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70E681-1778-0248-981E-E38E14518D95}" type="slidenum">
              <a:rPr lang="en-US" smtClean="0"/>
              <a:t>‹#›</a:t>
            </a:fld>
            <a:endParaRPr lang="en-US"/>
          </a:p>
        </p:txBody>
      </p:sp>
    </p:spTree>
    <p:extLst>
      <p:ext uri="{BB962C8B-B14F-4D97-AF65-F5344CB8AC3E}">
        <p14:creationId xmlns:p14="http://schemas.microsoft.com/office/powerpoint/2010/main" val="733556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918C7B-3568-CA4C-BD5B-7E313034C60D}" type="datetimeFigureOut">
              <a:rPr lang="en-US" smtClean="0"/>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70E681-1778-0248-981E-E38E14518D95}" type="slidenum">
              <a:rPr lang="en-US" smtClean="0"/>
              <a:t>‹#›</a:t>
            </a:fld>
            <a:endParaRPr lang="en-US"/>
          </a:p>
        </p:txBody>
      </p:sp>
    </p:spTree>
    <p:extLst>
      <p:ext uri="{BB962C8B-B14F-4D97-AF65-F5344CB8AC3E}">
        <p14:creationId xmlns:p14="http://schemas.microsoft.com/office/powerpoint/2010/main" val="2314691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918C7B-3568-CA4C-BD5B-7E313034C60D}" type="datetimeFigureOut">
              <a:rPr lang="en-US" smtClean="0"/>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70E681-1778-0248-981E-E38E14518D95}" type="slidenum">
              <a:rPr lang="en-US" smtClean="0"/>
              <a:t>‹#›</a:t>
            </a:fld>
            <a:endParaRPr lang="en-US"/>
          </a:p>
        </p:txBody>
      </p:sp>
    </p:spTree>
    <p:extLst>
      <p:ext uri="{BB962C8B-B14F-4D97-AF65-F5344CB8AC3E}">
        <p14:creationId xmlns:p14="http://schemas.microsoft.com/office/powerpoint/2010/main" val="218272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5.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6.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7.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black rectangular frame with a clock on it&#10;&#10;Description automatically generated">
            <a:extLst>
              <a:ext uri="{FF2B5EF4-FFF2-40B4-BE49-F238E27FC236}">
                <a16:creationId xmlns:a16="http://schemas.microsoft.com/office/drawing/2014/main" id="{79838883-61A3-10A6-6650-838582CDC5C1}"/>
              </a:ext>
            </a:extLst>
          </p:cNvPr>
          <p:cNvPicPr>
            <a:picLocks noChangeAspect="1"/>
          </p:cNvPicPr>
          <p:nvPr userDrawn="1"/>
        </p:nvPicPr>
        <p:blipFill>
          <a:blip r:embed="rId13"/>
          <a:stretch>
            <a:fillRect/>
          </a:stretch>
        </p:blipFill>
        <p:spPr>
          <a:xfrm>
            <a:off x="-24381" y="-8467"/>
            <a:ext cx="9212640" cy="6858000"/>
          </a:xfrm>
          <a:prstGeom prst="rect">
            <a:avLst/>
          </a:prstGeom>
        </p:spPr>
      </p:pic>
      <p:sp>
        <p:nvSpPr>
          <p:cNvPr id="2" name="Title Placeholder 1"/>
          <p:cNvSpPr>
            <a:spLocks noGrp="1"/>
          </p:cNvSpPr>
          <p:nvPr>
            <p:ph type="title"/>
          </p:nvPr>
        </p:nvSpPr>
        <p:spPr>
          <a:xfrm>
            <a:off x="628650" y="1075267"/>
            <a:ext cx="7886700" cy="61542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918C7B-3568-CA4C-BD5B-7E313034C60D}" type="datetimeFigureOut">
              <a:rPr lang="en-US" smtClean="0"/>
              <a:t>6/3/2026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70E681-1778-0248-981E-E38E14518D95}" type="slidenum">
              <a:rPr lang="en-US" smtClean="0"/>
              <a:t>‹#›</a:t>
            </a:fld>
            <a:endParaRPr lang="en-US"/>
          </a:p>
        </p:txBody>
      </p:sp>
      <p:pic>
        <p:nvPicPr>
          <p:cNvPr id="9" name="Picture 8" descr="A logo with a statue of a person holding a scale&#10;&#10;Description automatically generated">
            <a:extLst>
              <a:ext uri="{FF2B5EF4-FFF2-40B4-BE49-F238E27FC236}">
                <a16:creationId xmlns:a16="http://schemas.microsoft.com/office/drawing/2014/main" id="{4DE12DF0-1610-0F3F-16E2-A139C9A3C824}"/>
              </a:ext>
            </a:extLst>
          </p:cNvPr>
          <p:cNvPicPr>
            <a:picLocks noChangeAspect="1"/>
          </p:cNvPicPr>
          <p:nvPr userDrawn="1"/>
        </p:nvPicPr>
        <p:blipFill>
          <a:blip r:embed="rId14"/>
          <a:stretch>
            <a:fillRect/>
          </a:stretch>
        </p:blipFill>
        <p:spPr>
          <a:xfrm>
            <a:off x="4042679" y="0"/>
            <a:ext cx="949463" cy="956394"/>
          </a:xfrm>
          <a:prstGeom prst="rect">
            <a:avLst/>
          </a:prstGeom>
        </p:spPr>
      </p:pic>
    </p:spTree>
    <p:extLst>
      <p:ext uri="{BB962C8B-B14F-4D97-AF65-F5344CB8AC3E}">
        <p14:creationId xmlns:p14="http://schemas.microsoft.com/office/powerpoint/2010/main" val="28942332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888651-0074-2E4A-CB1E-CFACA58C7AF5}"/>
              </a:ext>
            </a:extLst>
          </p:cNvPr>
          <p:cNvSpPr>
            <a:spLocks noGrp="1"/>
          </p:cNvSpPr>
          <p:nvPr>
            <p:ph type="title"/>
          </p:nvPr>
        </p:nvSpPr>
        <p:spPr>
          <a:xfrm>
            <a:off x="628650" y="931654"/>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BE2F62-B5A3-ED30-4A50-FC592591FCA7}"/>
              </a:ext>
            </a:extLst>
          </p:cNvPr>
          <p:cNvSpPr>
            <a:spLocks noGrp="1"/>
          </p:cNvSpPr>
          <p:nvPr>
            <p:ph type="body" idx="1"/>
          </p:nvPr>
        </p:nvSpPr>
        <p:spPr>
          <a:xfrm>
            <a:off x="628650" y="2392154"/>
            <a:ext cx="7886700" cy="41378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E5D21A06-A4B5-4F0D-FC52-CB88596CF20E}"/>
              </a:ext>
            </a:extLst>
          </p:cNvPr>
          <p:cNvPicPr>
            <a:picLocks noChangeAspect="1"/>
          </p:cNvPicPr>
          <p:nvPr userDrawn="1"/>
        </p:nvPicPr>
        <p:blipFill>
          <a:blip r:embed="rId13"/>
          <a:stretch>
            <a:fillRect/>
          </a:stretch>
        </p:blipFill>
        <p:spPr>
          <a:xfrm>
            <a:off x="-9939" y="183899"/>
            <a:ext cx="9006130" cy="760316"/>
          </a:xfrm>
          <a:prstGeom prst="rect">
            <a:avLst/>
          </a:prstGeom>
        </p:spPr>
      </p:pic>
    </p:spTree>
    <p:extLst>
      <p:ext uri="{BB962C8B-B14F-4D97-AF65-F5344CB8AC3E}">
        <p14:creationId xmlns:p14="http://schemas.microsoft.com/office/powerpoint/2010/main" val="14292411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569767-D263-A547-4CFF-334EEDBEEEA0}"/>
              </a:ext>
            </a:extLst>
          </p:cNvPr>
          <p:cNvPicPr>
            <a:picLocks noChangeAspect="1"/>
          </p:cNvPicPr>
          <p:nvPr userDrawn="1"/>
        </p:nvPicPr>
        <p:blipFill>
          <a:blip r:embed="rId13"/>
          <a:stretch>
            <a:fillRect/>
          </a:stretch>
        </p:blipFill>
        <p:spPr>
          <a:xfrm>
            <a:off x="2484" y="242469"/>
            <a:ext cx="9221028" cy="993451"/>
          </a:xfrm>
          <a:prstGeom prst="rect">
            <a:avLst/>
          </a:prstGeom>
        </p:spPr>
      </p:pic>
      <p:pic>
        <p:nvPicPr>
          <p:cNvPr id="2" name="Picture 1" descr="A logo with a statue of a person holding a scale&#10;&#10;Description automatically generated">
            <a:extLst>
              <a:ext uri="{FF2B5EF4-FFF2-40B4-BE49-F238E27FC236}">
                <a16:creationId xmlns:a16="http://schemas.microsoft.com/office/drawing/2014/main" id="{85A5498F-6FBE-1610-85EE-F991E4E4CEF7}"/>
              </a:ext>
            </a:extLst>
          </p:cNvPr>
          <p:cNvPicPr>
            <a:picLocks noChangeAspect="1"/>
          </p:cNvPicPr>
          <p:nvPr userDrawn="1"/>
        </p:nvPicPr>
        <p:blipFill>
          <a:blip r:embed="rId14"/>
          <a:stretch>
            <a:fillRect/>
          </a:stretch>
        </p:blipFill>
        <p:spPr>
          <a:xfrm>
            <a:off x="258079" y="237191"/>
            <a:ext cx="949463" cy="956394"/>
          </a:xfrm>
          <a:prstGeom prst="rect">
            <a:avLst/>
          </a:prstGeom>
        </p:spPr>
      </p:pic>
    </p:spTree>
    <p:extLst>
      <p:ext uri="{BB962C8B-B14F-4D97-AF65-F5344CB8AC3E}">
        <p14:creationId xmlns:p14="http://schemas.microsoft.com/office/powerpoint/2010/main" val="362390180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BCE752B-FEA9-1C07-3B79-87751D76B592}"/>
              </a:ext>
            </a:extLst>
          </p:cNvPr>
          <p:cNvPicPr>
            <a:picLocks noChangeAspect="1"/>
          </p:cNvPicPr>
          <p:nvPr userDrawn="1"/>
        </p:nvPicPr>
        <p:blipFill>
          <a:blip r:embed="rId13"/>
          <a:stretch>
            <a:fillRect/>
          </a:stretch>
        </p:blipFill>
        <p:spPr>
          <a:xfrm>
            <a:off x="-1" y="136524"/>
            <a:ext cx="9144001" cy="563671"/>
          </a:xfrm>
          <a:prstGeom prst="rect">
            <a:avLst/>
          </a:prstGeom>
        </p:spPr>
      </p:pic>
    </p:spTree>
    <p:extLst>
      <p:ext uri="{BB962C8B-B14F-4D97-AF65-F5344CB8AC3E}">
        <p14:creationId xmlns:p14="http://schemas.microsoft.com/office/powerpoint/2010/main" val="39272909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black background with yellow and blue text&#10;&#10;Description automatically generated">
            <a:extLst>
              <a:ext uri="{FF2B5EF4-FFF2-40B4-BE49-F238E27FC236}">
                <a16:creationId xmlns:a16="http://schemas.microsoft.com/office/drawing/2014/main" id="{952CC3F4-38E7-CAC7-7F3E-78328CFF6082}"/>
              </a:ext>
            </a:extLst>
          </p:cNvPr>
          <p:cNvPicPr>
            <a:picLocks noChangeAspect="1"/>
          </p:cNvPicPr>
          <p:nvPr userDrawn="1"/>
        </p:nvPicPr>
        <p:blipFill>
          <a:blip r:embed="rId13"/>
          <a:stretch>
            <a:fillRect/>
          </a:stretch>
        </p:blipFill>
        <p:spPr>
          <a:xfrm>
            <a:off x="7161143" y="5485253"/>
            <a:ext cx="1982857" cy="1372747"/>
          </a:xfrm>
          <a:prstGeom prst="rect">
            <a:avLst/>
          </a:prstGeom>
        </p:spPr>
      </p:pic>
    </p:spTree>
    <p:extLst>
      <p:ext uri="{BB962C8B-B14F-4D97-AF65-F5344CB8AC3E}">
        <p14:creationId xmlns:p14="http://schemas.microsoft.com/office/powerpoint/2010/main" val="179292793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yellow and blue text on a black background&#10;&#10;Description automatically generated">
            <a:extLst>
              <a:ext uri="{FF2B5EF4-FFF2-40B4-BE49-F238E27FC236}">
                <a16:creationId xmlns:a16="http://schemas.microsoft.com/office/drawing/2014/main" id="{636E4AF1-D367-164C-E3A2-2174AC6D57CD}"/>
              </a:ext>
            </a:extLst>
          </p:cNvPr>
          <p:cNvPicPr>
            <a:picLocks noChangeAspect="1"/>
          </p:cNvPicPr>
          <p:nvPr userDrawn="1"/>
        </p:nvPicPr>
        <p:blipFill>
          <a:blip r:embed="rId13"/>
          <a:stretch>
            <a:fillRect/>
          </a:stretch>
        </p:blipFill>
        <p:spPr>
          <a:xfrm>
            <a:off x="7094765" y="6000850"/>
            <a:ext cx="1949844" cy="727941"/>
          </a:xfrm>
          <a:prstGeom prst="rect">
            <a:avLst/>
          </a:prstGeom>
        </p:spPr>
      </p:pic>
    </p:spTree>
    <p:extLst>
      <p:ext uri="{BB962C8B-B14F-4D97-AF65-F5344CB8AC3E}">
        <p14:creationId xmlns:p14="http://schemas.microsoft.com/office/powerpoint/2010/main" val="388924121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4.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Layout" Target="../diagrams/layout6.xml"/><Relationship Id="rId7" Type="http://schemas.openxmlformats.org/officeDocument/2006/relationships/image" Target="../media/image26.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ocm-metawitch.blogspot.com/2018/12/in-with-new-7-signs-that-your.html" TargetMode="External"/><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mailto:updholder@atg.in.gov"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Amy.Hendrix@atg.in.gov" TargetMode="External"/><Relationship Id="rId2" Type="http://schemas.openxmlformats.org/officeDocument/2006/relationships/hyperlink" Target="mailto:updholder@atg.in.gov" TargetMode="External"/><Relationship Id="rId1" Type="http://schemas.openxmlformats.org/officeDocument/2006/relationships/slideLayout" Target="../slideLayouts/slideLayout2.xml"/><Relationship Id="rId5" Type="http://schemas.openxmlformats.org/officeDocument/2006/relationships/hyperlink" Target="mailto:Samuel.Sites@atg.in.gov" TargetMode="External"/><Relationship Id="rId4" Type="http://schemas.openxmlformats.org/officeDocument/2006/relationships/hyperlink" Target="mailto:Patience.Senter@atg.in.gov"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picpedia.org/chalkboard/a/agenda.html"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51371D8-6300-4909-E11E-00D166DBD91E}"/>
              </a:ext>
            </a:extLst>
          </p:cNvPr>
          <p:cNvSpPr txBox="1">
            <a:spLocks/>
          </p:cNvSpPr>
          <p:nvPr/>
        </p:nvSpPr>
        <p:spPr>
          <a:xfrm>
            <a:off x="121540" y="2652965"/>
            <a:ext cx="7378860" cy="68316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350" b="1" dirty="0">
                <a:solidFill>
                  <a:srgbClr val="002060"/>
                </a:solidFill>
                <a:latin typeface="Avenir Next" panose="020B0503020202020204" pitchFamily="34" charset="0"/>
              </a:rPr>
              <a:t>Unclaimed Property</a:t>
            </a:r>
            <a:endParaRPr lang="en-US" sz="4125" b="1" dirty="0">
              <a:solidFill>
                <a:srgbClr val="002060"/>
              </a:solidFill>
              <a:latin typeface="Avenir Next" panose="020B0503020202020204" pitchFamily="34" charset="0"/>
            </a:endParaRPr>
          </a:p>
        </p:txBody>
      </p:sp>
      <p:cxnSp>
        <p:nvCxnSpPr>
          <p:cNvPr id="6" name="Straight Connector 5">
            <a:extLst>
              <a:ext uri="{FF2B5EF4-FFF2-40B4-BE49-F238E27FC236}">
                <a16:creationId xmlns:a16="http://schemas.microsoft.com/office/drawing/2014/main" id="{E5119A76-FFA6-D786-688A-252D980DC4C3}"/>
              </a:ext>
            </a:extLst>
          </p:cNvPr>
          <p:cNvCxnSpPr>
            <a:cxnSpLocks/>
          </p:cNvCxnSpPr>
          <p:nvPr/>
        </p:nvCxnSpPr>
        <p:spPr>
          <a:xfrm>
            <a:off x="1979272" y="3373937"/>
            <a:ext cx="3854369" cy="0"/>
          </a:xfrm>
          <a:prstGeom prst="line">
            <a:avLst/>
          </a:prstGeom>
          <a:ln w="12700"/>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9B6A6C56-1E5E-5222-7518-3F0DD5B7FA10}"/>
              </a:ext>
            </a:extLst>
          </p:cNvPr>
          <p:cNvSpPr txBox="1"/>
          <p:nvPr/>
        </p:nvSpPr>
        <p:spPr>
          <a:xfrm>
            <a:off x="1447906" y="3552329"/>
            <a:ext cx="7224425" cy="1246495"/>
          </a:xfrm>
          <a:prstGeom prst="rect">
            <a:avLst/>
          </a:prstGeom>
          <a:noFill/>
        </p:spPr>
        <p:txBody>
          <a:bodyPr wrap="square" rtlCol="0">
            <a:spAutoFit/>
          </a:bodyPr>
          <a:lstStyle/>
          <a:p>
            <a:r>
              <a:rPr lang="en-US" sz="1500" dirty="0">
                <a:solidFill>
                  <a:srgbClr val="1D1D1D"/>
                </a:solidFill>
                <a:latin typeface="Times New Roman" panose="02020603050405020304" pitchFamily="18" charset="0"/>
              </a:rPr>
              <a:t>Presented by: Patience Senter, Reporting Supervisor</a:t>
            </a:r>
            <a:endParaRPr lang="en-US" sz="1500" i="1" dirty="0">
              <a:solidFill>
                <a:srgbClr val="1D1D1D"/>
              </a:solidFill>
              <a:latin typeface="Times New Roman" panose="02020603050405020304" pitchFamily="18" charset="0"/>
            </a:endParaRPr>
          </a:p>
          <a:p>
            <a:r>
              <a:rPr lang="en-US" sz="1500" dirty="0">
                <a:solidFill>
                  <a:srgbClr val="1D1D1D"/>
                </a:solidFill>
                <a:latin typeface="Times New Roman" panose="02020603050405020304" pitchFamily="18" charset="0"/>
              </a:rPr>
              <a:t>                       Amy Hendrix, Unclaimed Property Director</a:t>
            </a:r>
          </a:p>
          <a:p>
            <a:r>
              <a:rPr lang="en-US" sz="1500" dirty="0">
                <a:solidFill>
                  <a:srgbClr val="1D1D1D"/>
                </a:solidFill>
                <a:latin typeface="Times New Roman" panose="02020603050405020304" pitchFamily="18" charset="0"/>
              </a:rPr>
              <a:t>                       Sam Sites, Deputy Attorney General</a:t>
            </a:r>
          </a:p>
          <a:p>
            <a:endParaRPr lang="en-US" sz="1500" dirty="0">
              <a:solidFill>
                <a:srgbClr val="1D1D1D"/>
              </a:solidFill>
              <a:latin typeface="Times New Roman" panose="02020603050405020304" pitchFamily="18" charset="0"/>
            </a:endParaRPr>
          </a:p>
          <a:p>
            <a:r>
              <a:rPr lang="en-US" sz="1500" dirty="0">
                <a:solidFill>
                  <a:srgbClr val="1D1D1D"/>
                </a:solidFill>
                <a:latin typeface="Times New Roman" panose="02020603050405020304" pitchFamily="18" charset="0"/>
              </a:rPr>
              <a:t>6/10/2026  </a:t>
            </a:r>
          </a:p>
        </p:txBody>
      </p:sp>
      <p:pic>
        <p:nvPicPr>
          <p:cNvPr id="8" name="Picture 7" descr="A building with a dome&#10;&#10;Description automatically generated">
            <a:extLst>
              <a:ext uri="{FF2B5EF4-FFF2-40B4-BE49-F238E27FC236}">
                <a16:creationId xmlns:a16="http://schemas.microsoft.com/office/drawing/2014/main" id="{85C3D10D-48B2-C2BB-B88F-5FD3F98D3A4E}"/>
              </a:ext>
            </a:extLst>
          </p:cNvPr>
          <p:cNvPicPr>
            <a:picLocks noChangeAspect="1"/>
          </p:cNvPicPr>
          <p:nvPr/>
        </p:nvPicPr>
        <p:blipFill rotWithShape="1">
          <a:blip r:embed="rId2"/>
          <a:srcRect t="1" b="44456"/>
          <a:stretch/>
        </p:blipFill>
        <p:spPr>
          <a:xfrm>
            <a:off x="5139870" y="9"/>
            <a:ext cx="4721059" cy="6340387"/>
          </a:xfrm>
          <a:prstGeom prst="rect">
            <a:avLst/>
          </a:prstGeom>
        </p:spPr>
      </p:pic>
      <p:sp>
        <p:nvSpPr>
          <p:cNvPr id="9" name="Right Triangle 8">
            <a:extLst>
              <a:ext uri="{FF2B5EF4-FFF2-40B4-BE49-F238E27FC236}">
                <a16:creationId xmlns:a16="http://schemas.microsoft.com/office/drawing/2014/main" id="{6439884A-A929-CF42-4E6D-D7AAA1D03A0E}"/>
              </a:ext>
            </a:extLst>
          </p:cNvPr>
          <p:cNvSpPr/>
          <p:nvPr/>
        </p:nvSpPr>
        <p:spPr>
          <a:xfrm rot="10800000">
            <a:off x="5214099" y="517604"/>
            <a:ext cx="3929901" cy="4618295"/>
          </a:xfrm>
          <a:prstGeom prst="rtTriangle">
            <a:avLst/>
          </a:prstGeom>
          <a:solidFill>
            <a:srgbClr val="001F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618399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5913E2-7692-176F-5279-BE861F423405}"/>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1F0CC49E-8E9E-220E-D912-50CEDA21E18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68" y="6737718"/>
            <a:ext cx="9155399" cy="123363"/>
            <a:chOff x="-5025" y="6737718"/>
            <a:chExt cx="12207200" cy="123363"/>
          </a:xfrm>
        </p:grpSpPr>
        <p:sp>
          <p:nvSpPr>
            <p:cNvPr id="10" name="Rectangle 9">
              <a:extLst>
                <a:ext uri="{FF2B5EF4-FFF2-40B4-BE49-F238E27FC236}">
                  <a16:creationId xmlns:a16="http://schemas.microsoft.com/office/drawing/2014/main" id="{4E438F78-FB27-B495-A8A5-D79492508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860D812-38BC-540C-378B-1261A851E8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60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le 6">
            <a:extLst>
              <a:ext uri="{FF2B5EF4-FFF2-40B4-BE49-F238E27FC236}">
                <a16:creationId xmlns:a16="http://schemas.microsoft.com/office/drawing/2014/main" id="{4900F977-D141-DC48-1910-99BE846E2F8B}"/>
              </a:ext>
            </a:extLst>
          </p:cNvPr>
          <p:cNvSpPr>
            <a:spLocks noGrp="1"/>
          </p:cNvSpPr>
          <p:nvPr>
            <p:ph type="title"/>
          </p:nvPr>
        </p:nvSpPr>
        <p:spPr>
          <a:xfrm>
            <a:off x="635749" y="943635"/>
            <a:ext cx="7886700" cy="615422"/>
          </a:xfrm>
        </p:spPr>
        <p:txBody>
          <a:bodyPr/>
          <a:lstStyle/>
          <a:p>
            <a:pPr algn="ctr"/>
            <a:r>
              <a:rPr lang="en-US" sz="3200" b="1">
                <a:latin typeface="Avenir Next"/>
              </a:rPr>
              <a:t>Outreach Efforts</a:t>
            </a:r>
            <a:endParaRPr lang="en-US">
              <a:ea typeface="Calibri Light" panose="020F0302020204030204"/>
              <a:cs typeface="Calibri Light" panose="020F0302020204030204"/>
            </a:endParaRPr>
          </a:p>
        </p:txBody>
      </p:sp>
      <p:graphicFrame>
        <p:nvGraphicFramePr>
          <p:cNvPr id="12" name="Content Placeholder 2">
            <a:extLst>
              <a:ext uri="{FF2B5EF4-FFF2-40B4-BE49-F238E27FC236}">
                <a16:creationId xmlns:a16="http://schemas.microsoft.com/office/drawing/2014/main" id="{6B2FFDAA-7DE4-B848-A484-B0D5ABB6B2A1}"/>
              </a:ext>
            </a:extLst>
          </p:cNvPr>
          <p:cNvGraphicFramePr>
            <a:graphicFrameLocks/>
          </p:cNvGraphicFramePr>
          <p:nvPr>
            <p:extLst>
              <p:ext uri="{D42A27DB-BD31-4B8C-83A1-F6EECF244321}">
                <p14:modId xmlns:p14="http://schemas.microsoft.com/office/powerpoint/2010/main" val="1672163459"/>
              </p:ext>
            </p:extLst>
          </p:nvPr>
        </p:nvGraphicFramePr>
        <p:xfrm>
          <a:off x="432586" y="1661195"/>
          <a:ext cx="8296377" cy="4482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6537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0F32F5-D8E6-74DD-B62F-17F6E75E8FBE}"/>
              </a:ext>
            </a:extLst>
          </p:cNvPr>
          <p:cNvSpPr>
            <a:spLocks noGrp="1"/>
          </p:cNvSpPr>
          <p:nvPr>
            <p:ph type="title"/>
          </p:nvPr>
        </p:nvSpPr>
        <p:spPr>
          <a:xfrm>
            <a:off x="628648" y="2628824"/>
            <a:ext cx="4771487" cy="3119666"/>
          </a:xfrm>
        </p:spPr>
        <p:txBody>
          <a:bodyPr vert="horz" lIns="91440" tIns="45720" rIns="91440" bIns="45720" rtlCol="0" anchor="b">
            <a:normAutofit/>
          </a:bodyPr>
          <a:lstStyle/>
          <a:p>
            <a:r>
              <a:rPr lang="en-US" sz="4200" kern="1200">
                <a:solidFill>
                  <a:schemeClr val="tx1"/>
                </a:solidFill>
                <a:latin typeface="+mj-lt"/>
                <a:ea typeface="+mj-ea"/>
                <a:cs typeface="+mj-cs"/>
              </a:rPr>
              <a:t>Clerk’s Process for Reporting Unclaimed Property</a:t>
            </a:r>
            <a:br>
              <a:rPr lang="en-US" sz="4200" kern="1200">
                <a:solidFill>
                  <a:schemeClr val="tx1"/>
                </a:solidFill>
                <a:latin typeface="+mj-lt"/>
                <a:ea typeface="+mj-ea"/>
                <a:cs typeface="+mj-cs"/>
              </a:rPr>
            </a:br>
            <a:endParaRPr lang="en-US" sz="4200" kern="1200">
              <a:solidFill>
                <a:schemeClr val="tx1"/>
              </a:solidFill>
              <a:latin typeface="+mj-lt"/>
              <a:ea typeface="+mj-ea"/>
              <a:cs typeface="+mj-cs"/>
            </a:endParaRPr>
          </a:p>
        </p:txBody>
      </p:sp>
      <p:grpSp>
        <p:nvGrpSpPr>
          <p:cNvPr id="27" name="Group 26">
            <a:extLst>
              <a:ext uri="{FF2B5EF4-FFF2-40B4-BE49-F238E27FC236}">
                <a16:creationId xmlns:a16="http://schemas.microsoft.com/office/drawing/2014/main" id="{5C860D33-C8A4-66FC-84E0-7AA700C0C3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68" y="6737718"/>
            <a:ext cx="9155399" cy="123363"/>
            <a:chOff x="-5025" y="6737718"/>
            <a:chExt cx="12207200" cy="123363"/>
          </a:xfrm>
        </p:grpSpPr>
        <p:sp>
          <p:nvSpPr>
            <p:cNvPr id="28" name="Rectangle 27">
              <a:extLst>
                <a:ext uri="{FF2B5EF4-FFF2-40B4-BE49-F238E27FC236}">
                  <a16:creationId xmlns:a16="http://schemas.microsoft.com/office/drawing/2014/main" id="{0F779160-8F89-57FB-644F-1DAE9EDFC8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1FCF4FB-6EC9-646E-FA0F-500FB1644A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57652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6ADF9-6E10-00DD-76A3-1E9197E6E7B8}"/>
              </a:ext>
            </a:extLst>
          </p:cNvPr>
          <p:cNvSpPr>
            <a:spLocks noGrp="1"/>
          </p:cNvSpPr>
          <p:nvPr>
            <p:ph type="title"/>
          </p:nvPr>
        </p:nvSpPr>
        <p:spPr>
          <a:xfrm>
            <a:off x="574508" y="991046"/>
            <a:ext cx="7751345" cy="777596"/>
          </a:xfrm>
        </p:spPr>
        <p:txBody>
          <a:bodyPr>
            <a:noAutofit/>
          </a:bodyPr>
          <a:lstStyle/>
          <a:p>
            <a:pPr algn="ctr"/>
            <a:r>
              <a:rPr lang="en-US" sz="3600" dirty="0">
                <a:latin typeface="Aptos" panose="020B0004020202020204" pitchFamily="34" charset="0"/>
              </a:rPr>
              <a:t>Property Types – </a:t>
            </a:r>
            <a:br>
              <a:rPr lang="en-US" sz="3600" dirty="0">
                <a:latin typeface="Aptos" panose="020B0004020202020204" pitchFamily="34" charset="0"/>
              </a:rPr>
            </a:br>
            <a:r>
              <a:rPr lang="en-US" sz="3600" dirty="0">
                <a:latin typeface="Aptos" panose="020B0004020202020204" pitchFamily="34" charset="0"/>
              </a:rPr>
              <a:t>Government Agencies/Courts</a:t>
            </a:r>
          </a:p>
        </p:txBody>
      </p:sp>
      <p:graphicFrame>
        <p:nvGraphicFramePr>
          <p:cNvPr id="5" name="Content Placeholder 2">
            <a:extLst>
              <a:ext uri="{FF2B5EF4-FFF2-40B4-BE49-F238E27FC236}">
                <a16:creationId xmlns:a16="http://schemas.microsoft.com/office/drawing/2014/main" id="{91A7360B-0616-7136-736A-37F3C1188DCD}"/>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8322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D4462-8C30-4E99-946F-C30462B23D4B}"/>
              </a:ext>
            </a:extLst>
          </p:cNvPr>
          <p:cNvSpPr>
            <a:spLocks noGrp="1"/>
          </p:cNvSpPr>
          <p:nvPr>
            <p:ph type="title"/>
          </p:nvPr>
        </p:nvSpPr>
        <p:spPr>
          <a:xfrm>
            <a:off x="657519" y="741391"/>
            <a:ext cx="3914481" cy="1616203"/>
          </a:xfrm>
        </p:spPr>
        <p:txBody>
          <a:bodyPr anchor="b">
            <a:normAutofit/>
          </a:bodyPr>
          <a:lstStyle/>
          <a:p>
            <a:pPr algn="ctr"/>
            <a:r>
              <a:rPr lang="en-US" sz="2800">
                <a:latin typeface="Aptos" panose="020B0004020202020204" pitchFamily="34" charset="0"/>
              </a:rPr>
              <a:t>The State’s Responsibility</a:t>
            </a:r>
            <a:endParaRPr lang="en-US" sz="2800" dirty="0">
              <a:latin typeface="Aptos" panose="020B0004020202020204" pitchFamily="34" charset="0"/>
            </a:endParaRPr>
          </a:p>
        </p:txBody>
      </p:sp>
      <p:sp>
        <p:nvSpPr>
          <p:cNvPr id="3" name="Content Placeholder 2">
            <a:extLst>
              <a:ext uri="{FF2B5EF4-FFF2-40B4-BE49-F238E27FC236}">
                <a16:creationId xmlns:a16="http://schemas.microsoft.com/office/drawing/2014/main" id="{4A66DFC5-ADE3-4520-92D5-06ED4E63A625}"/>
              </a:ext>
            </a:extLst>
          </p:cNvPr>
          <p:cNvSpPr>
            <a:spLocks noGrp="1"/>
          </p:cNvSpPr>
          <p:nvPr>
            <p:ph idx="1"/>
          </p:nvPr>
        </p:nvSpPr>
        <p:spPr>
          <a:xfrm>
            <a:off x="657519" y="2533476"/>
            <a:ext cx="3914480" cy="3537410"/>
          </a:xfrm>
        </p:spPr>
        <p:txBody>
          <a:bodyPr anchor="t">
            <a:normAutofit/>
          </a:bodyPr>
          <a:lstStyle/>
          <a:p>
            <a:r>
              <a:rPr lang="en-US" sz="1700">
                <a:latin typeface="Aptos" panose="020B0004020202020204" pitchFamily="34" charset="0"/>
              </a:rPr>
              <a:t>Release and indemnify the holder from liability</a:t>
            </a:r>
          </a:p>
          <a:p>
            <a:r>
              <a:rPr lang="en-US" sz="1700">
                <a:latin typeface="Aptos" panose="020B0004020202020204" pitchFamily="34" charset="0"/>
              </a:rPr>
              <a:t>Secure the funds in a custodial capacity </a:t>
            </a:r>
          </a:p>
          <a:p>
            <a:r>
              <a:rPr lang="en-US" sz="1700">
                <a:latin typeface="Aptos" panose="020B0004020202020204" pitchFamily="34" charset="0"/>
              </a:rPr>
              <a:t>Make efforts to locate the owners </a:t>
            </a:r>
          </a:p>
          <a:p>
            <a:r>
              <a:rPr lang="en-US" sz="1700">
                <a:latin typeface="Aptos" panose="020B0004020202020204" pitchFamily="34" charset="0"/>
              </a:rPr>
              <a:t>Pay claims</a:t>
            </a:r>
          </a:p>
          <a:p>
            <a:endParaRPr lang="en-US" sz="1700"/>
          </a:p>
        </p:txBody>
      </p:sp>
      <p:pic>
        <p:nvPicPr>
          <p:cNvPr id="6" name="Picture 5">
            <a:extLst>
              <a:ext uri="{FF2B5EF4-FFF2-40B4-BE49-F238E27FC236}">
                <a16:creationId xmlns:a16="http://schemas.microsoft.com/office/drawing/2014/main" id="{21CC99C8-2835-4134-95DC-049BDBBA007C}"/>
              </a:ext>
            </a:extLst>
          </p:cNvPr>
          <p:cNvPicPr>
            <a:picLocks noChangeAspect="1"/>
          </p:cNvPicPr>
          <p:nvPr/>
        </p:nvPicPr>
        <p:blipFill>
          <a:blip r:embed="rId2"/>
          <a:srcRect l="16751" r="19648"/>
          <a:stretch>
            <a:fillRect/>
          </a:stretch>
        </p:blipFill>
        <p:spPr>
          <a:xfrm>
            <a:off x="5256014" y="1747106"/>
            <a:ext cx="3205097" cy="3363787"/>
          </a:xfrm>
          <a:prstGeom prst="rect">
            <a:avLst/>
          </a:prstGeom>
        </p:spPr>
      </p:pic>
      <p:grpSp>
        <p:nvGrpSpPr>
          <p:cNvPr id="46" name="Group 45">
            <a:extLst>
              <a:ext uri="{FF2B5EF4-FFF2-40B4-BE49-F238E27FC236}">
                <a16:creationId xmlns:a16="http://schemas.microsoft.com/office/drawing/2014/main" id="{C54A2A4D-19EF-3552-F383-6AD9587C8A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051478" y="0"/>
            <a:ext cx="92522" cy="6858000"/>
            <a:chOff x="12068638" y="0"/>
            <a:chExt cx="123362" cy="6858000"/>
          </a:xfrm>
        </p:grpSpPr>
        <p:sp>
          <p:nvSpPr>
            <p:cNvPr id="47" name="Rectangle 46">
              <a:extLst>
                <a:ext uri="{FF2B5EF4-FFF2-40B4-BE49-F238E27FC236}">
                  <a16:creationId xmlns:a16="http://schemas.microsoft.com/office/drawing/2014/main" id="{A9208F0F-2734-3945-8FD0-EEB19CF41A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62CFF5D9-43B9-9D58-6F3F-25041716D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45869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F58A0-B3BC-4B3B-A32F-62FA2D4CE691}"/>
              </a:ext>
            </a:extLst>
          </p:cNvPr>
          <p:cNvSpPr>
            <a:spLocks noGrp="1"/>
          </p:cNvSpPr>
          <p:nvPr>
            <p:ph type="title"/>
          </p:nvPr>
        </p:nvSpPr>
        <p:spPr>
          <a:xfrm>
            <a:off x="2261937" y="1290387"/>
            <a:ext cx="5267576" cy="592298"/>
          </a:xfrm>
        </p:spPr>
        <p:txBody>
          <a:bodyPr>
            <a:normAutofit fontScale="90000"/>
          </a:bodyPr>
          <a:lstStyle/>
          <a:p>
            <a:pPr algn="ctr"/>
            <a:r>
              <a:rPr lang="en-US" dirty="0">
                <a:latin typeface="Aptos" panose="020B0004020202020204" pitchFamily="34" charset="0"/>
              </a:rPr>
              <a:t>Clerk’s Obligations</a:t>
            </a:r>
          </a:p>
        </p:txBody>
      </p:sp>
      <p:graphicFrame>
        <p:nvGraphicFramePr>
          <p:cNvPr id="6" name="Content Placeholder 2">
            <a:extLst>
              <a:ext uri="{FF2B5EF4-FFF2-40B4-BE49-F238E27FC236}">
                <a16:creationId xmlns:a16="http://schemas.microsoft.com/office/drawing/2014/main" id="{E9AB210B-3D23-DFED-84C1-3F3A8FC9A9F2}"/>
              </a:ext>
            </a:extLst>
          </p:cNvPr>
          <p:cNvGraphicFramePr>
            <a:graphicFrameLocks noGrp="1"/>
          </p:cNvGraphicFramePr>
          <p:nvPr>
            <p:ph idx="1"/>
          </p:nvPr>
        </p:nvGraphicFramePr>
        <p:xfrm>
          <a:off x="1614487" y="1882685"/>
          <a:ext cx="6070685" cy="35857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9997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0F42852-260C-EDDF-1025-701B5E8A70DD}"/>
              </a:ext>
            </a:extLst>
          </p:cNvPr>
          <p:cNvSpPr>
            <a:spLocks noGrp="1"/>
          </p:cNvSpPr>
          <p:nvPr>
            <p:ph idx="1"/>
          </p:nvPr>
        </p:nvSpPr>
        <p:spPr>
          <a:xfrm>
            <a:off x="3315415" y="1895747"/>
            <a:ext cx="4032443" cy="607424"/>
          </a:xfrm>
        </p:spPr>
        <p:txBody>
          <a:bodyPr>
            <a:normAutofit lnSpcReduction="10000"/>
          </a:bodyPr>
          <a:lstStyle/>
          <a:p>
            <a:pPr marL="0" indent="0" algn="ctr">
              <a:buNone/>
            </a:pPr>
            <a:r>
              <a:rPr lang="en-US" sz="1275" dirty="0">
                <a:latin typeface="Aptos" panose="020B0004020202020204" pitchFamily="34" charset="0"/>
                <a:cs typeface="Times New Roman" panose="02020603050405020304" pitchFamily="18" charset="0"/>
              </a:rPr>
              <a:t>Indiana requires holders to attempt to contact the owner of the property in advance of reporting it. This is known as due diligence.</a:t>
            </a:r>
          </a:p>
        </p:txBody>
      </p:sp>
      <p:graphicFrame>
        <p:nvGraphicFramePr>
          <p:cNvPr id="7" name="Content Placeholder 2">
            <a:extLst>
              <a:ext uri="{FF2B5EF4-FFF2-40B4-BE49-F238E27FC236}">
                <a16:creationId xmlns:a16="http://schemas.microsoft.com/office/drawing/2014/main" id="{93AEAF9A-00A3-07B9-4AF1-3C0CFA5A96BA}"/>
              </a:ext>
            </a:extLst>
          </p:cNvPr>
          <p:cNvGraphicFramePr>
            <a:graphicFrameLocks/>
          </p:cNvGraphicFramePr>
          <p:nvPr>
            <p:extLst>
              <p:ext uri="{D42A27DB-BD31-4B8C-83A1-F6EECF244321}">
                <p14:modId xmlns:p14="http://schemas.microsoft.com/office/powerpoint/2010/main" val="2183428379"/>
              </p:ext>
            </p:extLst>
          </p:nvPr>
        </p:nvGraphicFramePr>
        <p:xfrm>
          <a:off x="3315414" y="2553049"/>
          <a:ext cx="3975446" cy="27817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a:extLst>
              <a:ext uri="{FF2B5EF4-FFF2-40B4-BE49-F238E27FC236}">
                <a16:creationId xmlns:a16="http://schemas.microsoft.com/office/drawing/2014/main" id="{E93B7933-AEAA-B4C0-487B-C9D1E2086683}"/>
              </a:ext>
            </a:extLst>
          </p:cNvPr>
          <p:cNvPicPr>
            <a:picLocks noChangeAspect="1"/>
          </p:cNvPicPr>
          <p:nvPr/>
        </p:nvPicPr>
        <p:blipFill>
          <a:blip r:embed="rId7"/>
          <a:stretch>
            <a:fillRect/>
          </a:stretch>
        </p:blipFill>
        <p:spPr>
          <a:xfrm>
            <a:off x="607423" y="1804903"/>
            <a:ext cx="2481943" cy="3529937"/>
          </a:xfrm>
          <a:prstGeom prst="rect">
            <a:avLst/>
          </a:prstGeom>
        </p:spPr>
      </p:pic>
    </p:spTree>
    <p:extLst>
      <p:ext uri="{BB962C8B-B14F-4D97-AF65-F5344CB8AC3E}">
        <p14:creationId xmlns:p14="http://schemas.microsoft.com/office/powerpoint/2010/main" val="1585786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58D63F-F46F-5D8A-1F74-F666AC73E5EA}"/>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a:r>
              <a:rPr lang="en-US" sz="3100" kern="1200" dirty="0">
                <a:solidFill>
                  <a:srgbClr val="FFFFFF"/>
                </a:solidFill>
                <a:latin typeface="+mj-lt"/>
                <a:ea typeface="+mj-ea"/>
                <a:cs typeface="+mj-cs"/>
              </a:rPr>
              <a:t>Reporting Table</a:t>
            </a:r>
          </a:p>
        </p:txBody>
      </p:sp>
      <p:pic>
        <p:nvPicPr>
          <p:cNvPr id="5" name="Content Placeholder 4">
            <a:extLst>
              <a:ext uri="{FF2B5EF4-FFF2-40B4-BE49-F238E27FC236}">
                <a16:creationId xmlns:a16="http://schemas.microsoft.com/office/drawing/2014/main" id="{C5042805-7E8D-B2CC-F805-92EFCAF775AA}"/>
              </a:ext>
            </a:extLst>
          </p:cNvPr>
          <p:cNvPicPr>
            <a:picLocks noGrp="1" noChangeAspect="1"/>
          </p:cNvPicPr>
          <p:nvPr>
            <p:ph idx="1"/>
          </p:nvPr>
        </p:nvPicPr>
        <p:blipFill>
          <a:blip r:embed="rId2"/>
          <a:stretch>
            <a:fillRect/>
          </a:stretch>
        </p:blipFill>
        <p:spPr>
          <a:xfrm>
            <a:off x="3582987" y="1431768"/>
            <a:ext cx="5085525" cy="3992135"/>
          </a:xfrm>
          <a:prstGeom prst="rect">
            <a:avLst/>
          </a:prstGeom>
        </p:spPr>
      </p:pic>
    </p:spTree>
    <p:extLst>
      <p:ext uri="{BB962C8B-B14F-4D97-AF65-F5344CB8AC3E}">
        <p14:creationId xmlns:p14="http://schemas.microsoft.com/office/powerpoint/2010/main" val="3473017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E0BC5-0923-4CEF-B087-B17292DBA4A7}"/>
              </a:ext>
            </a:extLst>
          </p:cNvPr>
          <p:cNvSpPr>
            <a:spLocks noGrp="1"/>
          </p:cNvSpPr>
          <p:nvPr>
            <p:ph type="title"/>
          </p:nvPr>
        </p:nvSpPr>
        <p:spPr/>
        <p:txBody>
          <a:bodyPr>
            <a:normAutofit fontScale="90000"/>
          </a:bodyPr>
          <a:lstStyle/>
          <a:p>
            <a:pPr algn="ctr"/>
            <a:r>
              <a:rPr lang="en-US" dirty="0">
                <a:latin typeface="Aptos" panose="020B0004020202020204" pitchFamily="34" charset="0"/>
              </a:rPr>
              <a:t>When and How to File a Report</a:t>
            </a:r>
          </a:p>
        </p:txBody>
      </p:sp>
      <p:sp>
        <p:nvSpPr>
          <p:cNvPr id="3" name="Content Placeholder 2">
            <a:extLst>
              <a:ext uri="{FF2B5EF4-FFF2-40B4-BE49-F238E27FC236}">
                <a16:creationId xmlns:a16="http://schemas.microsoft.com/office/drawing/2014/main" id="{688B9967-FC37-4F21-BCB5-F6BB04E01F00}"/>
              </a:ext>
            </a:extLst>
          </p:cNvPr>
          <p:cNvSpPr>
            <a:spLocks noGrp="1"/>
          </p:cNvSpPr>
          <p:nvPr>
            <p:ph idx="1"/>
          </p:nvPr>
        </p:nvSpPr>
        <p:spPr>
          <a:xfrm>
            <a:off x="628650" y="1793289"/>
            <a:ext cx="7886700" cy="3831226"/>
          </a:xfrm>
        </p:spPr>
        <p:txBody>
          <a:bodyPr>
            <a:normAutofit fontScale="77500" lnSpcReduction="20000"/>
          </a:bodyPr>
          <a:lstStyle/>
          <a:p>
            <a:pPr marL="257175" lvl="1" indent="0" algn="ctr">
              <a:buNone/>
            </a:pPr>
            <a:r>
              <a:rPr lang="en-US" sz="2100" dirty="0">
                <a:latin typeface="Aptos" panose="020B0004020202020204" pitchFamily="34" charset="0"/>
              </a:rPr>
              <a:t>Indiana County Clerk Court reports are due annually on </a:t>
            </a:r>
            <a:r>
              <a:rPr lang="en-US" sz="2100" b="1" dirty="0">
                <a:latin typeface="Aptos" panose="020B0004020202020204" pitchFamily="34" charset="0"/>
              </a:rPr>
              <a:t>November 1</a:t>
            </a:r>
            <a:r>
              <a:rPr lang="en-US" sz="2100" b="1" baseline="30000" dirty="0">
                <a:latin typeface="Aptos" panose="020B0004020202020204" pitchFamily="34" charset="0"/>
              </a:rPr>
              <a:t>st</a:t>
            </a:r>
            <a:endParaRPr lang="en-US" sz="2100" b="1" dirty="0">
              <a:latin typeface="Aptos" panose="020B0004020202020204" pitchFamily="34" charset="0"/>
            </a:endParaRPr>
          </a:p>
          <a:p>
            <a:pPr marL="257175" lvl="1" indent="0" algn="ctr">
              <a:buNone/>
            </a:pPr>
            <a:endParaRPr lang="en-US" sz="2100" b="1" dirty="0">
              <a:latin typeface="Aptos" panose="020B0004020202020204" pitchFamily="34" charset="0"/>
            </a:endParaRPr>
          </a:p>
          <a:p>
            <a:pPr marL="0" indent="0" algn="ctr">
              <a:buNone/>
            </a:pPr>
            <a:r>
              <a:rPr lang="en-US" sz="2175" b="1" u="sng" dirty="0">
                <a:latin typeface="Aptos" panose="020B0004020202020204" pitchFamily="34" charset="0"/>
              </a:rPr>
              <a:t>Report Property Electronically In Three Easy Steps:</a:t>
            </a:r>
          </a:p>
          <a:p>
            <a:pPr>
              <a:buFont typeface="+mj-lt"/>
              <a:buAutoNum type="arabicPeriod"/>
            </a:pPr>
            <a:r>
              <a:rPr lang="en-US" sz="2175" dirty="0">
                <a:solidFill>
                  <a:srgbClr val="222222"/>
                </a:solidFill>
                <a:latin typeface="Aptos" panose="020B0004020202020204" pitchFamily="34" charset="0"/>
              </a:rPr>
              <a:t> Create your NAUPA formatted report</a:t>
            </a:r>
          </a:p>
          <a:p>
            <a:pPr>
              <a:buFont typeface="+mj-lt"/>
              <a:buAutoNum type="arabicPeriod"/>
            </a:pPr>
            <a:r>
              <a:rPr lang="en-US" sz="2175" dirty="0">
                <a:solidFill>
                  <a:srgbClr val="222222"/>
                </a:solidFill>
                <a:latin typeface="Aptos" panose="020B0004020202020204" pitchFamily="34" charset="0"/>
              </a:rPr>
              <a:t> Submit your report via the IndianaUnclaimed.gov website</a:t>
            </a:r>
          </a:p>
          <a:p>
            <a:pPr>
              <a:buFont typeface="+mj-lt"/>
              <a:buAutoNum type="arabicPeriod"/>
            </a:pPr>
            <a:r>
              <a:rPr lang="en-US" sz="2175" dirty="0">
                <a:solidFill>
                  <a:srgbClr val="222222"/>
                </a:solidFill>
                <a:latin typeface="Aptos" panose="020B0004020202020204" pitchFamily="34" charset="0"/>
              </a:rPr>
              <a:t> Submit your payment</a:t>
            </a:r>
          </a:p>
          <a:p>
            <a:pPr lvl="1" indent="-342900">
              <a:buFont typeface="+mj-lt"/>
              <a:buAutoNum type="alphaLcParenR"/>
            </a:pPr>
            <a:r>
              <a:rPr lang="en-US" sz="2175" dirty="0">
                <a:solidFill>
                  <a:srgbClr val="222222"/>
                </a:solidFill>
                <a:latin typeface="Aptos" panose="020B0004020202020204" pitchFamily="34" charset="0"/>
              </a:rPr>
              <a:t>Online Payment</a:t>
            </a:r>
          </a:p>
          <a:p>
            <a:pPr lvl="1" indent="-342900">
              <a:spcAft>
                <a:spcPts val="450"/>
              </a:spcAft>
              <a:buFont typeface="+mj-lt"/>
              <a:buAutoNum type="alphaLcParenR"/>
            </a:pPr>
            <a:r>
              <a:rPr lang="en-US" sz="2175" dirty="0">
                <a:solidFill>
                  <a:srgbClr val="222222"/>
                </a:solidFill>
                <a:latin typeface="Aptos" panose="020B0004020202020204" pitchFamily="34" charset="0"/>
              </a:rPr>
              <a:t>Physical check payable to "State of Indiana" </a:t>
            </a:r>
          </a:p>
          <a:p>
            <a:pPr marL="342900" lvl="1" indent="0">
              <a:spcAft>
                <a:spcPts val="450"/>
              </a:spcAft>
              <a:buNone/>
            </a:pPr>
            <a:r>
              <a:rPr lang="en-US" sz="2175" dirty="0">
                <a:solidFill>
                  <a:srgbClr val="222222"/>
                </a:solidFill>
                <a:latin typeface="Aptos" panose="020B0004020202020204" pitchFamily="34" charset="0"/>
              </a:rPr>
              <a:t>(Holder Summary must be attached to check and mailed to):</a:t>
            </a:r>
          </a:p>
          <a:p>
            <a:pPr marL="205740" lvl="1" indent="0" algn="ctr">
              <a:lnSpc>
                <a:spcPct val="120000"/>
              </a:lnSpc>
              <a:spcBef>
                <a:spcPts val="0"/>
              </a:spcBef>
              <a:buNone/>
            </a:pPr>
            <a:r>
              <a:rPr lang="en-US" dirty="0">
                <a:solidFill>
                  <a:srgbClr val="222222"/>
                </a:solidFill>
                <a:latin typeface="Aptos" panose="020B0004020202020204" pitchFamily="34" charset="0"/>
              </a:rPr>
              <a:t>Office of the Indiana Attorney General </a:t>
            </a:r>
          </a:p>
          <a:p>
            <a:pPr marL="205740" lvl="1" indent="0" algn="ctr">
              <a:lnSpc>
                <a:spcPct val="120000"/>
              </a:lnSpc>
              <a:spcBef>
                <a:spcPts val="0"/>
              </a:spcBef>
              <a:buNone/>
            </a:pPr>
            <a:r>
              <a:rPr lang="en-US" dirty="0">
                <a:solidFill>
                  <a:srgbClr val="222222"/>
                </a:solidFill>
                <a:latin typeface="Aptos" panose="020B0004020202020204" pitchFamily="34" charset="0"/>
              </a:rPr>
              <a:t>Unclaimed Property Division</a:t>
            </a:r>
            <a:br>
              <a:rPr lang="en-US" dirty="0">
                <a:solidFill>
                  <a:srgbClr val="222222"/>
                </a:solidFill>
                <a:latin typeface="Aptos" panose="020B0004020202020204" pitchFamily="34" charset="0"/>
              </a:rPr>
            </a:br>
            <a:r>
              <a:rPr lang="en-US" dirty="0">
                <a:latin typeface="Aptos" panose="020B0004020202020204" pitchFamily="34" charset="0"/>
              </a:rPr>
              <a:t>P.O. Box 2504</a:t>
            </a:r>
          </a:p>
          <a:p>
            <a:pPr marL="205740" lvl="1" indent="0" algn="ctr">
              <a:lnSpc>
                <a:spcPct val="120000"/>
              </a:lnSpc>
              <a:spcBef>
                <a:spcPts val="0"/>
              </a:spcBef>
              <a:buNone/>
            </a:pPr>
            <a:r>
              <a:rPr lang="en-US" dirty="0">
                <a:latin typeface="Aptos" panose="020B0004020202020204" pitchFamily="34" charset="0"/>
              </a:rPr>
              <a:t>Greenwood, IN 46142</a:t>
            </a:r>
          </a:p>
          <a:p>
            <a:endParaRPr lang="en-US" dirty="0"/>
          </a:p>
        </p:txBody>
      </p:sp>
    </p:spTree>
    <p:extLst>
      <p:ext uri="{BB962C8B-B14F-4D97-AF65-F5344CB8AC3E}">
        <p14:creationId xmlns:p14="http://schemas.microsoft.com/office/powerpoint/2010/main" val="3625075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94B8-E069-4307-B097-E2DFA782116B}"/>
              </a:ext>
            </a:extLst>
          </p:cNvPr>
          <p:cNvSpPr>
            <a:spLocks noGrp="1"/>
          </p:cNvSpPr>
          <p:nvPr>
            <p:ph type="title"/>
          </p:nvPr>
        </p:nvSpPr>
        <p:spPr/>
        <p:txBody>
          <a:bodyPr>
            <a:normAutofit fontScale="90000"/>
          </a:bodyPr>
          <a:lstStyle/>
          <a:p>
            <a:pPr algn="ctr"/>
            <a:r>
              <a:rPr lang="en-US" dirty="0">
                <a:latin typeface="Aptos" panose="020B0004020202020204" pitchFamily="34" charset="0"/>
              </a:rPr>
              <a:t>Owner Information to Report</a:t>
            </a:r>
          </a:p>
        </p:txBody>
      </p:sp>
      <p:sp>
        <p:nvSpPr>
          <p:cNvPr id="3" name="Content Placeholder 2">
            <a:extLst>
              <a:ext uri="{FF2B5EF4-FFF2-40B4-BE49-F238E27FC236}">
                <a16:creationId xmlns:a16="http://schemas.microsoft.com/office/drawing/2014/main" id="{9DAE08FB-8BA4-4B9B-8A1F-31C3E6D91B77}"/>
              </a:ext>
            </a:extLst>
          </p:cNvPr>
          <p:cNvSpPr>
            <a:spLocks noGrp="1"/>
          </p:cNvSpPr>
          <p:nvPr>
            <p:ph idx="1"/>
          </p:nvPr>
        </p:nvSpPr>
        <p:spPr>
          <a:xfrm>
            <a:off x="1409199" y="2292016"/>
            <a:ext cx="6120314" cy="3197957"/>
          </a:xfrm>
        </p:spPr>
        <p:txBody>
          <a:bodyPr>
            <a:normAutofit/>
          </a:bodyPr>
          <a:lstStyle/>
          <a:p>
            <a:pPr marL="257175" lvl="1" indent="0" algn="ctr">
              <a:buNone/>
            </a:pPr>
            <a:r>
              <a:rPr lang="en-US" dirty="0">
                <a:highlight>
                  <a:srgbClr val="FFFF00"/>
                </a:highlight>
                <a:latin typeface="Aptos" panose="020B0004020202020204" pitchFamily="34" charset="0"/>
              </a:rPr>
              <a:t>Include </a:t>
            </a:r>
            <a:r>
              <a:rPr lang="en-US" b="1" dirty="0">
                <a:highlight>
                  <a:srgbClr val="FFFF00"/>
                </a:highlight>
                <a:latin typeface="Aptos" panose="020B0004020202020204" pitchFamily="34" charset="0"/>
              </a:rPr>
              <a:t>ALL</a:t>
            </a:r>
            <a:r>
              <a:rPr lang="en-US" dirty="0">
                <a:highlight>
                  <a:srgbClr val="FFFF00"/>
                </a:highlight>
                <a:latin typeface="Aptos" panose="020B0004020202020204" pitchFamily="34" charset="0"/>
              </a:rPr>
              <a:t> identifying information about the owner</a:t>
            </a:r>
          </a:p>
          <a:p>
            <a:pPr lvl="1">
              <a:buFont typeface="Wingdings" panose="05000000000000000000" pitchFamily="2" charset="2"/>
              <a:buChar char="Ø"/>
            </a:pPr>
            <a:r>
              <a:rPr lang="en-US" dirty="0">
                <a:latin typeface="Aptos" panose="020B0004020202020204" pitchFamily="34" charset="0"/>
              </a:rPr>
              <a:t>Full name</a:t>
            </a:r>
          </a:p>
          <a:p>
            <a:pPr lvl="1">
              <a:buFont typeface="Wingdings" panose="05000000000000000000" pitchFamily="2" charset="2"/>
              <a:buChar char="Ø"/>
            </a:pPr>
            <a:r>
              <a:rPr lang="en-US" dirty="0">
                <a:latin typeface="Aptos" panose="020B0004020202020204" pitchFamily="34" charset="0"/>
              </a:rPr>
              <a:t>Last known address</a:t>
            </a:r>
          </a:p>
          <a:p>
            <a:pPr lvl="1">
              <a:buFont typeface="Wingdings" panose="05000000000000000000" pitchFamily="2" charset="2"/>
              <a:buChar char="Ø"/>
            </a:pPr>
            <a:r>
              <a:rPr lang="en-US" dirty="0">
                <a:latin typeface="Aptos" panose="020B0004020202020204" pitchFamily="34" charset="0"/>
              </a:rPr>
              <a:t>Social Security Number or Tax ID Number</a:t>
            </a:r>
          </a:p>
          <a:p>
            <a:pPr lvl="1">
              <a:buFont typeface="Wingdings" panose="05000000000000000000" pitchFamily="2" charset="2"/>
              <a:buChar char="Ø"/>
            </a:pPr>
            <a:r>
              <a:rPr lang="en-US" dirty="0">
                <a:latin typeface="Aptos" panose="020B0004020202020204" pitchFamily="34" charset="0"/>
              </a:rPr>
              <a:t>Date of birth</a:t>
            </a:r>
          </a:p>
          <a:p>
            <a:pPr lvl="1">
              <a:buFont typeface="Wingdings" panose="05000000000000000000" pitchFamily="2" charset="2"/>
              <a:buChar char="Ø"/>
            </a:pPr>
            <a:r>
              <a:rPr lang="en-US" dirty="0">
                <a:latin typeface="Aptos" panose="020B0004020202020204" pitchFamily="34" charset="0"/>
              </a:rPr>
              <a:t>Cause number (under account number</a:t>
            </a:r>
            <a:r>
              <a:rPr lang="en-US" sz="2100" dirty="0">
                <a:latin typeface="Aptos" panose="020B0004020202020204" pitchFamily="34" charset="0"/>
              </a:rPr>
              <a:t>)</a:t>
            </a:r>
          </a:p>
          <a:p>
            <a:pPr algn="ctr"/>
            <a:endParaRPr lang="en-US" dirty="0"/>
          </a:p>
          <a:p>
            <a:endParaRPr lang="en-US" dirty="0"/>
          </a:p>
        </p:txBody>
      </p:sp>
    </p:spTree>
    <p:extLst>
      <p:ext uri="{BB962C8B-B14F-4D97-AF65-F5344CB8AC3E}">
        <p14:creationId xmlns:p14="http://schemas.microsoft.com/office/powerpoint/2010/main" val="243679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FE0C9-B959-4A85-DAA2-26D41EBE1602}"/>
              </a:ext>
            </a:extLst>
          </p:cNvPr>
          <p:cNvSpPr>
            <a:spLocks noGrp="1"/>
          </p:cNvSpPr>
          <p:nvPr>
            <p:ph type="title"/>
          </p:nvPr>
        </p:nvSpPr>
        <p:spPr>
          <a:xfrm>
            <a:off x="2022240" y="1020275"/>
            <a:ext cx="5142040" cy="364642"/>
          </a:xfrm>
        </p:spPr>
        <p:txBody>
          <a:bodyPr>
            <a:normAutofit fontScale="90000"/>
          </a:bodyPr>
          <a:lstStyle/>
          <a:p>
            <a:pPr algn="ctr"/>
            <a:r>
              <a:rPr lang="en-US" sz="3600" dirty="0">
                <a:latin typeface="Aptos" panose="020B0004020202020204" pitchFamily="34" charset="0"/>
              </a:rPr>
              <a:t>How to Report </a:t>
            </a:r>
          </a:p>
        </p:txBody>
      </p:sp>
      <p:graphicFrame>
        <p:nvGraphicFramePr>
          <p:cNvPr id="9" name="Content Placeholder 2">
            <a:extLst>
              <a:ext uri="{FF2B5EF4-FFF2-40B4-BE49-F238E27FC236}">
                <a16:creationId xmlns:a16="http://schemas.microsoft.com/office/drawing/2014/main" id="{4445EFAC-70E9-3107-F3B2-3BA2D068DB76}"/>
              </a:ext>
            </a:extLst>
          </p:cNvPr>
          <p:cNvGraphicFramePr>
            <a:graphicFrameLocks noGrp="1"/>
          </p:cNvGraphicFramePr>
          <p:nvPr>
            <p:ph idx="1"/>
            <p:extLst>
              <p:ext uri="{D42A27DB-BD31-4B8C-83A1-F6EECF244321}">
                <p14:modId xmlns:p14="http://schemas.microsoft.com/office/powerpoint/2010/main" val="3261292347"/>
              </p:ext>
            </p:extLst>
          </p:nvPr>
        </p:nvGraphicFramePr>
        <p:xfrm>
          <a:off x="106532" y="1384917"/>
          <a:ext cx="8930936" cy="4873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FE12DE3B-593A-12B4-54FF-D90FEAFE61C0}"/>
              </a:ext>
            </a:extLst>
          </p:cNvPr>
          <p:cNvPicPr>
            <a:picLocks noChangeAspect="1"/>
          </p:cNvPicPr>
          <p:nvPr/>
        </p:nvPicPr>
        <p:blipFill>
          <a:blip r:embed="rId7"/>
          <a:stretch>
            <a:fillRect/>
          </a:stretch>
        </p:blipFill>
        <p:spPr>
          <a:xfrm>
            <a:off x="3927988" y="4887668"/>
            <a:ext cx="4949681" cy="1170830"/>
          </a:xfrm>
          <a:prstGeom prst="rect">
            <a:avLst/>
          </a:prstGeom>
        </p:spPr>
      </p:pic>
      <p:pic>
        <p:nvPicPr>
          <p:cNvPr id="5" name="Picture 4">
            <a:extLst>
              <a:ext uri="{FF2B5EF4-FFF2-40B4-BE49-F238E27FC236}">
                <a16:creationId xmlns:a16="http://schemas.microsoft.com/office/drawing/2014/main" id="{C9C76312-F3F0-6B96-9BD2-04EC71C9CC8F}"/>
              </a:ext>
            </a:extLst>
          </p:cNvPr>
          <p:cNvPicPr>
            <a:picLocks noChangeAspect="1"/>
          </p:cNvPicPr>
          <p:nvPr/>
        </p:nvPicPr>
        <p:blipFill>
          <a:blip r:embed="rId8"/>
          <a:stretch>
            <a:fillRect/>
          </a:stretch>
        </p:blipFill>
        <p:spPr>
          <a:xfrm>
            <a:off x="3287098" y="3189901"/>
            <a:ext cx="3797282" cy="1263871"/>
          </a:xfrm>
          <a:prstGeom prst="rect">
            <a:avLst/>
          </a:prstGeom>
        </p:spPr>
      </p:pic>
    </p:spTree>
    <p:extLst>
      <p:ext uri="{BB962C8B-B14F-4D97-AF65-F5344CB8AC3E}">
        <p14:creationId xmlns:p14="http://schemas.microsoft.com/office/powerpoint/2010/main" val="4088947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88B857E-A74C-C29D-4C78-596E26DEA53F}"/>
              </a:ext>
            </a:extLst>
          </p:cNvPr>
          <p:cNvSpPr>
            <a:spLocks noGrp="1"/>
          </p:cNvSpPr>
          <p:nvPr>
            <p:ph type="ctrTitle"/>
          </p:nvPr>
        </p:nvSpPr>
        <p:spPr>
          <a:xfrm>
            <a:off x="276316" y="1628953"/>
            <a:ext cx="2787212" cy="339458"/>
          </a:xfrm>
        </p:spPr>
        <p:txBody>
          <a:bodyPr>
            <a:noAutofit/>
          </a:bodyPr>
          <a:lstStyle/>
          <a:p>
            <a:pPr algn="l"/>
            <a:r>
              <a:rPr lang="en-US" sz="4050" b="1" dirty="0">
                <a:solidFill>
                  <a:srgbClr val="002060"/>
                </a:solidFill>
                <a:latin typeface="Avenir Next" panose="020B0503020202020204" pitchFamily="34" charset="0"/>
              </a:rPr>
              <a:t>Welcome</a:t>
            </a:r>
          </a:p>
        </p:txBody>
      </p:sp>
      <p:sp>
        <p:nvSpPr>
          <p:cNvPr id="7" name="Subtitle 2">
            <a:extLst>
              <a:ext uri="{FF2B5EF4-FFF2-40B4-BE49-F238E27FC236}">
                <a16:creationId xmlns:a16="http://schemas.microsoft.com/office/drawing/2014/main" id="{DAC518B0-A9F1-531A-D886-9EE4FD0C782E}"/>
              </a:ext>
            </a:extLst>
          </p:cNvPr>
          <p:cNvSpPr txBox="1">
            <a:spLocks/>
          </p:cNvSpPr>
          <p:nvPr/>
        </p:nvSpPr>
        <p:spPr>
          <a:xfrm>
            <a:off x="325897" y="3009034"/>
            <a:ext cx="5891162" cy="3581767"/>
          </a:xfrm>
          <a:prstGeom prst="rect">
            <a:avLst/>
          </a:prstGeom>
        </p:spPr>
        <p:txBody>
          <a:bodyPr vert="horz" lIns="68580" tIns="34290" rIns="68580" bIns="3429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spcAft>
                <a:spcPts val="100"/>
              </a:spcAft>
            </a:pPr>
            <a:r>
              <a:rPr lang="en-US" sz="1200" b="1" dirty="0">
                <a:solidFill>
                  <a:srgbClr val="1C1C1C"/>
                </a:solidFill>
                <a:latin typeface="Times New Roman"/>
                <a:cs typeface="Times New Roman"/>
              </a:rPr>
              <a:t>Our Services to Hoosiers</a:t>
            </a:r>
            <a:endParaRPr lang="en-US" dirty="0"/>
          </a:p>
          <a:p>
            <a:pPr algn="l">
              <a:lnSpc>
                <a:spcPct val="100000"/>
              </a:lnSpc>
              <a:spcBef>
                <a:spcPts val="0"/>
              </a:spcBef>
              <a:spcAft>
                <a:spcPts val="100"/>
              </a:spcAft>
            </a:pPr>
            <a:endParaRPr lang="en-US" sz="1200" b="1" dirty="0">
              <a:solidFill>
                <a:srgbClr val="1C1C1C"/>
              </a:solidFill>
              <a:latin typeface="Times New Roman"/>
              <a:cs typeface="Times New Roman"/>
            </a:endParaRPr>
          </a:p>
          <a:p>
            <a:pPr marL="556895" lvl="1" indent="-213995" algn="l">
              <a:lnSpc>
                <a:spcPct val="100000"/>
              </a:lnSpc>
              <a:spcBef>
                <a:spcPts val="0"/>
              </a:spcBef>
              <a:buFont typeface="Courier New" panose="02070309020205020404" pitchFamily="49" charset="0"/>
              <a:buChar char="o"/>
            </a:pPr>
            <a:r>
              <a:rPr lang="en-US" sz="1200" dirty="0">
                <a:solidFill>
                  <a:srgbClr val="002060"/>
                </a:solidFill>
                <a:latin typeface="Times New Roman"/>
                <a:cs typeface="Times New Roman"/>
              </a:rPr>
              <a:t>As attorney for the State of Indiana, we represent state agencies and officeholders. With nearly </a:t>
            </a:r>
            <a:r>
              <a:rPr lang="en-US" sz="1200" b="1" dirty="0">
                <a:solidFill>
                  <a:srgbClr val="002060"/>
                </a:solidFill>
                <a:latin typeface="Times New Roman"/>
                <a:cs typeface="Times New Roman"/>
              </a:rPr>
              <a:t>20,000 active cases </a:t>
            </a:r>
            <a:r>
              <a:rPr lang="en-US" sz="1200" dirty="0">
                <a:solidFill>
                  <a:srgbClr val="002060"/>
                </a:solidFill>
                <a:latin typeface="Times New Roman"/>
                <a:cs typeface="Times New Roman"/>
              </a:rPr>
              <a:t>at any given time, our office defends laws passed by the legislature and challenges federal overreach harmful to Hoosiers.</a:t>
            </a:r>
            <a:endParaRPr lang="en-US" sz="1200" b="1" dirty="0">
              <a:solidFill>
                <a:srgbClr val="002060"/>
              </a:solidFill>
              <a:latin typeface="Times New Roman"/>
              <a:cs typeface="Times New Roman"/>
            </a:endParaRPr>
          </a:p>
          <a:p>
            <a:pPr marL="556895" lvl="1" indent="-213995" algn="l">
              <a:lnSpc>
                <a:spcPct val="100000"/>
              </a:lnSpc>
              <a:spcBef>
                <a:spcPts val="0"/>
              </a:spcBef>
              <a:buFont typeface="Courier New" panose="02070309020205020404" pitchFamily="49" charset="0"/>
              <a:buChar char="o"/>
            </a:pPr>
            <a:endParaRPr lang="en-US" sz="1200" b="1" dirty="0">
              <a:solidFill>
                <a:srgbClr val="002060"/>
              </a:solidFill>
              <a:latin typeface="Times New Roman" panose="02020603050405020304" pitchFamily="18" charset="0"/>
              <a:cs typeface="Times New Roman"/>
            </a:endParaRPr>
          </a:p>
          <a:p>
            <a:pPr marL="556895" lvl="1" indent="-213995" algn="l">
              <a:lnSpc>
                <a:spcPct val="100000"/>
              </a:lnSpc>
              <a:spcBef>
                <a:spcPts val="0"/>
              </a:spcBef>
              <a:buFont typeface="Courier New" panose="02070309020205020404" pitchFamily="49" charset="0"/>
              <a:buChar char="o"/>
            </a:pPr>
            <a:r>
              <a:rPr lang="en-US" sz="1200" dirty="0">
                <a:solidFill>
                  <a:srgbClr val="002060"/>
                </a:solidFill>
                <a:latin typeface="Times New Roman"/>
                <a:cs typeface="Times New Roman"/>
              </a:rPr>
              <a:t>We protect consumers from illicit business practices, cybersecurity and data privacy violations, and ID Theft. We have obtained </a:t>
            </a:r>
            <a:r>
              <a:rPr lang="en-US" sz="1200" b="1" dirty="0">
                <a:solidFill>
                  <a:srgbClr val="002060"/>
                </a:solidFill>
                <a:latin typeface="Times New Roman"/>
                <a:cs typeface="Times New Roman"/>
              </a:rPr>
              <a:t>nearly $1.1 billion in settlements </a:t>
            </a:r>
            <a:r>
              <a:rPr lang="en-US" sz="1200" dirty="0">
                <a:solidFill>
                  <a:srgbClr val="002060"/>
                </a:solidFill>
                <a:latin typeface="Times New Roman"/>
                <a:cs typeface="Times New Roman"/>
              </a:rPr>
              <a:t>for Hoosiers - including hundreds of thousands from annoying and illegal robocallers.</a:t>
            </a:r>
          </a:p>
          <a:p>
            <a:pPr marL="342900" lvl="1" algn="l">
              <a:lnSpc>
                <a:spcPct val="100000"/>
              </a:lnSpc>
              <a:spcBef>
                <a:spcPts val="0"/>
              </a:spcBef>
            </a:pPr>
            <a:endParaRPr lang="en-US" sz="1200" dirty="0">
              <a:solidFill>
                <a:srgbClr val="002060"/>
              </a:solidFill>
              <a:latin typeface="Calibri" panose="020F0502020204030204" pitchFamily="34" charset="0"/>
              <a:cs typeface="Calibri"/>
            </a:endParaRPr>
          </a:p>
          <a:p>
            <a:pPr marL="556895" lvl="1" indent="-213995" algn="l">
              <a:lnSpc>
                <a:spcPct val="100000"/>
              </a:lnSpc>
              <a:spcBef>
                <a:spcPts val="0"/>
              </a:spcBef>
              <a:buFont typeface="Courier New" panose="02070309020205020404" pitchFamily="49" charset="0"/>
              <a:buChar char="o"/>
            </a:pPr>
            <a:r>
              <a:rPr lang="en-US" sz="1200" b="1" dirty="0">
                <a:solidFill>
                  <a:srgbClr val="002060"/>
                </a:solidFill>
                <a:latin typeface="Times New Roman"/>
                <a:cs typeface="Times New Roman"/>
              </a:rPr>
              <a:t>We return over $1 million </a:t>
            </a:r>
            <a:r>
              <a:rPr lang="en-US" sz="1200" dirty="0">
                <a:solidFill>
                  <a:srgbClr val="002060"/>
                </a:solidFill>
                <a:latin typeface="Times New Roman"/>
                <a:cs typeface="Times New Roman"/>
              </a:rPr>
              <a:t>in Unclaimed Property to Hoosiers every week – achieving a</a:t>
            </a:r>
            <a:r>
              <a:rPr lang="en-US" sz="1200" b="1" dirty="0">
                <a:solidFill>
                  <a:srgbClr val="002060"/>
                </a:solidFill>
                <a:latin typeface="Times New Roman"/>
                <a:cs typeface="Times New Roman"/>
              </a:rPr>
              <a:t> record $88 million </a:t>
            </a:r>
            <a:r>
              <a:rPr lang="en-US" sz="1200" dirty="0">
                <a:solidFill>
                  <a:srgbClr val="002060"/>
                </a:solidFill>
                <a:latin typeface="Times New Roman"/>
                <a:cs typeface="Times New Roman"/>
              </a:rPr>
              <a:t>returned in 2025.</a:t>
            </a:r>
          </a:p>
          <a:p>
            <a:pPr marL="342900" lvl="1" algn="l">
              <a:lnSpc>
                <a:spcPct val="100000"/>
              </a:lnSpc>
              <a:spcBef>
                <a:spcPts val="0"/>
              </a:spcBef>
            </a:pPr>
            <a:endParaRPr lang="en-US" sz="1200" dirty="0">
              <a:solidFill>
                <a:srgbClr val="002060"/>
              </a:solidFill>
              <a:latin typeface="Calibri" panose="020F0502020204030204" pitchFamily="34" charset="0"/>
              <a:cs typeface="Calibri"/>
            </a:endParaRPr>
          </a:p>
          <a:p>
            <a:pPr marL="556895" lvl="1" indent="-213995" algn="l">
              <a:lnSpc>
                <a:spcPct val="100000"/>
              </a:lnSpc>
              <a:spcBef>
                <a:spcPts val="0"/>
              </a:spcBef>
              <a:buFont typeface="Courier New" panose="02070309020205020404" pitchFamily="49" charset="0"/>
              <a:buChar char="o"/>
            </a:pPr>
            <a:r>
              <a:rPr lang="en-US" sz="1200" dirty="0">
                <a:solidFill>
                  <a:srgbClr val="002060"/>
                </a:solidFill>
                <a:latin typeface="Times New Roman"/>
                <a:cs typeface="Times New Roman"/>
              </a:rPr>
              <a:t>Since taking office, </a:t>
            </a:r>
            <a:r>
              <a:rPr lang="en-US" sz="1200" b="1" dirty="0">
                <a:solidFill>
                  <a:srgbClr val="002060"/>
                </a:solidFill>
                <a:latin typeface="Times New Roman"/>
                <a:cs typeface="Times New Roman"/>
              </a:rPr>
              <a:t>we have recovered $97 million </a:t>
            </a:r>
            <a:r>
              <a:rPr lang="en-US" sz="1200" dirty="0">
                <a:solidFill>
                  <a:srgbClr val="002060"/>
                </a:solidFill>
                <a:latin typeface="Times New Roman"/>
                <a:cs typeface="Times New Roman"/>
              </a:rPr>
              <a:t>from entities allegedly engaged in Medicaid fraud.</a:t>
            </a:r>
          </a:p>
          <a:p>
            <a:pPr marL="556895" lvl="1" indent="-213995" algn="l">
              <a:lnSpc>
                <a:spcPct val="100000"/>
              </a:lnSpc>
              <a:spcBef>
                <a:spcPts val="0"/>
              </a:spcBef>
              <a:buFont typeface="Courier New" panose="02070309020205020404" pitchFamily="49" charset="0"/>
              <a:buChar char="o"/>
            </a:pPr>
            <a:endParaRPr lang="en-US" sz="1200" dirty="0">
              <a:solidFill>
                <a:srgbClr val="002060"/>
              </a:solidFill>
              <a:latin typeface="Times New Roman" panose="02020603050405020304" pitchFamily="18" charset="0"/>
              <a:cs typeface="Times New Roman"/>
            </a:endParaRPr>
          </a:p>
          <a:p>
            <a:pPr marL="556895" lvl="1" indent="-213995" algn="l">
              <a:lnSpc>
                <a:spcPct val="100000"/>
              </a:lnSpc>
              <a:spcBef>
                <a:spcPts val="0"/>
              </a:spcBef>
              <a:buFont typeface="Courier New" panose="02070309020205020404" pitchFamily="49" charset="0"/>
              <a:buChar char="o"/>
            </a:pPr>
            <a:r>
              <a:rPr lang="en-US" sz="1200" dirty="0">
                <a:solidFill>
                  <a:srgbClr val="002060"/>
                </a:solidFill>
                <a:latin typeface="Times New Roman"/>
                <a:cs typeface="Times New Roman"/>
              </a:rPr>
              <a:t>Our Appeals Division handles over </a:t>
            </a:r>
            <a:r>
              <a:rPr lang="en-US" sz="1200" b="1" dirty="0">
                <a:solidFill>
                  <a:srgbClr val="002060"/>
                </a:solidFill>
                <a:latin typeface="Times New Roman"/>
                <a:cs typeface="Times New Roman"/>
              </a:rPr>
              <a:t>2,000 criminal and civil cases </a:t>
            </a:r>
            <a:r>
              <a:rPr lang="en-US" sz="1200" dirty="0">
                <a:solidFill>
                  <a:srgbClr val="002060"/>
                </a:solidFill>
                <a:latin typeface="Times New Roman"/>
                <a:cs typeface="Times New Roman"/>
              </a:rPr>
              <a:t>each year, including those that uphold convictions and sentences for child abusers, murderers, and rapists.</a:t>
            </a:r>
          </a:p>
          <a:p>
            <a:pPr algn="l">
              <a:lnSpc>
                <a:spcPct val="100000"/>
              </a:lnSpc>
              <a:spcBef>
                <a:spcPts val="0"/>
              </a:spcBef>
            </a:pPr>
            <a:endParaRPr lang="en-US" sz="900" dirty="0">
              <a:solidFill>
                <a:srgbClr val="1C1C1C"/>
              </a:solidFill>
              <a:latin typeface="Calibri" panose="020F0502020204030204" pitchFamily="34" charset="0"/>
            </a:endParaRPr>
          </a:p>
          <a:p>
            <a:pPr algn="l">
              <a:lnSpc>
                <a:spcPct val="100000"/>
              </a:lnSpc>
              <a:spcBef>
                <a:spcPts val="0"/>
              </a:spcBef>
            </a:pPr>
            <a:endParaRPr lang="en-US" sz="900" dirty="0">
              <a:solidFill>
                <a:srgbClr val="1C1C1C"/>
              </a:solidFill>
              <a:latin typeface="Calibri" panose="020F0502020204030204" pitchFamily="34" charset="0"/>
            </a:endParaRPr>
          </a:p>
          <a:p>
            <a:pPr algn="l"/>
            <a:endParaRPr lang="en-US" sz="900" dirty="0"/>
          </a:p>
        </p:txBody>
      </p:sp>
      <p:cxnSp>
        <p:nvCxnSpPr>
          <p:cNvPr id="8" name="Straight Connector 7">
            <a:extLst>
              <a:ext uri="{FF2B5EF4-FFF2-40B4-BE49-F238E27FC236}">
                <a16:creationId xmlns:a16="http://schemas.microsoft.com/office/drawing/2014/main" id="{EEEC137E-7044-54CB-0A06-E9D6EE5A5F5B}"/>
              </a:ext>
            </a:extLst>
          </p:cNvPr>
          <p:cNvCxnSpPr>
            <a:cxnSpLocks/>
          </p:cNvCxnSpPr>
          <p:nvPr/>
        </p:nvCxnSpPr>
        <p:spPr>
          <a:xfrm>
            <a:off x="1591094" y="2967050"/>
            <a:ext cx="3768902" cy="0"/>
          </a:xfrm>
          <a:prstGeom prst="line">
            <a:avLst/>
          </a:prstGeom>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965B99DC-FC5B-3C3E-7294-32D172131A1B}"/>
              </a:ext>
            </a:extLst>
          </p:cNvPr>
          <p:cNvSpPr txBox="1"/>
          <p:nvPr/>
        </p:nvSpPr>
        <p:spPr>
          <a:xfrm>
            <a:off x="279757" y="1902716"/>
            <a:ext cx="5938724" cy="954107"/>
          </a:xfrm>
          <a:prstGeom prst="rect">
            <a:avLst/>
          </a:prstGeom>
          <a:noFill/>
        </p:spPr>
        <p:txBody>
          <a:bodyPr wrap="square" rtlCol="0">
            <a:spAutoFit/>
          </a:bodyPr>
          <a:lstStyle/>
          <a:p>
            <a:r>
              <a:rPr lang="en-US" sz="1400" dirty="0">
                <a:solidFill>
                  <a:srgbClr val="1C1C1C"/>
                </a:solidFill>
                <a:latin typeface="Times New Roman" panose="02020603050405020304" pitchFamily="18" charset="0"/>
              </a:rPr>
              <a:t>Since taking office in 2021, Attorney General Rokita has taken strong actions to protect liberty and the rule of law. Employing nearly 400 staff members, the Office of the Indiana Attorney General serves with a servant’s heart to ensure Hoosiers’ voices are heard and protected.</a:t>
            </a:r>
          </a:p>
        </p:txBody>
      </p:sp>
      <p:pic>
        <p:nvPicPr>
          <p:cNvPr id="10" name="Picture 9" descr="A person in a suit and tie&#10;&#10;Description automatically generated">
            <a:extLst>
              <a:ext uri="{FF2B5EF4-FFF2-40B4-BE49-F238E27FC236}">
                <a16:creationId xmlns:a16="http://schemas.microsoft.com/office/drawing/2014/main" id="{7EA4CD39-BBD8-AFC5-D435-3549879A13D3}"/>
              </a:ext>
            </a:extLst>
          </p:cNvPr>
          <p:cNvPicPr>
            <a:picLocks noChangeAspect="1"/>
          </p:cNvPicPr>
          <p:nvPr/>
        </p:nvPicPr>
        <p:blipFill>
          <a:blip r:embed="rId2"/>
          <a:stretch>
            <a:fillRect/>
          </a:stretch>
        </p:blipFill>
        <p:spPr>
          <a:xfrm>
            <a:off x="6605065" y="1966784"/>
            <a:ext cx="2132845" cy="3035203"/>
          </a:xfrm>
          <a:prstGeom prst="rect">
            <a:avLst/>
          </a:prstGeom>
        </p:spPr>
      </p:pic>
    </p:spTree>
    <p:extLst>
      <p:ext uri="{BB962C8B-B14F-4D97-AF65-F5344CB8AC3E}">
        <p14:creationId xmlns:p14="http://schemas.microsoft.com/office/powerpoint/2010/main" val="4231074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394CE-D1A4-4613-922E-BB66676011D7}"/>
              </a:ext>
            </a:extLst>
          </p:cNvPr>
          <p:cNvSpPr>
            <a:spLocks noGrp="1"/>
          </p:cNvSpPr>
          <p:nvPr>
            <p:ph type="title"/>
          </p:nvPr>
        </p:nvSpPr>
        <p:spPr>
          <a:xfrm>
            <a:off x="657519" y="1322773"/>
            <a:ext cx="3248656" cy="177553"/>
          </a:xfrm>
        </p:spPr>
        <p:txBody>
          <a:bodyPr anchor="b">
            <a:normAutofit fontScale="90000"/>
          </a:bodyPr>
          <a:lstStyle/>
          <a:p>
            <a:r>
              <a:rPr lang="en-US" sz="2800" dirty="0">
                <a:latin typeface="Aptos" panose="020B0004020202020204" pitchFamily="34" charset="0"/>
              </a:rPr>
              <a:t>Reporting Resources</a:t>
            </a:r>
          </a:p>
        </p:txBody>
      </p:sp>
      <p:sp>
        <p:nvSpPr>
          <p:cNvPr id="3" name="Content Placeholder 2">
            <a:extLst>
              <a:ext uri="{FF2B5EF4-FFF2-40B4-BE49-F238E27FC236}">
                <a16:creationId xmlns:a16="http://schemas.microsoft.com/office/drawing/2014/main" id="{FED0ACBB-E351-495E-AC40-CFA03017E089}"/>
              </a:ext>
            </a:extLst>
          </p:cNvPr>
          <p:cNvSpPr>
            <a:spLocks noGrp="1"/>
          </p:cNvSpPr>
          <p:nvPr>
            <p:ph idx="1"/>
          </p:nvPr>
        </p:nvSpPr>
        <p:spPr>
          <a:xfrm>
            <a:off x="657519" y="1669002"/>
            <a:ext cx="2405277" cy="3977196"/>
          </a:xfrm>
        </p:spPr>
        <p:txBody>
          <a:bodyPr anchor="t">
            <a:normAutofit/>
          </a:bodyPr>
          <a:lstStyle/>
          <a:p>
            <a:pPr>
              <a:buFont typeface="Wingdings" panose="05000000000000000000" pitchFamily="2" charset="2"/>
              <a:buChar char="Ø"/>
            </a:pPr>
            <a:r>
              <a:rPr lang="en-US" sz="1400" dirty="0">
                <a:latin typeface="Calibri" panose="020F0502020204030204" pitchFamily="34" charset="0"/>
                <a:ea typeface="Calibri" panose="020F0502020204030204" pitchFamily="34" charset="0"/>
                <a:cs typeface="Calibri" panose="020F0502020204030204" pitchFamily="34" charset="0"/>
              </a:rPr>
              <a:t>Please visit the Reporting Resources page for a list of useful reporting resources.</a:t>
            </a:r>
          </a:p>
          <a:p>
            <a:pPr>
              <a:buFont typeface="Wingdings" panose="05000000000000000000" pitchFamily="2" charset="2"/>
              <a:buChar char="Ø"/>
            </a:pPr>
            <a:endParaRPr lang="en-US" sz="1400" dirty="0">
              <a:latin typeface="Calibri" panose="020F0502020204030204" pitchFamily="34" charset="0"/>
              <a:ea typeface="Calibri" panose="020F0502020204030204" pitchFamily="34" charset="0"/>
              <a:cs typeface="Calibri" panose="020F0502020204030204" pitchFamily="34" charset="0"/>
            </a:endParaRPr>
          </a:p>
          <a:p>
            <a:pPr>
              <a:spcBef>
                <a:spcPts val="450"/>
              </a:spcBef>
              <a:buFont typeface="Wingdings" panose="05000000000000000000" pitchFamily="2" charset="2"/>
              <a:buChar char="Ø"/>
            </a:pPr>
            <a:r>
              <a:rPr lang="en-US" sz="1400" dirty="0">
                <a:latin typeface="Calibri" panose="020F0502020204030204" pitchFamily="34" charset="0"/>
                <a:ea typeface="Calibri" panose="020F0502020204030204" pitchFamily="34" charset="0"/>
                <a:cs typeface="Calibri" panose="020F0502020204030204" pitchFamily="34" charset="0"/>
              </a:rPr>
              <a:t>Our Step-by-Step Reporting Guide provides instructions with screen shots for submitting your manual report and uploading a NAUPA formatted file. </a:t>
            </a:r>
          </a:p>
          <a:p>
            <a:pPr>
              <a:spcBef>
                <a:spcPts val="450"/>
              </a:spcBef>
              <a:buFont typeface="Wingdings" panose="05000000000000000000" pitchFamily="2" charset="2"/>
              <a:buChar char="Ø"/>
            </a:pPr>
            <a:endParaRPr lang="en-US" sz="1400" dirty="0">
              <a:latin typeface="Calibri" panose="020F0502020204030204" pitchFamily="34" charset="0"/>
              <a:ea typeface="Calibri" panose="020F0502020204030204" pitchFamily="34" charset="0"/>
              <a:cs typeface="Calibri" panose="020F0502020204030204" pitchFamily="34" charset="0"/>
            </a:endParaRPr>
          </a:p>
          <a:p>
            <a:pPr>
              <a:spcBef>
                <a:spcPts val="450"/>
              </a:spcBef>
              <a:buFont typeface="Wingdings" panose="05000000000000000000" pitchFamily="2" charset="2"/>
              <a:buChar char="Ø"/>
            </a:pPr>
            <a:r>
              <a:rPr lang="en-US" sz="1400" dirty="0">
                <a:latin typeface="Calibri" panose="020F0502020204030204" pitchFamily="34" charset="0"/>
                <a:ea typeface="Calibri" panose="020F0502020204030204" pitchFamily="34" charset="0"/>
                <a:cs typeface="Calibri" panose="020F0502020204030204" pitchFamily="34" charset="0"/>
              </a:rPr>
              <a:t>Reports must be submitted electronically. </a:t>
            </a:r>
          </a:p>
          <a:p>
            <a:pPr>
              <a:spcBef>
                <a:spcPts val="450"/>
              </a:spcBef>
              <a:buFont typeface="Wingdings" panose="05000000000000000000" pitchFamily="2" charset="2"/>
              <a:buChar char="Ø"/>
            </a:pPr>
            <a:endParaRPr lang="en-US" sz="1400" dirty="0">
              <a:latin typeface="Calibri" panose="020F0502020204030204" pitchFamily="34" charset="0"/>
              <a:ea typeface="Calibri" panose="020F0502020204030204" pitchFamily="34" charset="0"/>
              <a:cs typeface="Calibri" panose="020F0502020204030204" pitchFamily="34" charset="0"/>
            </a:endParaRPr>
          </a:p>
          <a:p>
            <a:pPr>
              <a:spcBef>
                <a:spcPts val="450"/>
              </a:spcBef>
              <a:buFont typeface="Wingdings" panose="05000000000000000000" pitchFamily="2" charset="2"/>
              <a:buChar char="Ø"/>
            </a:pPr>
            <a:r>
              <a:rPr lang="en-US" sz="1400" dirty="0">
                <a:latin typeface="Calibri" panose="020F0502020204030204" pitchFamily="34" charset="0"/>
                <a:ea typeface="Calibri" panose="020F0502020204030204" pitchFamily="34" charset="0"/>
                <a:cs typeface="Calibri" panose="020F0502020204030204" pitchFamily="34" charset="0"/>
              </a:rPr>
              <a:t>CD’s and paper reports are not accepted. </a:t>
            </a:r>
          </a:p>
          <a:p>
            <a:endParaRPr lang="en-US" sz="1100" dirty="0"/>
          </a:p>
        </p:txBody>
      </p:sp>
      <p:pic>
        <p:nvPicPr>
          <p:cNvPr id="5" name="Picture 4">
            <a:extLst>
              <a:ext uri="{FF2B5EF4-FFF2-40B4-BE49-F238E27FC236}">
                <a16:creationId xmlns:a16="http://schemas.microsoft.com/office/drawing/2014/main" id="{CFB1FEF6-5533-2189-E4D0-DD022B6C3A2C}"/>
              </a:ext>
            </a:extLst>
          </p:cNvPr>
          <p:cNvPicPr>
            <a:picLocks noChangeAspect="1"/>
          </p:cNvPicPr>
          <p:nvPr/>
        </p:nvPicPr>
        <p:blipFill>
          <a:blip r:embed="rId2"/>
          <a:stretch>
            <a:fillRect/>
          </a:stretch>
        </p:blipFill>
        <p:spPr>
          <a:xfrm>
            <a:off x="3740754" y="2086253"/>
            <a:ext cx="5217791" cy="2491494"/>
          </a:xfrm>
          <a:prstGeom prst="rect">
            <a:avLst/>
          </a:prstGeom>
        </p:spPr>
      </p:pic>
      <p:grpSp>
        <p:nvGrpSpPr>
          <p:cNvPr id="10" name="Group 9">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051478" y="0"/>
            <a:ext cx="92522" cy="6858000"/>
            <a:chOff x="12068638" y="0"/>
            <a:chExt cx="123362" cy="6858000"/>
          </a:xfrm>
        </p:grpSpPr>
        <p:sp>
          <p:nvSpPr>
            <p:cNvPr id="7" name="Rectangle 6">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55769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F14AF-F8A8-88AC-4BC2-FC98ADC22D63}"/>
              </a:ext>
            </a:extLst>
          </p:cNvPr>
          <p:cNvSpPr>
            <a:spLocks noGrp="1"/>
          </p:cNvSpPr>
          <p:nvPr>
            <p:ph type="title"/>
          </p:nvPr>
        </p:nvSpPr>
        <p:spPr>
          <a:xfrm>
            <a:off x="571500" y="1138036"/>
            <a:ext cx="6793646" cy="1048901"/>
          </a:xfrm>
        </p:spPr>
        <p:txBody>
          <a:bodyPr anchor="t">
            <a:normAutofit/>
          </a:bodyPr>
          <a:lstStyle/>
          <a:p>
            <a:r>
              <a:rPr lang="en-US" sz="2800">
                <a:latin typeface="Aptos" panose="020B0004020202020204" pitchFamily="34" charset="0"/>
              </a:rPr>
              <a:t>Reporting</a:t>
            </a:r>
            <a:r>
              <a:rPr lang="en-US" sz="2800">
                <a:latin typeface="Gill Sans MT" panose="020B0502020104020203" pitchFamily="34" charset="0"/>
              </a:rPr>
              <a:t> </a:t>
            </a:r>
            <a:endParaRPr lang="en-US" sz="2800"/>
          </a:p>
        </p:txBody>
      </p:sp>
      <p:cxnSp>
        <p:nvCxnSpPr>
          <p:cNvPr id="10" name="Straight Connector 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0A19648-E3E4-A82D-1073-26C44C4163D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54867" y="2400904"/>
            <a:ext cx="3917133" cy="2604893"/>
          </a:xfrm>
          <a:prstGeom prst="rect">
            <a:avLst/>
          </a:prstGeom>
        </p:spPr>
      </p:pic>
      <p:sp>
        <p:nvSpPr>
          <p:cNvPr id="3" name="Content Placeholder 2">
            <a:extLst>
              <a:ext uri="{FF2B5EF4-FFF2-40B4-BE49-F238E27FC236}">
                <a16:creationId xmlns:a16="http://schemas.microsoft.com/office/drawing/2014/main" id="{3C082E1B-D0E4-E36D-7A9D-1C47F1A52D98}"/>
              </a:ext>
            </a:extLst>
          </p:cNvPr>
          <p:cNvSpPr>
            <a:spLocks noGrp="1"/>
          </p:cNvSpPr>
          <p:nvPr>
            <p:ph idx="1"/>
          </p:nvPr>
        </p:nvSpPr>
        <p:spPr>
          <a:xfrm>
            <a:off x="5048938" y="1589104"/>
            <a:ext cx="3917132" cy="4553280"/>
          </a:xfrm>
        </p:spPr>
        <p:txBody>
          <a:bodyPr>
            <a:normAutofit/>
          </a:bodyPr>
          <a:lstStyle/>
          <a:p>
            <a:pPr marL="0" indent="0">
              <a:buNone/>
            </a:pPr>
            <a:r>
              <a:rPr lang="en-US" sz="1400" b="1" dirty="0"/>
              <a:t>Common Holder Mistakes</a:t>
            </a:r>
          </a:p>
          <a:p>
            <a:pPr marL="0" indent="0">
              <a:buNone/>
            </a:pPr>
            <a:endParaRPr lang="en-US" sz="1400" b="1" dirty="0"/>
          </a:p>
          <a:p>
            <a:pPr lvl="1"/>
            <a:r>
              <a:rPr lang="en-US" sz="1600" dirty="0">
                <a:latin typeface="Aptos" panose="020B0004020202020204" pitchFamily="34" charset="0"/>
              </a:rPr>
              <a:t>Overpayment – often payment without records attached</a:t>
            </a:r>
          </a:p>
          <a:p>
            <a:pPr lvl="1"/>
            <a:r>
              <a:rPr lang="en-US" sz="1600" dirty="0">
                <a:latin typeface="Aptos" panose="020B0004020202020204" pitchFamily="34" charset="0"/>
              </a:rPr>
              <a:t>Underpayment – amount on remitted check does not reconcile with amount on report</a:t>
            </a:r>
          </a:p>
          <a:p>
            <a:pPr lvl="1"/>
            <a:r>
              <a:rPr lang="en-US" sz="1600" dirty="0">
                <a:latin typeface="Aptos" panose="020B0004020202020204" pitchFamily="34" charset="0"/>
              </a:rPr>
              <a:t>Missing Owner data and/or poor-quality data</a:t>
            </a:r>
          </a:p>
          <a:p>
            <a:pPr lvl="1"/>
            <a:r>
              <a:rPr lang="en-US" sz="1600" dirty="0">
                <a:latin typeface="Aptos" panose="020B0004020202020204" pitchFamily="34" charset="0"/>
              </a:rPr>
              <a:t>Owner names are not in proper fields</a:t>
            </a:r>
          </a:p>
          <a:p>
            <a:pPr lvl="1"/>
            <a:r>
              <a:rPr lang="en-US" sz="1600" dirty="0">
                <a:latin typeface="Aptos" panose="020B0004020202020204" pitchFamily="34" charset="0"/>
              </a:rPr>
              <a:t>Dormancy periods are not met</a:t>
            </a:r>
          </a:p>
          <a:p>
            <a:pPr lvl="1"/>
            <a:r>
              <a:rPr lang="en-US" sz="1600" dirty="0">
                <a:latin typeface="Aptos" panose="020B0004020202020204" pitchFamily="34" charset="0"/>
              </a:rPr>
              <a:t>Due Diligence is not complete</a:t>
            </a:r>
          </a:p>
          <a:p>
            <a:pPr lvl="1"/>
            <a:r>
              <a:rPr lang="en-US" sz="1600" dirty="0">
                <a:latin typeface="Aptos" panose="020B0004020202020204" pitchFamily="34" charset="0"/>
              </a:rPr>
              <a:t>Incorrect NAUPA/Property codes</a:t>
            </a:r>
          </a:p>
          <a:p>
            <a:pPr lvl="1"/>
            <a:r>
              <a:rPr lang="en-US" sz="1600" dirty="0">
                <a:latin typeface="Aptos" panose="020B0004020202020204" pitchFamily="34" charset="0"/>
              </a:rPr>
              <a:t>Relationship codes are omitted</a:t>
            </a:r>
          </a:p>
          <a:p>
            <a:endParaRPr lang="en-US" sz="1400" dirty="0"/>
          </a:p>
        </p:txBody>
      </p:sp>
    </p:spTree>
    <p:extLst>
      <p:ext uri="{BB962C8B-B14F-4D97-AF65-F5344CB8AC3E}">
        <p14:creationId xmlns:p14="http://schemas.microsoft.com/office/powerpoint/2010/main" val="1804604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9517F-DC52-4208-A2A0-F42E0B5EE09B}"/>
              </a:ext>
            </a:extLst>
          </p:cNvPr>
          <p:cNvSpPr>
            <a:spLocks noGrp="1"/>
          </p:cNvSpPr>
          <p:nvPr>
            <p:ph type="title"/>
          </p:nvPr>
        </p:nvSpPr>
        <p:spPr>
          <a:xfrm>
            <a:off x="628650" y="803429"/>
            <a:ext cx="7886700" cy="767919"/>
          </a:xfrm>
        </p:spPr>
        <p:txBody>
          <a:bodyPr>
            <a:normAutofit/>
          </a:bodyPr>
          <a:lstStyle/>
          <a:p>
            <a:pPr algn="ctr"/>
            <a:r>
              <a:rPr lang="en-US" dirty="0">
                <a:latin typeface="Aptos" panose="020B0004020202020204" pitchFamily="34" charset="0"/>
              </a:rPr>
              <a:t>Extension Requests</a:t>
            </a:r>
          </a:p>
        </p:txBody>
      </p:sp>
      <p:sp>
        <p:nvSpPr>
          <p:cNvPr id="3" name="Content Placeholder 2">
            <a:extLst>
              <a:ext uri="{FF2B5EF4-FFF2-40B4-BE49-F238E27FC236}">
                <a16:creationId xmlns:a16="http://schemas.microsoft.com/office/drawing/2014/main" id="{171EE0C6-E703-4C78-8998-1898B8410904}"/>
              </a:ext>
            </a:extLst>
          </p:cNvPr>
          <p:cNvSpPr>
            <a:spLocks noGrp="1"/>
          </p:cNvSpPr>
          <p:nvPr>
            <p:ph idx="1"/>
          </p:nvPr>
        </p:nvSpPr>
        <p:spPr>
          <a:xfrm>
            <a:off x="168676" y="1571348"/>
            <a:ext cx="8797771" cy="4483223"/>
          </a:xfrm>
        </p:spPr>
        <p:txBody>
          <a:bodyPr>
            <a:normAutofit fontScale="70000" lnSpcReduction="20000"/>
          </a:bodyPr>
          <a:lstStyle/>
          <a:p>
            <a:pPr marL="0" indent="0" algn="ctr">
              <a:buNone/>
            </a:pPr>
            <a:r>
              <a:rPr lang="en-US" sz="2500" b="1" u="sng" dirty="0">
                <a:solidFill>
                  <a:srgbClr val="130000"/>
                </a:solidFill>
                <a:highlight>
                  <a:srgbClr val="FFFF00"/>
                </a:highlight>
              </a:rPr>
              <a:t>Requests for extensions are accepted up to 30 days before the reporting deadline. </a:t>
            </a:r>
            <a:endParaRPr lang="en-US" sz="2500" u="sng" dirty="0">
              <a:highlight>
                <a:srgbClr val="FFFF00"/>
              </a:highlight>
            </a:endParaRPr>
          </a:p>
          <a:p>
            <a:pPr marL="0" indent="0" algn="ctr">
              <a:buNone/>
            </a:pPr>
            <a:r>
              <a:rPr lang="en-US" sz="2500" dirty="0">
                <a:solidFill>
                  <a:srgbClr val="160000"/>
                </a:solidFill>
              </a:rPr>
              <a:t>Our website’s Reporting Resource page provides the extension request form.</a:t>
            </a:r>
          </a:p>
          <a:p>
            <a:endParaRPr lang="en-US" sz="2500" dirty="0">
              <a:solidFill>
                <a:srgbClr val="160000"/>
              </a:solidFill>
            </a:endParaRPr>
          </a:p>
          <a:p>
            <a:endParaRPr lang="en-US" sz="2500" dirty="0">
              <a:solidFill>
                <a:srgbClr val="160000"/>
              </a:solidFill>
            </a:endParaRPr>
          </a:p>
          <a:p>
            <a:endParaRPr lang="en-US" sz="2500" dirty="0">
              <a:solidFill>
                <a:srgbClr val="160000"/>
              </a:solidFill>
            </a:endParaRPr>
          </a:p>
          <a:p>
            <a:endParaRPr lang="en-US" sz="2500" dirty="0">
              <a:solidFill>
                <a:srgbClr val="160000"/>
              </a:solidFill>
            </a:endParaRPr>
          </a:p>
          <a:p>
            <a:endParaRPr lang="en-US" sz="2500" dirty="0">
              <a:solidFill>
                <a:srgbClr val="160000"/>
              </a:solidFill>
            </a:endParaRPr>
          </a:p>
          <a:p>
            <a:endParaRPr lang="en-US" sz="2500" dirty="0">
              <a:solidFill>
                <a:srgbClr val="160000"/>
              </a:solidFill>
            </a:endParaRPr>
          </a:p>
          <a:p>
            <a:pPr marL="0" indent="0" algn="ctr">
              <a:buNone/>
            </a:pPr>
            <a:r>
              <a:rPr lang="en-US" sz="2500" dirty="0">
                <a:solidFill>
                  <a:srgbClr val="160000"/>
                </a:solidFill>
              </a:rPr>
              <a:t>The completed extension application and explanation on letterhead are required for the application to be accepted. The completed form and letter of explanation can be e-mailed to </a:t>
            </a:r>
            <a:r>
              <a:rPr lang="en-US" sz="2500" dirty="0">
                <a:solidFill>
                  <a:srgbClr val="0562C1"/>
                </a:solidFill>
                <a:hlinkClick r:id="rId2"/>
              </a:rPr>
              <a:t>updholder@atg.in.gov</a:t>
            </a:r>
            <a:r>
              <a:rPr lang="en-US" sz="2500" dirty="0">
                <a:solidFill>
                  <a:srgbClr val="0562C1"/>
                </a:solidFill>
              </a:rPr>
              <a:t> </a:t>
            </a:r>
            <a:r>
              <a:rPr lang="en-US" sz="2500" dirty="0"/>
              <a:t>o</a:t>
            </a:r>
            <a:r>
              <a:rPr lang="en-US" sz="2500" dirty="0">
                <a:solidFill>
                  <a:srgbClr val="000000"/>
                </a:solidFill>
              </a:rPr>
              <a:t>r mailed to the address below:</a:t>
            </a:r>
          </a:p>
          <a:p>
            <a:endParaRPr lang="en-US" sz="2500" dirty="0">
              <a:solidFill>
                <a:srgbClr val="000000"/>
              </a:solidFill>
            </a:endParaRPr>
          </a:p>
          <a:p>
            <a:pPr marL="0" indent="0" algn="ctr">
              <a:lnSpc>
                <a:spcPct val="100000"/>
              </a:lnSpc>
              <a:spcBef>
                <a:spcPts val="0"/>
              </a:spcBef>
              <a:buNone/>
            </a:pPr>
            <a:r>
              <a:rPr lang="en-US" sz="2500" dirty="0">
                <a:solidFill>
                  <a:srgbClr val="0A0000"/>
                </a:solidFill>
              </a:rPr>
              <a:t>Indiana Unclaimed Property Division</a:t>
            </a:r>
          </a:p>
          <a:p>
            <a:pPr marL="0" indent="0" algn="ctr">
              <a:lnSpc>
                <a:spcPct val="100000"/>
              </a:lnSpc>
              <a:spcBef>
                <a:spcPts val="0"/>
              </a:spcBef>
              <a:buNone/>
            </a:pPr>
            <a:r>
              <a:rPr lang="en-US" sz="2500" dirty="0">
                <a:solidFill>
                  <a:srgbClr val="0A0000"/>
                </a:solidFill>
              </a:rPr>
              <a:t>P.O. Box 2504 </a:t>
            </a:r>
          </a:p>
          <a:p>
            <a:pPr marL="0" indent="0" algn="ctr">
              <a:lnSpc>
                <a:spcPct val="100000"/>
              </a:lnSpc>
              <a:spcBef>
                <a:spcPts val="0"/>
              </a:spcBef>
              <a:buNone/>
            </a:pPr>
            <a:r>
              <a:rPr lang="en-US" sz="2500" dirty="0">
                <a:solidFill>
                  <a:srgbClr val="0A0000"/>
                </a:solidFill>
              </a:rPr>
              <a:t>Greenwood, IN 46142 </a:t>
            </a:r>
          </a:p>
          <a:p>
            <a:pPr marL="0" indent="0" algn="ctr">
              <a:lnSpc>
                <a:spcPct val="100000"/>
              </a:lnSpc>
              <a:spcBef>
                <a:spcPts val="0"/>
              </a:spcBef>
              <a:buNone/>
            </a:pPr>
            <a:r>
              <a:rPr lang="en-US" sz="2500" dirty="0">
                <a:solidFill>
                  <a:srgbClr val="0F0000"/>
                </a:solidFill>
              </a:rPr>
              <a:t>1.866.462.5246 </a:t>
            </a:r>
            <a:endParaRPr lang="en-US" sz="2500" dirty="0"/>
          </a:p>
          <a:p>
            <a:pPr marL="257175" lvl="1" indent="0">
              <a:buNone/>
            </a:pPr>
            <a:endParaRPr lang="en-US" dirty="0"/>
          </a:p>
        </p:txBody>
      </p:sp>
      <p:pic>
        <p:nvPicPr>
          <p:cNvPr id="7" name="Picture 6">
            <a:extLst>
              <a:ext uri="{FF2B5EF4-FFF2-40B4-BE49-F238E27FC236}">
                <a16:creationId xmlns:a16="http://schemas.microsoft.com/office/drawing/2014/main" id="{7A55A65B-7270-A7FF-1014-62E1314F0A49}"/>
              </a:ext>
            </a:extLst>
          </p:cNvPr>
          <p:cNvPicPr>
            <a:picLocks noChangeAspect="1"/>
          </p:cNvPicPr>
          <p:nvPr/>
        </p:nvPicPr>
        <p:blipFill>
          <a:blip r:embed="rId3"/>
          <a:stretch>
            <a:fillRect/>
          </a:stretch>
        </p:blipFill>
        <p:spPr>
          <a:xfrm>
            <a:off x="3338107" y="2081814"/>
            <a:ext cx="3036059" cy="1985706"/>
          </a:xfrm>
          <a:prstGeom prst="rect">
            <a:avLst/>
          </a:prstGeom>
        </p:spPr>
      </p:pic>
    </p:spTree>
    <p:extLst>
      <p:ext uri="{BB962C8B-B14F-4D97-AF65-F5344CB8AC3E}">
        <p14:creationId xmlns:p14="http://schemas.microsoft.com/office/powerpoint/2010/main" val="33617565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F0D-674A-FB77-6B0B-A763FDE98130}"/>
              </a:ext>
            </a:extLst>
          </p:cNvPr>
          <p:cNvSpPr>
            <a:spLocks noGrp="1"/>
          </p:cNvSpPr>
          <p:nvPr>
            <p:ph type="title"/>
          </p:nvPr>
        </p:nvSpPr>
        <p:spPr>
          <a:xfrm>
            <a:off x="615356" y="2341807"/>
            <a:ext cx="1933992" cy="1933992"/>
          </a:xfrm>
          <a:prstGeom prst="ellipse">
            <a:avLst/>
          </a:prstGeom>
          <a:solidFill>
            <a:schemeClr val="tx1">
              <a:lumMod val="75000"/>
              <a:lumOff val="25000"/>
            </a:schemeClr>
          </a:solidFill>
          <a:ln>
            <a:noFill/>
          </a:ln>
        </p:spPr>
        <p:txBody>
          <a:bodyPr vert="horz" lIns="91440" tIns="45720" rIns="91440" bIns="45720" rtlCol="0" anchor="ctr">
            <a:normAutofit/>
          </a:bodyPr>
          <a:lstStyle/>
          <a:p>
            <a:pPr algn="ctr"/>
            <a:r>
              <a:rPr lang="en-US" sz="1500" b="1" kern="1200">
                <a:solidFill>
                  <a:schemeClr val="bg1"/>
                </a:solidFill>
                <a:latin typeface="+mj-lt"/>
                <a:ea typeface="+mj-ea"/>
                <a:cs typeface="+mj-cs"/>
              </a:rPr>
              <a:t>Tutorial Videos</a:t>
            </a:r>
            <a:br>
              <a:rPr lang="en-US" sz="1500" kern="1200">
                <a:solidFill>
                  <a:schemeClr val="bg1"/>
                </a:solidFill>
                <a:latin typeface="+mj-lt"/>
                <a:ea typeface="+mj-ea"/>
                <a:cs typeface="+mj-cs"/>
              </a:rPr>
            </a:br>
            <a:endParaRPr lang="en-US" sz="1500" kern="1200">
              <a:solidFill>
                <a:schemeClr val="bg1"/>
              </a:solidFill>
              <a:latin typeface="+mj-lt"/>
              <a:ea typeface="+mj-ea"/>
              <a:cs typeface="+mj-cs"/>
            </a:endParaRPr>
          </a:p>
        </p:txBody>
      </p:sp>
      <p:sp>
        <p:nvSpPr>
          <p:cNvPr id="30" name="Oval 29">
            <a:extLst>
              <a:ext uri="{FF2B5EF4-FFF2-40B4-BE49-F238E27FC236}">
                <a16:creationId xmlns:a16="http://schemas.microsoft.com/office/drawing/2014/main" id="{FD451EE1-06AB-4684-8B7A-59133962C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562" y="2197207"/>
            <a:ext cx="2212487" cy="2212487"/>
          </a:xfrm>
          <a:prstGeom prst="ellipse">
            <a:avLst/>
          </a:prstGeom>
          <a:noFill/>
          <a:ln w="317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Rectangle 31">
            <a:extLst>
              <a:ext uri="{FF2B5EF4-FFF2-40B4-BE49-F238E27FC236}">
                <a16:creationId xmlns:a16="http://schemas.microsoft.com/office/drawing/2014/main" id="{E402D69F-ABEF-47E0-B154-C6656A2B3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6677" y="1205581"/>
            <a:ext cx="5666011" cy="4206444"/>
          </a:xfrm>
          <a:prstGeom prst="rect">
            <a:avLst/>
          </a:prstGeom>
          <a:solidFill>
            <a:srgbClr val="FFFFFF"/>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a:extLst>
              <a:ext uri="{FF2B5EF4-FFF2-40B4-BE49-F238E27FC236}">
                <a16:creationId xmlns:a16="http://schemas.microsoft.com/office/drawing/2014/main" id="{6BA3FB5B-1949-2129-0DF0-EC84EC8B1F16}"/>
              </a:ext>
            </a:extLst>
          </p:cNvPr>
          <p:cNvPicPr>
            <a:picLocks noChangeAspect="1"/>
          </p:cNvPicPr>
          <p:nvPr/>
        </p:nvPicPr>
        <p:blipFill>
          <a:blip r:embed="rId2"/>
          <a:stretch>
            <a:fillRect/>
          </a:stretch>
        </p:blipFill>
        <p:spPr>
          <a:xfrm>
            <a:off x="3297572" y="1491898"/>
            <a:ext cx="5179852" cy="3612946"/>
          </a:xfrm>
          <a:prstGeom prst="rect">
            <a:avLst/>
          </a:prstGeom>
        </p:spPr>
      </p:pic>
    </p:spTree>
    <p:extLst>
      <p:ext uri="{BB962C8B-B14F-4D97-AF65-F5344CB8AC3E}">
        <p14:creationId xmlns:p14="http://schemas.microsoft.com/office/powerpoint/2010/main" val="15319756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103B5-DD6C-404D-B469-FD3E3AE3AE6B}"/>
              </a:ext>
            </a:extLst>
          </p:cNvPr>
          <p:cNvSpPr>
            <a:spLocks noGrp="1"/>
          </p:cNvSpPr>
          <p:nvPr>
            <p:ph type="title"/>
          </p:nvPr>
        </p:nvSpPr>
        <p:spPr>
          <a:xfrm>
            <a:off x="628650" y="1075267"/>
            <a:ext cx="7886700" cy="274139"/>
          </a:xfrm>
        </p:spPr>
        <p:txBody>
          <a:bodyPr>
            <a:normAutofit fontScale="90000"/>
          </a:bodyPr>
          <a:lstStyle/>
          <a:p>
            <a:pPr algn="ctr"/>
            <a:r>
              <a:rPr lang="en-US" dirty="0">
                <a:latin typeface="Aptos" panose="020B0004020202020204" pitchFamily="34" charset="0"/>
              </a:rPr>
              <a:t>Contact Information</a:t>
            </a:r>
          </a:p>
        </p:txBody>
      </p:sp>
      <p:sp>
        <p:nvSpPr>
          <p:cNvPr id="3" name="Content Placeholder 2">
            <a:extLst>
              <a:ext uri="{FF2B5EF4-FFF2-40B4-BE49-F238E27FC236}">
                <a16:creationId xmlns:a16="http://schemas.microsoft.com/office/drawing/2014/main" id="{FC72B17C-8082-46F0-B0F6-44D172F0EFEF}"/>
              </a:ext>
            </a:extLst>
          </p:cNvPr>
          <p:cNvSpPr>
            <a:spLocks noGrp="1"/>
          </p:cNvSpPr>
          <p:nvPr>
            <p:ph idx="1"/>
          </p:nvPr>
        </p:nvSpPr>
        <p:spPr>
          <a:xfrm>
            <a:off x="1534589" y="1589103"/>
            <a:ext cx="5915025" cy="4193630"/>
          </a:xfrm>
        </p:spPr>
        <p:txBody>
          <a:bodyPr>
            <a:normAutofit fontScale="85000" lnSpcReduction="20000"/>
          </a:bodyPr>
          <a:lstStyle/>
          <a:p>
            <a:pPr marL="0" indent="0" algn="ctr">
              <a:buNone/>
            </a:pPr>
            <a:r>
              <a:rPr lang="en-US" sz="2250" b="1" dirty="0">
                <a:latin typeface="Aptos" panose="020B0004020202020204" pitchFamily="34" charset="0"/>
              </a:rPr>
              <a:t>Reporting Inquiries: </a:t>
            </a:r>
            <a:r>
              <a:rPr lang="en-US" sz="2250" b="1" dirty="0">
                <a:latin typeface="Aptos" panose="020B0004020202020204" pitchFamily="34" charset="0"/>
                <a:hlinkClick r:id="rId2"/>
              </a:rPr>
              <a:t>updholder@atg.in.gov</a:t>
            </a:r>
            <a:endParaRPr lang="en-US" sz="2250" dirty="0">
              <a:highlight>
                <a:srgbClr val="00FFFF"/>
              </a:highlight>
              <a:latin typeface="Aptos" panose="020B0004020202020204" pitchFamily="34" charset="0"/>
            </a:endParaRPr>
          </a:p>
          <a:p>
            <a:pPr marL="0" indent="0" algn="ctr">
              <a:buNone/>
            </a:pPr>
            <a:r>
              <a:rPr lang="en-US" dirty="0">
                <a:latin typeface="Aptos" panose="020B0004020202020204" pitchFamily="34" charset="0"/>
              </a:rPr>
              <a:t>1-866-462-5246 </a:t>
            </a:r>
          </a:p>
          <a:p>
            <a:pPr marL="0" indent="0" algn="ctr">
              <a:buNone/>
            </a:pPr>
            <a:r>
              <a:rPr lang="en-US" sz="1950" dirty="0">
                <a:latin typeface="Aptos" panose="020B0004020202020204" pitchFamily="34" charset="0"/>
              </a:rPr>
              <a:t>Office of the Indiana Attorney General </a:t>
            </a:r>
          </a:p>
          <a:p>
            <a:pPr marL="0" indent="0" algn="ctr">
              <a:buNone/>
            </a:pPr>
            <a:r>
              <a:rPr lang="en-US" sz="1950" dirty="0">
                <a:latin typeface="Aptos" panose="020B0004020202020204" pitchFamily="34" charset="0"/>
              </a:rPr>
              <a:t>Unclaimed Property Division </a:t>
            </a:r>
          </a:p>
          <a:p>
            <a:pPr marL="0" indent="0" algn="ctr">
              <a:buNone/>
            </a:pPr>
            <a:r>
              <a:rPr lang="en-US" sz="1950" dirty="0">
                <a:latin typeface="Aptos" panose="020B0004020202020204" pitchFamily="34" charset="0"/>
              </a:rPr>
              <a:t>P.O. Box 2504 </a:t>
            </a:r>
          </a:p>
          <a:p>
            <a:pPr marL="0" indent="0" algn="ctr">
              <a:buNone/>
            </a:pPr>
            <a:r>
              <a:rPr lang="en-US" sz="1950" dirty="0">
                <a:latin typeface="Aptos" panose="020B0004020202020204" pitchFamily="34" charset="0"/>
              </a:rPr>
              <a:t>Greenwood, IN 46142</a:t>
            </a:r>
          </a:p>
          <a:p>
            <a:pPr marL="0" indent="0" algn="ctr">
              <a:buNone/>
            </a:pPr>
            <a:endParaRPr lang="en-US" sz="1950" dirty="0">
              <a:latin typeface="Aptos" panose="020B0004020202020204" pitchFamily="34" charset="0"/>
            </a:endParaRPr>
          </a:p>
          <a:p>
            <a:pPr marL="0" indent="0" algn="ctr">
              <a:buNone/>
            </a:pPr>
            <a:r>
              <a:rPr lang="en-US" sz="1950" b="1" dirty="0">
                <a:latin typeface="Aptos" panose="020B0004020202020204" pitchFamily="34" charset="0"/>
              </a:rPr>
              <a:t>Amy T. Hendrix, Director</a:t>
            </a:r>
            <a:endParaRPr lang="en-US" sz="1950" dirty="0">
              <a:latin typeface="Aptos" panose="020B0004020202020204" pitchFamily="34" charset="0"/>
            </a:endParaRPr>
          </a:p>
          <a:p>
            <a:pPr marL="0" indent="0" algn="ctr">
              <a:buNone/>
            </a:pPr>
            <a:r>
              <a:rPr lang="en-US" sz="1950" dirty="0">
                <a:latin typeface="Aptos" panose="020B0004020202020204" pitchFamily="34" charset="0"/>
                <a:hlinkClick r:id="rId3"/>
              </a:rPr>
              <a:t>Amy.Hendrix@atg.in.gov</a:t>
            </a:r>
            <a:endParaRPr lang="en-US" sz="1950" dirty="0">
              <a:latin typeface="Aptos" panose="020B0004020202020204" pitchFamily="34" charset="0"/>
            </a:endParaRPr>
          </a:p>
          <a:p>
            <a:pPr marL="0" indent="0" algn="ctr">
              <a:buNone/>
            </a:pPr>
            <a:r>
              <a:rPr lang="en-US" sz="1950" b="1" dirty="0">
                <a:latin typeface="Aptos" panose="020B0004020202020204" pitchFamily="34" charset="0"/>
              </a:rPr>
              <a:t>Patience Senter, Reporting Supervisor</a:t>
            </a:r>
          </a:p>
          <a:p>
            <a:pPr marL="0" indent="0" algn="ctr">
              <a:buNone/>
            </a:pPr>
            <a:r>
              <a:rPr lang="en-US" sz="1950" dirty="0">
                <a:latin typeface="Aptos" panose="020B0004020202020204" pitchFamily="34" charset="0"/>
                <a:hlinkClick r:id="rId4"/>
              </a:rPr>
              <a:t>Patience.Senter@atg.in.gov</a:t>
            </a:r>
            <a:endParaRPr lang="en-US" sz="1950" dirty="0">
              <a:latin typeface="Aptos" panose="020B0004020202020204" pitchFamily="34" charset="0"/>
            </a:endParaRPr>
          </a:p>
          <a:p>
            <a:pPr marL="0" indent="0" algn="ctr">
              <a:buNone/>
            </a:pPr>
            <a:r>
              <a:rPr lang="en-US" sz="1950" b="1" dirty="0">
                <a:latin typeface="Aptos" panose="020B0004020202020204" pitchFamily="34" charset="0"/>
              </a:rPr>
              <a:t>Sam Sites, Deputy Attorney General</a:t>
            </a:r>
          </a:p>
          <a:p>
            <a:pPr marL="0" indent="0" algn="ctr">
              <a:buNone/>
            </a:pPr>
            <a:r>
              <a:rPr lang="en-US" sz="1950" dirty="0">
                <a:latin typeface="Aptos" panose="020B0004020202020204" pitchFamily="34" charset="0"/>
                <a:hlinkClick r:id="rId5"/>
              </a:rPr>
              <a:t>Samuel.Sites@atg.in.gov</a:t>
            </a:r>
            <a:endParaRPr lang="en-US" sz="1950" dirty="0">
              <a:latin typeface="Aptos" panose="020B0004020202020204" pitchFamily="34" charset="0"/>
            </a:endParaRPr>
          </a:p>
          <a:p>
            <a:pPr marL="0" indent="0" algn="ctr">
              <a:buNone/>
            </a:pPr>
            <a:endParaRPr lang="en-US" sz="1950" dirty="0">
              <a:latin typeface="Aptos" panose="020B0004020202020204" pitchFamily="34" charset="0"/>
            </a:endParaRPr>
          </a:p>
          <a:p>
            <a:pPr marL="0" indent="0" algn="ctr">
              <a:buNone/>
            </a:pPr>
            <a:endParaRPr lang="en-US" sz="1950" dirty="0">
              <a:latin typeface="Aptos" panose="020B0004020202020204" pitchFamily="34" charset="0"/>
            </a:endParaRPr>
          </a:p>
          <a:p>
            <a:pPr algn="ctr"/>
            <a:endParaRPr lang="en-US" dirty="0"/>
          </a:p>
          <a:p>
            <a:endParaRPr lang="en-US" dirty="0"/>
          </a:p>
        </p:txBody>
      </p:sp>
    </p:spTree>
    <p:extLst>
      <p:ext uri="{BB962C8B-B14F-4D97-AF65-F5344CB8AC3E}">
        <p14:creationId xmlns:p14="http://schemas.microsoft.com/office/powerpoint/2010/main" val="1468750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3A0AC-678D-4D6D-AF6A-30DF4F32D69E}"/>
              </a:ext>
            </a:extLst>
          </p:cNvPr>
          <p:cNvSpPr>
            <a:spLocks noGrp="1"/>
          </p:cNvSpPr>
          <p:nvPr>
            <p:ph type="title"/>
          </p:nvPr>
        </p:nvSpPr>
        <p:spPr>
          <a:xfrm>
            <a:off x="657520" y="741391"/>
            <a:ext cx="2662237" cy="1616203"/>
          </a:xfrm>
        </p:spPr>
        <p:txBody>
          <a:bodyPr anchor="b">
            <a:normAutofit/>
          </a:bodyPr>
          <a:lstStyle/>
          <a:p>
            <a:r>
              <a:rPr lang="en-US" sz="2800" b="1" dirty="0">
                <a:latin typeface="Avenir Next" panose="020B0503020202020204"/>
              </a:rPr>
              <a:t>Agenda</a:t>
            </a:r>
          </a:p>
        </p:txBody>
      </p:sp>
      <p:sp>
        <p:nvSpPr>
          <p:cNvPr id="3" name="Content Placeholder 2">
            <a:extLst>
              <a:ext uri="{FF2B5EF4-FFF2-40B4-BE49-F238E27FC236}">
                <a16:creationId xmlns:a16="http://schemas.microsoft.com/office/drawing/2014/main" id="{1E9387C1-D607-4D87-8474-E791C8B93F78}"/>
              </a:ext>
            </a:extLst>
          </p:cNvPr>
          <p:cNvSpPr>
            <a:spLocks noGrp="1"/>
          </p:cNvSpPr>
          <p:nvPr>
            <p:ph idx="1"/>
          </p:nvPr>
        </p:nvSpPr>
        <p:spPr>
          <a:xfrm>
            <a:off x="657519" y="2533476"/>
            <a:ext cx="2510223" cy="3447832"/>
          </a:xfrm>
        </p:spPr>
        <p:txBody>
          <a:bodyPr anchor="t">
            <a:normAutofit/>
          </a:bodyPr>
          <a:lstStyle/>
          <a:p>
            <a:endParaRPr lang="en-US" sz="1700"/>
          </a:p>
          <a:p>
            <a:r>
              <a:rPr lang="en-US" sz="1700">
                <a:latin typeface="Times New Roman"/>
                <a:cs typeface="Times New Roman"/>
              </a:rPr>
              <a:t>Unclaimed Property Law – Sam Sites</a:t>
            </a:r>
            <a:endParaRPr lang="en-US" sz="1700">
              <a:latin typeface="Times New Roman" panose="02020603050405020304" pitchFamily="18" charset="0"/>
              <a:cs typeface="Times New Roman" panose="02020603050405020304" pitchFamily="18" charset="0"/>
            </a:endParaRPr>
          </a:p>
          <a:p>
            <a:r>
              <a:rPr lang="en-US" sz="1700">
                <a:latin typeface="Times New Roman"/>
                <a:cs typeface="Times New Roman"/>
              </a:rPr>
              <a:t>General Unclaimed Property Information – Amy Hendrix</a:t>
            </a:r>
            <a:endParaRPr lang="en-US" sz="1700">
              <a:latin typeface="Times New Roman" panose="02020603050405020304" pitchFamily="18" charset="0"/>
              <a:cs typeface="Times New Roman" panose="02020603050405020304" pitchFamily="18" charset="0"/>
            </a:endParaRPr>
          </a:p>
          <a:p>
            <a:r>
              <a:rPr lang="en-US" sz="1700">
                <a:latin typeface="Times New Roman"/>
                <a:cs typeface="Times New Roman"/>
              </a:rPr>
              <a:t>How to Report – Patience Senter</a:t>
            </a:r>
            <a:endParaRPr lang="en-US" sz="170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4D1CFC93-B4F6-0649-71C0-82D05FC21EC2}"/>
              </a:ext>
            </a:extLst>
          </p:cNvPr>
          <p:cNvPicPr>
            <a:picLocks noChangeAspect="1"/>
          </p:cNvPicPr>
          <p:nvPr/>
        </p:nvPicPr>
        <p:blipFill>
          <a:blip r:embed="rId2">
            <a:extLst>
              <a:ext uri="{837473B0-CC2E-450A-ABE3-18F120FF3D39}">
                <a1611:picAttrSrcUrl xmlns:a1611="http://schemas.microsoft.com/office/drawing/2016/11/main" r:id="rId3"/>
              </a:ext>
            </a:extLst>
          </a:blip>
          <a:srcRect l="12405" r="26748" b="-1"/>
          <a:stretch>
            <a:fillRect/>
          </a:stretch>
        </p:blipFill>
        <p:spPr>
          <a:xfrm>
            <a:off x="4620126" y="1745339"/>
            <a:ext cx="3863777" cy="4175170"/>
          </a:xfrm>
          <a:prstGeom prst="rect">
            <a:avLst/>
          </a:prstGeom>
        </p:spPr>
      </p:pic>
      <p:grpSp>
        <p:nvGrpSpPr>
          <p:cNvPr id="14" name="Group 13">
            <a:extLst>
              <a:ext uri="{FF2B5EF4-FFF2-40B4-BE49-F238E27FC236}">
                <a16:creationId xmlns:a16="http://schemas.microsoft.com/office/drawing/2014/main" id="{3AFCAD34-1AFC-BC1A-F6B2-C34C63912EA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816932" y="5858828"/>
            <a:ext cx="4669847" cy="123363"/>
            <a:chOff x="7015162" y="5858828"/>
            <a:chExt cx="4300544" cy="123363"/>
          </a:xfrm>
        </p:grpSpPr>
        <p:sp>
          <p:nvSpPr>
            <p:cNvPr id="15" name="Rectangle 14">
              <a:extLst>
                <a:ext uri="{FF2B5EF4-FFF2-40B4-BE49-F238E27FC236}">
                  <a16:creationId xmlns:a16="http://schemas.microsoft.com/office/drawing/2014/main" id="{1129F4A2-3705-CF87-3DDA-AF9CE9389B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03753" y="3770237"/>
              <a:ext cx="123362" cy="4300544"/>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91B1028-FC76-5583-3A1F-5815A7DCF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09789" y="4876274"/>
              <a:ext cx="123362" cy="2088471"/>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83858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4F0E5-88E6-9611-C995-BAAD80F6C9D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73E31BF-FBC8-3306-7BA0-0EED13742A38}"/>
              </a:ext>
            </a:extLst>
          </p:cNvPr>
          <p:cNvSpPr>
            <a:spLocks noGrp="1"/>
          </p:cNvSpPr>
          <p:nvPr>
            <p:ph type="ctrTitle"/>
          </p:nvPr>
        </p:nvSpPr>
        <p:spPr>
          <a:xfrm>
            <a:off x="342707" y="730877"/>
            <a:ext cx="8454433" cy="736384"/>
          </a:xfrm>
        </p:spPr>
        <p:txBody>
          <a:bodyPr lIns="91440" tIns="45720" rIns="91440" bIns="45720" anchor="b">
            <a:noAutofit/>
          </a:bodyPr>
          <a:lstStyle/>
          <a:p>
            <a:r>
              <a:rPr lang="en-US" sz="3200" b="1">
                <a:solidFill>
                  <a:srgbClr val="000000"/>
                </a:solidFill>
                <a:latin typeface="Avenir Next"/>
                <a:ea typeface="+mj-lt"/>
                <a:cs typeface="+mj-lt"/>
              </a:rPr>
              <a:t>Unclaimed Property Laws - Background</a:t>
            </a:r>
            <a:endParaRPr lang="en-US" sz="3200" b="1">
              <a:latin typeface="Avenir Next"/>
            </a:endParaRPr>
          </a:p>
        </p:txBody>
      </p:sp>
      <p:graphicFrame>
        <p:nvGraphicFramePr>
          <p:cNvPr id="4" name="Content Placeholder 2">
            <a:extLst>
              <a:ext uri="{FF2B5EF4-FFF2-40B4-BE49-F238E27FC236}">
                <a16:creationId xmlns:a16="http://schemas.microsoft.com/office/drawing/2014/main" id="{6053C8D0-5268-9E2E-2F25-D5783ADE1214}"/>
              </a:ext>
            </a:extLst>
          </p:cNvPr>
          <p:cNvGraphicFramePr>
            <a:graphicFrameLocks/>
          </p:cNvGraphicFramePr>
          <p:nvPr>
            <p:extLst>
              <p:ext uri="{D42A27DB-BD31-4B8C-83A1-F6EECF244321}">
                <p14:modId xmlns:p14="http://schemas.microsoft.com/office/powerpoint/2010/main" val="1162281150"/>
              </p:ext>
            </p:extLst>
          </p:nvPr>
        </p:nvGraphicFramePr>
        <p:xfrm>
          <a:off x="433581" y="1595137"/>
          <a:ext cx="8286464" cy="4860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9871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ED136-2E21-3233-F8E2-0567E97B615B}"/>
              </a:ext>
            </a:extLst>
          </p:cNvPr>
          <p:cNvSpPr>
            <a:spLocks noGrp="1"/>
          </p:cNvSpPr>
          <p:nvPr>
            <p:ph type="title"/>
          </p:nvPr>
        </p:nvSpPr>
        <p:spPr>
          <a:xfrm>
            <a:off x="981608" y="1127083"/>
            <a:ext cx="7176973" cy="772268"/>
          </a:xfrm>
        </p:spPr>
        <p:txBody>
          <a:bodyPr anchor="b">
            <a:normAutofit/>
          </a:bodyPr>
          <a:lstStyle/>
          <a:p>
            <a:r>
              <a:rPr lang="en-US" sz="3200" b="1" dirty="0">
                <a:latin typeface="Avenir Next"/>
              </a:rPr>
              <a:t>Purpose of Unclaimed Property Law</a:t>
            </a:r>
          </a:p>
        </p:txBody>
      </p:sp>
      <p:sp>
        <p:nvSpPr>
          <p:cNvPr id="15" name="Content Placeholder 2">
            <a:extLst>
              <a:ext uri="{FF2B5EF4-FFF2-40B4-BE49-F238E27FC236}">
                <a16:creationId xmlns:a16="http://schemas.microsoft.com/office/drawing/2014/main" id="{83BD4EBB-7D6F-0FB2-8480-341AC80BBAA4}"/>
              </a:ext>
            </a:extLst>
          </p:cNvPr>
          <p:cNvSpPr>
            <a:spLocks noGrp="1"/>
          </p:cNvSpPr>
          <p:nvPr>
            <p:ph idx="1"/>
          </p:nvPr>
        </p:nvSpPr>
        <p:spPr>
          <a:xfrm>
            <a:off x="2054962" y="2361411"/>
            <a:ext cx="5028905" cy="3447832"/>
          </a:xfrm>
        </p:spPr>
        <p:txBody>
          <a:bodyPr anchor="t">
            <a:normAutofit/>
          </a:bodyPr>
          <a:lstStyle/>
          <a:p>
            <a:pPr marL="342900" indent="-342900">
              <a:buAutoNum type="arabicPeriod"/>
            </a:pPr>
            <a:r>
              <a:rPr lang="en-US" sz="2400">
                <a:latin typeface="Times New Roman"/>
                <a:cs typeface="Times New Roman"/>
              </a:rPr>
              <a:t>Protect the interests and property rights of owners.</a:t>
            </a:r>
            <a:endParaRPr lang="en-US" sz="2400" dirty="0">
              <a:latin typeface="Times New Roman"/>
              <a:cs typeface="Times New Roman"/>
            </a:endParaRPr>
          </a:p>
          <a:p>
            <a:pPr marL="342900" indent="-342900">
              <a:buAutoNum type="arabicPeriod"/>
            </a:pPr>
            <a:r>
              <a:rPr lang="en-US" sz="2400">
                <a:latin typeface="Times New Roman"/>
                <a:cs typeface="Times New Roman"/>
              </a:rPr>
              <a:t>Relieve holders from the expenses and </a:t>
            </a:r>
            <a:r>
              <a:rPr lang="en-US" sz="2400" dirty="0">
                <a:latin typeface="Times New Roman"/>
                <a:cs typeface="Times New Roman"/>
              </a:rPr>
              <a:t>liabilities associated with the property. </a:t>
            </a:r>
          </a:p>
          <a:p>
            <a:pPr marL="342900" indent="-342900">
              <a:buAutoNum type="arabicPeriod"/>
            </a:pPr>
            <a:r>
              <a:rPr lang="en-US" sz="2400">
                <a:latin typeface="Times New Roman"/>
                <a:cs typeface="Times New Roman"/>
              </a:rPr>
              <a:t>Ensure that any economic windfalls benefit the public, not an individual holder. </a:t>
            </a:r>
            <a:endParaRPr lang="en-US" sz="2400">
              <a:latin typeface="Times New Roman"/>
              <a:ea typeface="Calibri"/>
              <a:cs typeface="Times New Roman"/>
            </a:endParaRPr>
          </a:p>
        </p:txBody>
      </p:sp>
      <p:grpSp>
        <p:nvGrpSpPr>
          <p:cNvPr id="8" name="Group 7">
            <a:extLst>
              <a:ext uri="{FF2B5EF4-FFF2-40B4-BE49-F238E27FC236}">
                <a16:creationId xmlns:a16="http://schemas.microsoft.com/office/drawing/2014/main" id="{26D12BCC-61D9-328E-F085-BB357865E8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68" y="6737718"/>
            <a:ext cx="9155399" cy="123363"/>
            <a:chOff x="-5025" y="6737718"/>
            <a:chExt cx="12207200" cy="123363"/>
          </a:xfrm>
        </p:grpSpPr>
        <p:sp>
          <p:nvSpPr>
            <p:cNvPr id="16" name="Rectangle 15">
              <a:extLst>
                <a:ext uri="{FF2B5EF4-FFF2-40B4-BE49-F238E27FC236}">
                  <a16:creationId xmlns:a16="http://schemas.microsoft.com/office/drawing/2014/main" id="{0CE600A4-5138-6E7C-0A6C-3653FBD817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652843-24E8-329C-92EE-9B5CA2D4D4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82590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0A6AAD-67A4-27B8-98FC-0F885A917DAC}"/>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149EC69C-B87F-8E06-7798-463D26F786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68" y="6737718"/>
            <a:ext cx="9155399" cy="123363"/>
            <a:chOff x="-5025" y="6737718"/>
            <a:chExt cx="12207200" cy="123363"/>
          </a:xfrm>
        </p:grpSpPr>
        <p:sp>
          <p:nvSpPr>
            <p:cNvPr id="10" name="Rectangle 9">
              <a:extLst>
                <a:ext uri="{FF2B5EF4-FFF2-40B4-BE49-F238E27FC236}">
                  <a16:creationId xmlns:a16="http://schemas.microsoft.com/office/drawing/2014/main" id="{49F856A6-8781-5C71-3088-C105624DAE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4819227-700F-2861-0FC1-00E17EBE94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60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Content Placeholder 16">
            <a:extLst>
              <a:ext uri="{FF2B5EF4-FFF2-40B4-BE49-F238E27FC236}">
                <a16:creationId xmlns:a16="http://schemas.microsoft.com/office/drawing/2014/main" id="{B5B63739-0B54-6AAF-8E0F-E15B8A4C0470}"/>
              </a:ext>
            </a:extLst>
          </p:cNvPr>
          <p:cNvSpPr>
            <a:spLocks noGrp="1"/>
          </p:cNvSpPr>
          <p:nvPr>
            <p:ph idx="1"/>
          </p:nvPr>
        </p:nvSpPr>
        <p:spPr/>
        <p:txBody>
          <a:bodyPr vert="horz" lIns="91440" tIns="45720" rIns="91440" bIns="45720" rtlCol="0" anchor="t">
            <a:normAutofit/>
          </a:bodyPr>
          <a:lstStyle/>
          <a:p>
            <a:pPr>
              <a:lnSpc>
                <a:spcPct val="100000"/>
              </a:lnSpc>
              <a:spcBef>
                <a:spcPts val="0"/>
              </a:spcBef>
              <a:buFont typeface="Arial"/>
              <a:buChar char="•"/>
            </a:pPr>
            <a:r>
              <a:rPr lang="en-US" sz="2400" dirty="0">
                <a:latin typeface="Times New Roman"/>
                <a:ea typeface="Calibri" panose="020F0502020204030204"/>
                <a:cs typeface="Times New Roman"/>
              </a:rPr>
              <a:t>Unclaimed property laws require businesses (holders) to review their records each year to determine whether they hold any funds, securities, or other property that has been unclaimed. Ind. Code § 32-34-1.5-19</a:t>
            </a:r>
          </a:p>
          <a:p>
            <a:pPr>
              <a:lnSpc>
                <a:spcPct val="100000"/>
              </a:lnSpc>
              <a:spcBef>
                <a:spcPts val="0"/>
              </a:spcBef>
              <a:buFont typeface="Arial"/>
              <a:buChar char="•"/>
            </a:pPr>
            <a:r>
              <a:rPr lang="en-US" sz="2400" dirty="0">
                <a:latin typeface="Times New Roman"/>
                <a:ea typeface="Calibri" panose="020F0502020204030204"/>
                <a:cs typeface="Times New Roman"/>
              </a:rPr>
              <a:t>These businesses make annual reports and transfer the property to the appropriate states. </a:t>
            </a:r>
          </a:p>
          <a:p>
            <a:pPr>
              <a:lnSpc>
                <a:spcPct val="100000"/>
              </a:lnSpc>
              <a:spcBef>
                <a:spcPts val="0"/>
              </a:spcBef>
              <a:buFont typeface="Arial"/>
              <a:buChar char="•"/>
            </a:pPr>
            <a:r>
              <a:rPr lang="en-US" sz="2400" dirty="0">
                <a:latin typeface="Times New Roman"/>
                <a:ea typeface="Calibri" panose="020F0502020204030204"/>
                <a:cs typeface="Times New Roman"/>
              </a:rPr>
              <a:t>The holder does not have to be incorporated in Indiana, or even conduct business in the state, to have reportable property for Indiana. The only requirement is that the business records show that the owner's last known address was in Indiana. I.C. § 32-34-1.5-14(b)</a:t>
            </a:r>
            <a:endParaRPr lang="en-US" sz="2400" dirty="0">
              <a:latin typeface="Times New Roman"/>
              <a:cs typeface="Times New Roman"/>
            </a:endParaRPr>
          </a:p>
        </p:txBody>
      </p:sp>
      <p:sp>
        <p:nvSpPr>
          <p:cNvPr id="19" name="Title 18">
            <a:extLst>
              <a:ext uri="{FF2B5EF4-FFF2-40B4-BE49-F238E27FC236}">
                <a16:creationId xmlns:a16="http://schemas.microsoft.com/office/drawing/2014/main" id="{2BF39372-9917-5522-71D8-01B34E528F70}"/>
              </a:ext>
            </a:extLst>
          </p:cNvPr>
          <p:cNvSpPr>
            <a:spLocks noGrp="1"/>
          </p:cNvSpPr>
          <p:nvPr>
            <p:ph type="title"/>
          </p:nvPr>
        </p:nvSpPr>
        <p:spPr>
          <a:xfrm>
            <a:off x="628650" y="993331"/>
            <a:ext cx="7886700" cy="615422"/>
          </a:xfrm>
        </p:spPr>
        <p:txBody>
          <a:bodyPr>
            <a:normAutofit fontScale="90000"/>
          </a:bodyPr>
          <a:lstStyle/>
          <a:p>
            <a:r>
              <a:rPr lang="en-US" sz="4000" b="1">
                <a:latin typeface="Avenir Next"/>
                <a:ea typeface="Calibri Light"/>
                <a:cs typeface="Calibri Light"/>
              </a:rPr>
              <a:t>Holder</a:t>
            </a:r>
            <a:r>
              <a:rPr lang="en-US" sz="3600" b="1">
                <a:latin typeface="Avenir Next"/>
                <a:ea typeface="Calibri Light"/>
                <a:cs typeface="Calibri Light"/>
              </a:rPr>
              <a:t> </a:t>
            </a:r>
            <a:r>
              <a:rPr lang="en-US" sz="4000" b="1">
                <a:latin typeface="Avenir Next"/>
                <a:ea typeface="Calibri Light"/>
                <a:cs typeface="Calibri Light"/>
              </a:rPr>
              <a:t>Obligations</a:t>
            </a:r>
            <a:endParaRPr lang="en-US" sz="4000">
              <a:latin typeface="Avenir Next"/>
            </a:endParaRPr>
          </a:p>
        </p:txBody>
      </p:sp>
    </p:spTree>
    <p:extLst>
      <p:ext uri="{BB962C8B-B14F-4D97-AF65-F5344CB8AC3E}">
        <p14:creationId xmlns:p14="http://schemas.microsoft.com/office/powerpoint/2010/main" val="2026857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8F358-3EBE-CA1B-BE55-DBD82A7DAE1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5B9A19A-CC32-342E-FB72-00C1A9225955}"/>
              </a:ext>
            </a:extLst>
          </p:cNvPr>
          <p:cNvSpPr>
            <a:spLocks noGrp="1"/>
          </p:cNvSpPr>
          <p:nvPr>
            <p:ph type="title"/>
          </p:nvPr>
        </p:nvSpPr>
        <p:spPr/>
        <p:txBody>
          <a:bodyPr lIns="91440" tIns="45720" rIns="91440" bIns="45720" anchor="b">
            <a:noAutofit/>
          </a:bodyPr>
          <a:lstStyle/>
          <a:p>
            <a:pPr algn="l"/>
            <a:r>
              <a:rPr lang="en-US" sz="4000" b="1">
                <a:solidFill>
                  <a:srgbClr val="000000"/>
                </a:solidFill>
                <a:latin typeface="Avenir Next"/>
                <a:ea typeface="+mj-lt"/>
                <a:cs typeface="+mj-lt"/>
              </a:rPr>
              <a:t>State</a:t>
            </a:r>
            <a:r>
              <a:rPr lang="en-US" sz="3600" b="1" dirty="0">
                <a:solidFill>
                  <a:srgbClr val="000000"/>
                </a:solidFill>
                <a:latin typeface="Avenir Next"/>
                <a:ea typeface="+mj-lt"/>
                <a:cs typeface="+mj-lt"/>
              </a:rPr>
              <a:t> </a:t>
            </a:r>
            <a:r>
              <a:rPr lang="en-US" sz="4000" b="1">
                <a:solidFill>
                  <a:srgbClr val="000000"/>
                </a:solidFill>
                <a:latin typeface="Avenir Next"/>
                <a:ea typeface="+mj-lt"/>
                <a:cs typeface="+mj-lt"/>
              </a:rPr>
              <a:t>Obligations</a:t>
            </a:r>
            <a:endParaRPr lang="en-US" sz="4000" b="1">
              <a:latin typeface="Avenir Next"/>
            </a:endParaRPr>
          </a:p>
        </p:txBody>
      </p:sp>
      <p:sp>
        <p:nvSpPr>
          <p:cNvPr id="12" name="TextBox 11">
            <a:extLst>
              <a:ext uri="{FF2B5EF4-FFF2-40B4-BE49-F238E27FC236}">
                <a16:creationId xmlns:a16="http://schemas.microsoft.com/office/drawing/2014/main" id="{1AA11B73-3583-89B0-99E6-4EF19DD0CC93}"/>
              </a:ext>
            </a:extLst>
          </p:cNvPr>
          <p:cNvSpPr txBox="1"/>
          <p:nvPr/>
        </p:nvSpPr>
        <p:spPr>
          <a:xfrm>
            <a:off x="1040581" y="2318775"/>
            <a:ext cx="7062838"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sz="2400" dirty="0">
                <a:latin typeface="Times New Roman"/>
                <a:cs typeface="Times New Roman"/>
              </a:rPr>
              <a:t>States are obligated to maintain the unclaimed funds until the rightful owner claims them.</a:t>
            </a:r>
          </a:p>
          <a:p>
            <a:pPr marL="285750" indent="-285750">
              <a:buFont typeface="Arial,Sans-Serif"/>
              <a:buChar char="•"/>
            </a:pPr>
            <a:r>
              <a:rPr lang="en-US" sz="2400" dirty="0">
                <a:latin typeface="Times New Roman"/>
                <a:cs typeface="Times New Roman"/>
              </a:rPr>
              <a:t>All states make a diligent effort to locate and return these funds to the rightful owner, at no cost to the owner. </a:t>
            </a:r>
          </a:p>
          <a:p>
            <a:pPr marL="285750" indent="-285750">
              <a:buFont typeface="Arial,Sans-Serif"/>
              <a:buChar char="•"/>
            </a:pPr>
            <a:endParaRPr lang="en-US" sz="2400" dirty="0">
              <a:latin typeface="Times New Roman"/>
              <a:ea typeface="Calibri"/>
              <a:cs typeface="Times New Roman"/>
            </a:endParaRPr>
          </a:p>
        </p:txBody>
      </p:sp>
    </p:spTree>
    <p:extLst>
      <p:ext uri="{BB962C8B-B14F-4D97-AF65-F5344CB8AC3E}">
        <p14:creationId xmlns:p14="http://schemas.microsoft.com/office/powerpoint/2010/main" val="405943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42567-8298-6F73-5756-2770AAFD6CB2}"/>
              </a:ext>
            </a:extLst>
          </p:cNvPr>
          <p:cNvSpPr>
            <a:spLocks noGrp="1"/>
          </p:cNvSpPr>
          <p:nvPr>
            <p:ph type="title"/>
          </p:nvPr>
        </p:nvSpPr>
        <p:spPr>
          <a:xfrm>
            <a:off x="324305" y="1536464"/>
            <a:ext cx="2949575" cy="3784222"/>
          </a:xfrm>
        </p:spPr>
        <p:txBody>
          <a:bodyPr vert="horz" lIns="91440" tIns="45720" rIns="91440" bIns="45720" rtlCol="0" anchor="t">
            <a:noAutofit/>
          </a:bodyPr>
          <a:lstStyle/>
          <a:p>
            <a:r>
              <a:rPr lang="en-US" sz="3600" b="1">
                <a:latin typeface="Avenir Next"/>
              </a:rPr>
              <a:t>Unclaimed Property in Indiana</a:t>
            </a:r>
            <a:br>
              <a:rPr lang="en-US" sz="3600" b="1" dirty="0">
                <a:latin typeface="Avenir Next"/>
              </a:rPr>
            </a:br>
            <a:br>
              <a:rPr lang="en-US" sz="3600" b="1" dirty="0">
                <a:latin typeface="Avenir Next"/>
              </a:rPr>
            </a:br>
            <a:r>
              <a:rPr lang="en-US" sz="3600" b="1">
                <a:latin typeface="Avenir Next"/>
              </a:rPr>
              <a:t>Indiana Code </a:t>
            </a:r>
            <a:br>
              <a:rPr lang="en-US" sz="3600" b="1" dirty="0">
                <a:latin typeface="Avenir Next"/>
                <a:cs typeface="Times New Roman"/>
              </a:rPr>
            </a:br>
            <a:r>
              <a:rPr lang="en-US" sz="3600" i="1">
                <a:latin typeface="Avenir Next"/>
                <a:cs typeface="Times New Roman"/>
              </a:rPr>
              <a:t>§§</a:t>
            </a:r>
            <a:r>
              <a:rPr lang="en-US" sz="3600">
                <a:latin typeface="Avenir Next"/>
              </a:rPr>
              <a:t>32-34-1.5</a:t>
            </a:r>
          </a:p>
        </p:txBody>
      </p:sp>
      <p:sp>
        <p:nvSpPr>
          <p:cNvPr id="3" name="Content Placeholder 2">
            <a:extLst>
              <a:ext uri="{FF2B5EF4-FFF2-40B4-BE49-F238E27FC236}">
                <a16:creationId xmlns:a16="http://schemas.microsoft.com/office/drawing/2014/main" id="{EFCD078D-7132-9CC0-4969-24CD8C578947}"/>
              </a:ext>
            </a:extLst>
          </p:cNvPr>
          <p:cNvSpPr>
            <a:spLocks noGrp="1"/>
          </p:cNvSpPr>
          <p:nvPr>
            <p:ph idx="1"/>
          </p:nvPr>
        </p:nvSpPr>
        <p:spPr>
          <a:xfrm>
            <a:off x="3275922" y="1293358"/>
            <a:ext cx="4952079" cy="5247543"/>
          </a:xfrm>
        </p:spPr>
        <p:txBody>
          <a:bodyPr vert="horz" lIns="91440" tIns="45720" rIns="91440" bIns="45720" rtlCol="0" anchor="t">
            <a:noAutofit/>
          </a:bodyPr>
          <a:lstStyle/>
          <a:p>
            <a:r>
              <a:rPr lang="en-US" sz="2200" dirty="0">
                <a:latin typeface="Times New Roman"/>
                <a:cs typeface="Times New Roman"/>
              </a:rPr>
              <a:t>The only Unclaimed Property office in the nation under the administration of the Attorney General’s Office </a:t>
            </a:r>
          </a:p>
          <a:p>
            <a:r>
              <a:rPr lang="en-US" sz="2200">
                <a:latin typeface="Times New Roman"/>
                <a:ea typeface="+mn-lt"/>
                <a:cs typeface="Times New Roman"/>
              </a:rPr>
              <a:t>"Revised Uniform Unclaimed Property Act" (RUUPA)</a:t>
            </a:r>
            <a:endParaRPr lang="en-US" sz="2200">
              <a:latin typeface="Times New Roman"/>
              <a:cs typeface="Times New Roman"/>
            </a:endParaRPr>
          </a:p>
          <a:p>
            <a:r>
              <a:rPr lang="en-US" sz="2200" dirty="0">
                <a:latin typeface="Times New Roman"/>
                <a:cs typeface="Times New Roman"/>
              </a:rPr>
              <a:t>Remittance due with annual report. </a:t>
            </a:r>
          </a:p>
          <a:p>
            <a:pPr marL="0" indent="0">
              <a:buNone/>
            </a:pPr>
            <a:r>
              <a:rPr lang="en-US" sz="2200" i="1">
                <a:latin typeface="Times New Roman"/>
                <a:cs typeface="Times New Roman"/>
              </a:rPr>
              <a:t>    I.C. </a:t>
            </a:r>
            <a:r>
              <a:rPr lang="en-US" sz="2200" i="1" dirty="0">
                <a:latin typeface="Times New Roman"/>
                <a:cs typeface="Times New Roman"/>
              </a:rPr>
              <a:t>§ 32-34-1.5-29</a:t>
            </a:r>
            <a:endParaRPr lang="en-US">
              <a:ea typeface="Calibri" panose="020F0502020204030204"/>
              <a:cs typeface="Calibri" panose="020F0502020204030204"/>
            </a:endParaRPr>
          </a:p>
          <a:p>
            <a:r>
              <a:rPr lang="en-US" sz="2200" dirty="0">
                <a:latin typeface="Times New Roman"/>
                <a:cs typeface="Times New Roman"/>
              </a:rPr>
              <a:t>The Attorney General’s Office protects consumers/claimants/owners by attempting to locate the rightful owner or their heirs </a:t>
            </a:r>
            <a:r>
              <a:rPr lang="en-US" sz="2200" dirty="0">
                <a:latin typeface="Times New Roman"/>
                <a:ea typeface="+mn-lt"/>
                <a:cs typeface="Times New Roman"/>
              </a:rPr>
              <a:t>for 25 years</a:t>
            </a:r>
            <a:r>
              <a:rPr lang="en-US" sz="2200" dirty="0">
                <a:latin typeface="Times New Roman"/>
                <a:cs typeface="Times New Roman"/>
              </a:rPr>
              <a:t>. During this time, individuals who are legally entitled may file a claim for the property with the Unclaimed Property Division. </a:t>
            </a:r>
          </a:p>
          <a:p>
            <a:endParaRPr lang="en-US" sz="2200" dirty="0">
              <a:latin typeface="Times New Roman"/>
              <a:cs typeface="Times New Roman"/>
            </a:endParaRPr>
          </a:p>
        </p:txBody>
      </p:sp>
    </p:spTree>
    <p:extLst>
      <p:ext uri="{BB962C8B-B14F-4D97-AF65-F5344CB8AC3E}">
        <p14:creationId xmlns:p14="http://schemas.microsoft.com/office/powerpoint/2010/main" val="1068549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47E94-34C5-43E0-A964-A63C2C2F7AC7}"/>
              </a:ext>
            </a:extLst>
          </p:cNvPr>
          <p:cNvSpPr>
            <a:spLocks noGrp="1"/>
          </p:cNvSpPr>
          <p:nvPr>
            <p:ph type="title"/>
          </p:nvPr>
        </p:nvSpPr>
        <p:spPr>
          <a:xfrm>
            <a:off x="725398" y="744620"/>
            <a:ext cx="6211838" cy="1816689"/>
          </a:xfrm>
        </p:spPr>
        <p:txBody>
          <a:bodyPr anchor="ctr">
            <a:normAutofit/>
          </a:bodyPr>
          <a:lstStyle/>
          <a:p>
            <a:r>
              <a:rPr lang="en-US" sz="3200" b="1">
                <a:latin typeface="Avenir Next"/>
              </a:rPr>
              <a:t>Courts' Unclaimed Properties </a:t>
            </a:r>
          </a:p>
        </p:txBody>
      </p:sp>
      <p:sp>
        <p:nvSpPr>
          <p:cNvPr id="3" name="Content Placeholder 2">
            <a:extLst>
              <a:ext uri="{FF2B5EF4-FFF2-40B4-BE49-F238E27FC236}">
                <a16:creationId xmlns:a16="http://schemas.microsoft.com/office/drawing/2014/main" id="{01068B0E-ED68-481F-AB56-27D0251834CD}"/>
              </a:ext>
            </a:extLst>
          </p:cNvPr>
          <p:cNvSpPr>
            <a:spLocks noGrp="1"/>
          </p:cNvSpPr>
          <p:nvPr>
            <p:ph idx="1"/>
          </p:nvPr>
        </p:nvSpPr>
        <p:spPr>
          <a:xfrm>
            <a:off x="728402" y="2337720"/>
            <a:ext cx="7002621" cy="2981457"/>
          </a:xfrm>
        </p:spPr>
        <p:txBody>
          <a:bodyPr anchor="ctr">
            <a:normAutofit/>
          </a:bodyPr>
          <a:lstStyle/>
          <a:p>
            <a:pPr marL="0" indent="0">
              <a:buNone/>
            </a:pPr>
            <a:r>
              <a:rPr lang="en-US" sz="2400" dirty="0">
                <a:latin typeface="Times New Roman"/>
                <a:cs typeface="Times New Roman"/>
              </a:rPr>
              <a:t>Presumption of Abandonment | </a:t>
            </a:r>
            <a:r>
              <a:rPr lang="en-US" sz="2400" i="1" dirty="0">
                <a:latin typeface="Times New Roman"/>
                <a:cs typeface="Times New Roman"/>
              </a:rPr>
              <a:t>I.C. § 32-34-1.5-4(9)</a:t>
            </a:r>
          </a:p>
          <a:p>
            <a:pPr marL="0" indent="0">
              <a:buNone/>
            </a:pPr>
            <a:endParaRPr lang="en-US" sz="2400" i="1" dirty="0">
              <a:latin typeface="Times New Roman"/>
              <a:cs typeface="Times New Roman"/>
            </a:endParaRPr>
          </a:p>
          <a:p>
            <a:pPr marL="0" indent="0">
              <a:buNone/>
            </a:pPr>
            <a:r>
              <a:rPr lang="en-US" sz="2400" dirty="0">
                <a:latin typeface="Times New Roman"/>
                <a:cs typeface="Times New Roman"/>
              </a:rPr>
              <a:t>"(9) For property held by a court, including property received as proceeds of a class action, three (3) years after the property becomes distributable."</a:t>
            </a:r>
            <a:endParaRPr lang="en-US" sz="2400" dirty="0">
              <a:highlight>
                <a:srgbClr val="FFFF00"/>
              </a:highlight>
              <a:latin typeface="Times New Roman"/>
              <a:cs typeface="Times New Roman"/>
            </a:endParaRPr>
          </a:p>
          <a:p>
            <a:pPr marL="0" indent="0">
              <a:buNone/>
            </a:pPr>
            <a:r>
              <a:rPr lang="en-US" sz="2400" dirty="0">
                <a:highlight>
                  <a:srgbClr val="FFFF00"/>
                </a:highlight>
                <a:latin typeface="Times New Roman"/>
                <a:cs typeface="Times New Roman"/>
              </a:rPr>
              <a:t>	</a:t>
            </a:r>
            <a:endParaRPr lang="en-US" sz="2400" dirty="0">
              <a:latin typeface="Times New Roman"/>
              <a:cs typeface="Times New Roman"/>
            </a:endParaRPr>
          </a:p>
        </p:txBody>
      </p:sp>
      <p:grpSp>
        <p:nvGrpSpPr>
          <p:cNvPr id="9" name="Group 8">
            <a:extLst>
              <a:ext uri="{FF2B5EF4-FFF2-40B4-BE49-F238E27FC236}">
                <a16:creationId xmlns:a16="http://schemas.microsoft.com/office/drawing/2014/main" id="{626842FA-90AD-EEBD-ABE0-E9EF9A5D14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68" y="6737718"/>
            <a:ext cx="9155399" cy="123363"/>
            <a:chOff x="-5025" y="6737718"/>
            <a:chExt cx="12207200" cy="123363"/>
          </a:xfrm>
        </p:grpSpPr>
        <p:sp>
          <p:nvSpPr>
            <p:cNvPr id="10" name="Rectangle 9">
              <a:extLst>
                <a:ext uri="{FF2B5EF4-FFF2-40B4-BE49-F238E27FC236}">
                  <a16:creationId xmlns:a16="http://schemas.microsoft.com/office/drawing/2014/main" id="{EF621AD8-9B7B-4C37-1CB2-16C6A6AA71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546A872-CF51-D0BD-D9F3-500F32EEB7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60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7078494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e1ea3bef-f431-4fb2-8ff3-1977c80330f4">
      <UserInfo>
        <DisplayName>Harris, Kimberly R</DisplayName>
        <AccountId>81</AccountId>
        <AccountType/>
      </UserInfo>
      <UserInfo>
        <DisplayName>Cannon, John M</DisplayName>
        <AccountId>120</AccountId>
        <AccountType/>
      </UserInfo>
      <UserInfo>
        <DisplayName>McHenry, Janice R</DisplayName>
        <AccountId>121</AccountId>
        <AccountType/>
      </UserInfo>
      <UserInfo>
        <DisplayName>Ayers, Teresa N</DisplayName>
        <AccountId>122</AccountId>
        <AccountType/>
      </UserInfo>
      <UserInfo>
        <DisplayName>Copenhaver, Paula K</DisplayName>
        <AccountId>123</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7FC3109EF1DF44EA1AA2F9AFFA477B1" ma:contentTypeVersion="10" ma:contentTypeDescription="Create a new document." ma:contentTypeScope="" ma:versionID="3cce3b54cce6fc579fcc31bbf3e35e24">
  <xsd:schema xmlns:xsd="http://www.w3.org/2001/XMLSchema" xmlns:xs="http://www.w3.org/2001/XMLSchema" xmlns:p="http://schemas.microsoft.com/office/2006/metadata/properties" xmlns:ns2="be26c50a-408a-418d-b921-cc61a8bc3ac4" xmlns:ns3="e1ea3bef-f431-4fb2-8ff3-1977c80330f4" targetNamespace="http://schemas.microsoft.com/office/2006/metadata/properties" ma:root="true" ma:fieldsID="c3c87156bb0f7d5d68118928c6714b42" ns2:_="" ns3:_="">
    <xsd:import namespace="be26c50a-408a-418d-b921-cc61a8bc3ac4"/>
    <xsd:import namespace="e1ea3bef-f431-4fb2-8ff3-1977c80330f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26c50a-408a-418d-b921-cc61a8bc3a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ea3bef-f431-4fb2-8ff3-1977c80330f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5B7AF0-21E6-434E-A367-584FBFC238E6}">
  <ds:schemaRefs>
    <ds:schemaRef ds:uri="http://schemas.microsoft.com/sharepoint/v3/contenttype/forms"/>
  </ds:schemaRefs>
</ds:datastoreItem>
</file>

<file path=customXml/itemProps2.xml><?xml version="1.0" encoding="utf-8"?>
<ds:datastoreItem xmlns:ds="http://schemas.openxmlformats.org/officeDocument/2006/customXml" ds:itemID="{FE327EEF-2DBA-4408-BD71-FCFA02091C22}">
  <ds:schemaRefs>
    <ds:schemaRef ds:uri="http://purl.org/dc/dcmitype/"/>
    <ds:schemaRef ds:uri="http://schemas.microsoft.com/office/2006/documentManagement/types"/>
    <ds:schemaRef ds:uri="http://purl.org/dc/terms/"/>
    <ds:schemaRef ds:uri="http://purl.org/dc/elements/1.1/"/>
    <ds:schemaRef ds:uri="http://schemas.microsoft.com/office/2006/metadata/properties"/>
    <ds:schemaRef ds:uri="http://schemas.microsoft.com/office/infopath/2007/PartnerControls"/>
    <ds:schemaRef ds:uri="http://www.w3.org/XML/1998/namespace"/>
    <ds:schemaRef ds:uri="http://schemas.openxmlformats.org/package/2006/metadata/core-properties"/>
    <ds:schemaRef ds:uri="e1ea3bef-f431-4fb2-8ff3-1977c80330f4"/>
    <ds:schemaRef ds:uri="be26c50a-408a-418d-b921-cc61a8bc3ac4"/>
  </ds:schemaRefs>
</ds:datastoreItem>
</file>

<file path=customXml/itemProps3.xml><?xml version="1.0" encoding="utf-8"?>
<ds:datastoreItem xmlns:ds="http://schemas.openxmlformats.org/officeDocument/2006/customXml" ds:itemID="{F00A9722-0821-4774-BB3F-F7FBF4A71C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26c50a-408a-418d-b921-cc61a8bc3ac4"/>
    <ds:schemaRef ds:uri="e1ea3bef-f431-4fb2-8ff3-1977c80330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emplate>Office 2013 - 2022 Theme</Template>
  <TotalTime>36074</TotalTime>
  <Words>1450</Words>
  <Application>Microsoft Office PowerPoint</Application>
  <PresentationFormat>On-screen Show (4:3)</PresentationFormat>
  <Paragraphs>174</Paragraphs>
  <Slides>24</Slides>
  <Notes>7</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24</vt:i4>
      </vt:variant>
    </vt:vector>
  </HeadingPairs>
  <TitlesOfParts>
    <vt:vector size="40" baseType="lpstr">
      <vt:lpstr>Aptos</vt:lpstr>
      <vt:lpstr>Arial</vt:lpstr>
      <vt:lpstr>Arial,Sans-Serif</vt:lpstr>
      <vt:lpstr>Avenir Next</vt:lpstr>
      <vt:lpstr>Calibri</vt:lpstr>
      <vt:lpstr>Calibri Light</vt:lpstr>
      <vt:lpstr>Courier New</vt:lpstr>
      <vt:lpstr>Gill Sans MT</vt:lpstr>
      <vt:lpstr>Times New Roman</vt:lpstr>
      <vt:lpstr>Wingdings</vt:lpstr>
      <vt:lpstr>Office Theme</vt:lpstr>
      <vt:lpstr>Custom Design</vt:lpstr>
      <vt:lpstr>1_Custom Design</vt:lpstr>
      <vt:lpstr>2_Custom Design</vt:lpstr>
      <vt:lpstr>3_Custom Design</vt:lpstr>
      <vt:lpstr>4_Custom Design</vt:lpstr>
      <vt:lpstr>PowerPoint Presentation</vt:lpstr>
      <vt:lpstr>Welcome</vt:lpstr>
      <vt:lpstr>Agenda</vt:lpstr>
      <vt:lpstr>Unclaimed Property Laws - Background</vt:lpstr>
      <vt:lpstr>Purpose of Unclaimed Property Law</vt:lpstr>
      <vt:lpstr>Holder Obligations</vt:lpstr>
      <vt:lpstr>State Obligations</vt:lpstr>
      <vt:lpstr>Unclaimed Property in Indiana  Indiana Code  §§32-34-1.5</vt:lpstr>
      <vt:lpstr>Courts' Unclaimed Properties </vt:lpstr>
      <vt:lpstr>Outreach Efforts</vt:lpstr>
      <vt:lpstr>Clerk’s Process for Reporting Unclaimed Property </vt:lpstr>
      <vt:lpstr>Property Types –  Government Agencies/Courts</vt:lpstr>
      <vt:lpstr>The State’s Responsibility</vt:lpstr>
      <vt:lpstr>Clerk’s Obligations</vt:lpstr>
      <vt:lpstr>PowerPoint Presentation</vt:lpstr>
      <vt:lpstr>Reporting Table</vt:lpstr>
      <vt:lpstr>When and How to File a Report</vt:lpstr>
      <vt:lpstr>Owner Information to Report</vt:lpstr>
      <vt:lpstr>How to Report </vt:lpstr>
      <vt:lpstr>Reporting Resources</vt:lpstr>
      <vt:lpstr>Reporting </vt:lpstr>
      <vt:lpstr>Extension Requests</vt:lpstr>
      <vt:lpstr>Tutorial Videos </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Mathis, Julia</dc:creator>
  <cp:lastModifiedBy>Lisa Lofgreen</cp:lastModifiedBy>
  <cp:revision>611</cp:revision>
  <dcterms:created xsi:type="dcterms:W3CDTF">2023-11-08T21:11:43Z</dcterms:created>
  <dcterms:modified xsi:type="dcterms:W3CDTF">2026-06-03T16:48:13Z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0x010100A7FC3109EF1DF44EA1AA2F9AFFA477B1</vt:lpwstr>
  </property>
  <property fmtid="{D5CDD505-2E9C-101B-9397-08002B2CF9AE}" pid="3" name="TaxKeyword">
    <vt:lpwstr/>
  </property>
  <property fmtid="{D5CDD505-2E9C-101B-9397-08002B2CF9AE}" pid="4" name="MediaServiceImageTags">
    <vt:lpwstr/>
  </property>
  <property fmtid="{D5CDD505-2E9C-101B-9397-08002B2CF9AE}" pid="5" name="Order">
    <vt:r8>53700</vt:r8>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Sub-Category">
    <vt:lpwstr>Reimbursement</vt:lpwstr>
  </property>
  <property fmtid="{D5CDD505-2E9C-101B-9397-08002B2CF9AE}" pid="10" name="Business Units">
    <vt:lpwstr/>
  </property>
  <property fmtid="{D5CDD505-2E9C-101B-9397-08002B2CF9AE}" pid="11" name="_ExtendedDescription">
    <vt:lpwstr/>
  </property>
  <property fmtid="{D5CDD505-2E9C-101B-9397-08002B2CF9AE}" pid="12" name="Viewable">
    <vt:bool>true</vt:bool>
  </property>
  <property fmtid="{D5CDD505-2E9C-101B-9397-08002B2CF9AE}" pid="13" name="Document Type">
    <vt:lpwstr/>
  </property>
  <property fmtid="{D5CDD505-2E9C-101B-9397-08002B2CF9AE}" pid="14" name="xd_Signature">
    <vt:bool>false</vt:bool>
  </property>
  <property fmtid="{D5CDD505-2E9C-101B-9397-08002B2CF9AE}" pid="15" name="_dlc_DocIdItemGuid">
    <vt:lpwstr>7c88336f-67df-470e-8c9f-4e1419fa4d13</vt:lpwstr>
  </property>
  <property fmtid="{D5CDD505-2E9C-101B-9397-08002B2CF9AE}" pid="16" name="TriggerFlowInfo">
    <vt:lpwstr/>
  </property>
</Properties>
</file>