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20" r:id="rId5"/>
    <p:sldId id="265" r:id="rId6"/>
    <p:sldId id="256" r:id="rId7"/>
    <p:sldId id="316" r:id="rId8"/>
    <p:sldId id="293" r:id="rId9"/>
    <p:sldId id="315" r:id="rId10"/>
    <p:sldId id="321" r:id="rId11"/>
    <p:sldId id="317" r:id="rId12"/>
    <p:sldId id="257" r:id="rId13"/>
    <p:sldId id="273" r:id="rId14"/>
    <p:sldId id="274" r:id="rId15"/>
    <p:sldId id="271" r:id="rId16"/>
    <p:sldId id="272" r:id="rId17"/>
    <p:sldId id="269"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74992D-BC41-6E67-0D00-0119C4F57226}" v="1" dt="2026-06-05T14:19:35.627"/>
    <p1510:client id="{E56FA0DC-78A2-2939-6172-CEEA05795855}" v="27" dt="2026-06-04T20:03:33.026"/>
    <p1510:client id="{E7F1F059-C6A4-F2B3-1BED-E723DB008B8C}" v="518" dt="2026-06-05T14:15:10.3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ley, Mary Kate (IDOH)" userId="S::mbradley2@health.in.gov::8b76606d-36f8-411a-b0c1-e92b945736db" providerId="AD" clId="Web-{E56FA0DC-78A2-2939-6172-CEEA05795855}"/>
    <pc:docChg chg="addSld modSld">
      <pc:chgData name="Bradley, Mary Kate (IDOH)" userId="S::mbradley2@health.in.gov::8b76606d-36f8-411a-b0c1-e92b945736db" providerId="AD" clId="Web-{E56FA0DC-78A2-2939-6172-CEEA05795855}" dt="2026-06-04T20:03:33.026" v="26" actId="1076"/>
      <pc:docMkLst>
        <pc:docMk/>
      </pc:docMkLst>
      <pc:sldChg chg="add">
        <pc:chgData name="Bradley, Mary Kate (IDOH)" userId="S::mbradley2@health.in.gov::8b76606d-36f8-411a-b0c1-e92b945736db" providerId="AD" clId="Web-{E56FA0DC-78A2-2939-6172-CEEA05795855}" dt="2026-06-04T19:08:42.516" v="1"/>
        <pc:sldMkLst>
          <pc:docMk/>
          <pc:sldMk cId="3361818610" sldId="257"/>
        </pc:sldMkLst>
      </pc:sldChg>
      <pc:sldChg chg="add">
        <pc:chgData name="Bradley, Mary Kate (IDOH)" userId="S::mbradley2@health.in.gov::8b76606d-36f8-411a-b0c1-e92b945736db" providerId="AD" clId="Web-{E56FA0DC-78A2-2939-6172-CEEA05795855}" dt="2026-06-04T19:08:42.875" v="7"/>
        <pc:sldMkLst>
          <pc:docMk/>
          <pc:sldMk cId="2370478548" sldId="268"/>
        </pc:sldMkLst>
      </pc:sldChg>
      <pc:sldChg chg="modSp add">
        <pc:chgData name="Bradley, Mary Kate (IDOH)" userId="S::mbradley2@health.in.gov::8b76606d-36f8-411a-b0c1-e92b945736db" providerId="AD" clId="Web-{E56FA0DC-78A2-2939-6172-CEEA05795855}" dt="2026-06-04T19:09:16.359" v="10" actId="20577"/>
        <pc:sldMkLst>
          <pc:docMk/>
          <pc:sldMk cId="926148814" sldId="269"/>
        </pc:sldMkLst>
        <pc:spChg chg="mod">
          <ac:chgData name="Bradley, Mary Kate (IDOH)" userId="S::mbradley2@health.in.gov::8b76606d-36f8-411a-b0c1-e92b945736db" providerId="AD" clId="Web-{E56FA0DC-78A2-2939-6172-CEEA05795855}" dt="2026-06-04T19:09:16.359" v="10" actId="20577"/>
          <ac:spMkLst>
            <pc:docMk/>
            <pc:sldMk cId="926148814" sldId="269"/>
            <ac:spMk id="2" creationId="{A915C22B-0583-24BF-636A-B1F9873E04B4}"/>
          </ac:spMkLst>
        </pc:spChg>
        <pc:spChg chg="mod">
          <ac:chgData name="Bradley, Mary Kate (IDOH)" userId="S::mbradley2@health.in.gov::8b76606d-36f8-411a-b0c1-e92b945736db" providerId="AD" clId="Web-{E56FA0DC-78A2-2939-6172-CEEA05795855}" dt="2026-06-04T19:09:00.844" v="8" actId="20577"/>
          <ac:spMkLst>
            <pc:docMk/>
            <pc:sldMk cId="926148814" sldId="269"/>
            <ac:spMk id="3" creationId="{3BBA67FA-954D-48FE-20E0-FC7E4486A9D5}"/>
          </ac:spMkLst>
        </pc:spChg>
      </pc:sldChg>
      <pc:sldChg chg="modSp add">
        <pc:chgData name="Bradley, Mary Kate (IDOH)" userId="S::mbradley2@health.in.gov::8b76606d-36f8-411a-b0c1-e92b945736db" providerId="AD" clId="Web-{E56FA0DC-78A2-2939-6172-CEEA05795855}" dt="2026-06-04T20:03:23.244" v="24" actId="1076"/>
        <pc:sldMkLst>
          <pc:docMk/>
          <pc:sldMk cId="3662647312" sldId="271"/>
        </pc:sldMkLst>
        <pc:spChg chg="mod">
          <ac:chgData name="Bradley, Mary Kate (IDOH)" userId="S::mbradley2@health.in.gov::8b76606d-36f8-411a-b0c1-e92b945736db" providerId="AD" clId="Web-{E56FA0DC-78A2-2939-6172-CEEA05795855}" dt="2026-06-04T20:03:23.244" v="24" actId="1076"/>
          <ac:spMkLst>
            <pc:docMk/>
            <pc:sldMk cId="3662647312" sldId="271"/>
            <ac:spMk id="2" creationId="{22E27E59-2BA1-0D4B-7594-71EAAA4F9E02}"/>
          </ac:spMkLst>
        </pc:spChg>
        <pc:spChg chg="mod">
          <ac:chgData name="Bradley, Mary Kate (IDOH)" userId="S::mbradley2@health.in.gov::8b76606d-36f8-411a-b0c1-e92b945736db" providerId="AD" clId="Web-{E56FA0DC-78A2-2939-6172-CEEA05795855}" dt="2026-06-04T19:09:49.562" v="13" actId="20577"/>
          <ac:spMkLst>
            <pc:docMk/>
            <pc:sldMk cId="3662647312" sldId="271"/>
            <ac:spMk id="3" creationId="{2D8228F5-2B7F-D576-217B-6B61353AF1D9}"/>
          </ac:spMkLst>
        </pc:spChg>
        <pc:spChg chg="mod">
          <ac:chgData name="Bradley, Mary Kate (IDOH)" userId="S::mbradley2@health.in.gov::8b76606d-36f8-411a-b0c1-e92b945736db" providerId="AD" clId="Web-{E56FA0DC-78A2-2939-6172-CEEA05795855}" dt="2026-06-04T19:09:56.609" v="15" actId="20577"/>
          <ac:spMkLst>
            <pc:docMk/>
            <pc:sldMk cId="3662647312" sldId="271"/>
            <ac:spMk id="4" creationId="{78ACF121-F17A-C1C8-0A6D-0F89B4F4919F}"/>
          </ac:spMkLst>
        </pc:spChg>
      </pc:sldChg>
      <pc:sldChg chg="modSp add">
        <pc:chgData name="Bradley, Mary Kate (IDOH)" userId="S::mbradley2@health.in.gov::8b76606d-36f8-411a-b0c1-e92b945736db" providerId="AD" clId="Web-{E56FA0DC-78A2-2939-6172-CEEA05795855}" dt="2026-06-04T20:03:33.026" v="26" actId="1076"/>
        <pc:sldMkLst>
          <pc:docMk/>
          <pc:sldMk cId="797310219" sldId="272"/>
        </pc:sldMkLst>
        <pc:spChg chg="mod">
          <ac:chgData name="Bradley, Mary Kate (IDOH)" userId="S::mbradley2@health.in.gov::8b76606d-36f8-411a-b0c1-e92b945736db" providerId="AD" clId="Web-{E56FA0DC-78A2-2939-6172-CEEA05795855}" dt="2026-06-04T20:03:33.026" v="26" actId="1076"/>
          <ac:spMkLst>
            <pc:docMk/>
            <pc:sldMk cId="797310219" sldId="272"/>
            <ac:spMk id="2" creationId="{0AA8FFF8-4D66-89C1-C4A8-C24A4703A133}"/>
          </ac:spMkLst>
        </pc:spChg>
      </pc:sldChg>
      <pc:sldChg chg="modSp add">
        <pc:chgData name="Bradley, Mary Kate (IDOH)" userId="S::mbradley2@health.in.gov::8b76606d-36f8-411a-b0c1-e92b945736db" providerId="AD" clId="Web-{E56FA0DC-78A2-2939-6172-CEEA05795855}" dt="2026-06-04T19:10:47.046" v="22" actId="20577"/>
        <pc:sldMkLst>
          <pc:docMk/>
          <pc:sldMk cId="3386657661" sldId="273"/>
        </pc:sldMkLst>
        <pc:spChg chg="mod">
          <ac:chgData name="Bradley, Mary Kate (IDOH)" userId="S::mbradley2@health.in.gov::8b76606d-36f8-411a-b0c1-e92b945736db" providerId="AD" clId="Web-{E56FA0DC-78A2-2939-6172-CEEA05795855}" dt="2026-06-04T19:10:47.046" v="22" actId="20577"/>
          <ac:spMkLst>
            <pc:docMk/>
            <pc:sldMk cId="3386657661" sldId="273"/>
            <ac:spMk id="3" creationId="{53310384-4F3E-C4E0-6251-C47C4AE7622A}"/>
          </ac:spMkLst>
        </pc:spChg>
      </pc:sldChg>
      <pc:sldChg chg="modSp add">
        <pc:chgData name="Bradley, Mary Kate (IDOH)" userId="S::mbradley2@health.in.gov::8b76606d-36f8-411a-b0c1-e92b945736db" providerId="AD" clId="Web-{E56FA0DC-78A2-2939-6172-CEEA05795855}" dt="2026-06-04T19:10:15.203" v="19" actId="20577"/>
        <pc:sldMkLst>
          <pc:docMk/>
          <pc:sldMk cId="3769248355" sldId="274"/>
        </pc:sldMkLst>
        <pc:spChg chg="mod">
          <ac:chgData name="Bradley, Mary Kate (IDOH)" userId="S::mbradley2@health.in.gov::8b76606d-36f8-411a-b0c1-e92b945736db" providerId="AD" clId="Web-{E56FA0DC-78A2-2939-6172-CEEA05795855}" dt="2026-06-04T19:10:15.203" v="19" actId="20577"/>
          <ac:spMkLst>
            <pc:docMk/>
            <pc:sldMk cId="3769248355" sldId="274"/>
            <ac:spMk id="3" creationId="{9520AFB8-9E59-C31B-A487-05A11C250820}"/>
          </ac:spMkLst>
        </pc:spChg>
      </pc:sldChg>
      <pc:sldChg chg="add">
        <pc:chgData name="Bradley, Mary Kate (IDOH)" userId="S::mbradley2@health.in.gov::8b76606d-36f8-411a-b0c1-e92b945736db" providerId="AD" clId="Web-{E56FA0DC-78A2-2939-6172-CEEA05795855}" dt="2026-06-04T19:08:42" v="0"/>
        <pc:sldMkLst>
          <pc:docMk/>
          <pc:sldMk cId="1501585559" sldId="317"/>
        </pc:sldMkLst>
      </pc:sldChg>
      <pc:sldMasterChg chg="addSldLayout">
        <pc:chgData name="Bradley, Mary Kate (IDOH)" userId="S::mbradley2@health.in.gov::8b76606d-36f8-411a-b0c1-e92b945736db" providerId="AD" clId="Web-{E56FA0DC-78A2-2939-6172-CEEA05795855}" dt="2026-06-04T19:08:42" v="0"/>
        <pc:sldMasterMkLst>
          <pc:docMk/>
          <pc:sldMasterMk cId="139879693" sldId="2147483660"/>
        </pc:sldMasterMkLst>
        <pc:sldLayoutChg chg="add">
          <pc:chgData name="Bradley, Mary Kate (IDOH)" userId="S::mbradley2@health.in.gov::8b76606d-36f8-411a-b0c1-e92b945736db" providerId="AD" clId="Web-{E56FA0DC-78A2-2939-6172-CEEA05795855}" dt="2026-06-04T19:08:42" v="0"/>
          <pc:sldLayoutMkLst>
            <pc:docMk/>
            <pc:sldMasterMk cId="139879693" sldId="2147483660"/>
            <pc:sldLayoutMk cId="1773061680" sldId="2147483674"/>
          </pc:sldLayoutMkLst>
        </pc:sldLayoutChg>
      </pc:sldMasterChg>
    </pc:docChg>
  </pc:docChgLst>
  <pc:docChgLst>
    <pc:chgData name="Kennedy, Verchelle" userId="e42253eb-8ca4-4858-baab-add3375d43ec" providerId="ADAL" clId="{03B9D586-5240-4926-875D-AC969B9684A8}"/>
    <pc:docChg chg="custSel modSld">
      <pc:chgData name="Kennedy, Verchelle" userId="e42253eb-8ca4-4858-baab-add3375d43ec" providerId="ADAL" clId="{03B9D586-5240-4926-875D-AC969B9684A8}" dt="2026-06-04T14:06:17.103" v="4" actId="20577"/>
      <pc:docMkLst>
        <pc:docMk/>
      </pc:docMkLst>
      <pc:sldChg chg="modSp mod">
        <pc:chgData name="Kennedy, Verchelle" userId="e42253eb-8ca4-4858-baab-add3375d43ec" providerId="ADAL" clId="{03B9D586-5240-4926-875D-AC969B9684A8}" dt="2026-06-04T14:06:17.103" v="4" actId="20577"/>
        <pc:sldMkLst>
          <pc:docMk/>
          <pc:sldMk cId="2855794749" sldId="316"/>
        </pc:sldMkLst>
        <pc:graphicFrameChg chg="modGraphic">
          <ac:chgData name="Kennedy, Verchelle" userId="e42253eb-8ca4-4858-baab-add3375d43ec" providerId="ADAL" clId="{03B9D586-5240-4926-875D-AC969B9684A8}" dt="2026-06-04T14:06:17.103" v="4" actId="20577"/>
          <ac:graphicFrameMkLst>
            <pc:docMk/>
            <pc:sldMk cId="2855794749" sldId="316"/>
            <ac:graphicFrameMk id="14" creationId="{777F3C50-2B85-B041-8C42-2130669E7141}"/>
          </ac:graphicFrameMkLst>
        </pc:graphicFrameChg>
      </pc:sldChg>
    </pc:docChg>
  </pc:docChgLst>
  <pc:docChgLst>
    <pc:chgData name="Johnson, Shaleen" userId="S::sjohnson@health.in.gov::6f6b186e-1c93-4336-ad55-4420db484988" providerId="AD" clId="Web-{7474992D-BC41-6E67-0D00-0119C4F57226}"/>
    <pc:docChg chg="delSld">
      <pc:chgData name="Johnson, Shaleen" userId="S::sjohnson@health.in.gov::6f6b186e-1c93-4336-ad55-4420db484988" providerId="AD" clId="Web-{7474992D-BC41-6E67-0D00-0119C4F57226}" dt="2026-06-05T14:19:35.627" v="0"/>
      <pc:docMkLst>
        <pc:docMk/>
      </pc:docMkLst>
      <pc:sldChg chg="del">
        <pc:chgData name="Johnson, Shaleen" userId="S::sjohnson@health.in.gov::6f6b186e-1c93-4336-ad55-4420db484988" providerId="AD" clId="Web-{7474992D-BC41-6E67-0D00-0119C4F57226}" dt="2026-06-05T14:19:35.627" v="0"/>
        <pc:sldMkLst>
          <pc:docMk/>
          <pc:sldMk cId="920391323" sldId="318"/>
        </pc:sldMkLst>
      </pc:sldChg>
    </pc:docChg>
  </pc:docChgLst>
  <pc:docChgLst>
    <pc:chgData name="Johnson, Shaleen" userId="S::sjohnson@health.in.gov::6f6b186e-1c93-4336-ad55-4420db484988" providerId="AD" clId="Web-{E7F1F059-C6A4-F2B3-1BED-E723DB008B8C}"/>
    <pc:docChg chg="addSld delSld modSld sldOrd">
      <pc:chgData name="Johnson, Shaleen" userId="S::sjohnson@health.in.gov::6f6b186e-1c93-4336-ad55-4420db484988" providerId="AD" clId="Web-{E7F1F059-C6A4-F2B3-1BED-E723DB008B8C}" dt="2026-06-05T14:15:10.319" v="385" actId="14100"/>
      <pc:docMkLst>
        <pc:docMk/>
      </pc:docMkLst>
      <pc:sldChg chg="add ord">
        <pc:chgData name="Johnson, Shaleen" userId="S::sjohnson@health.in.gov::6f6b186e-1c93-4336-ad55-4420db484988" providerId="AD" clId="Web-{E7F1F059-C6A4-F2B3-1BED-E723DB008B8C}" dt="2026-06-05T14:09:07.711" v="209"/>
        <pc:sldMkLst>
          <pc:docMk/>
          <pc:sldMk cId="307741021" sldId="265"/>
        </pc:sldMkLst>
      </pc:sldChg>
      <pc:sldChg chg="addSp delSp modSp new ord">
        <pc:chgData name="Johnson, Shaleen" userId="S::sjohnson@health.in.gov::6f6b186e-1c93-4336-ad55-4420db484988" providerId="AD" clId="Web-{E7F1F059-C6A4-F2B3-1BED-E723DB008B8C}" dt="2026-06-05T14:08:32.305" v="207"/>
        <pc:sldMkLst>
          <pc:docMk/>
          <pc:sldMk cId="920391323" sldId="318"/>
        </pc:sldMkLst>
        <pc:spChg chg="del mod">
          <ac:chgData name="Johnson, Shaleen" userId="S::sjohnson@health.in.gov::6f6b186e-1c93-4336-ad55-4420db484988" providerId="AD" clId="Web-{E7F1F059-C6A4-F2B3-1BED-E723DB008B8C}" dt="2026-06-05T14:08:32.305" v="207"/>
          <ac:spMkLst>
            <pc:docMk/>
            <pc:sldMk cId="920391323" sldId="318"/>
            <ac:spMk id="3" creationId="{F27A0DE4-A676-4DD2-393D-BB5A101EB1B7}"/>
          </ac:spMkLst>
        </pc:spChg>
        <pc:spChg chg="add mod">
          <ac:chgData name="Johnson, Shaleen" userId="S::sjohnson@health.in.gov::6f6b186e-1c93-4336-ad55-4420db484988" providerId="AD" clId="Web-{E7F1F059-C6A4-F2B3-1BED-E723DB008B8C}" dt="2026-06-05T14:08:32.305" v="207"/>
          <ac:spMkLst>
            <pc:docMk/>
            <pc:sldMk cId="920391323" sldId="318"/>
            <ac:spMk id="6" creationId="{E40C9749-53B2-2333-F2B7-BED52A814A21}"/>
          </ac:spMkLst>
        </pc:spChg>
      </pc:sldChg>
      <pc:sldChg chg="new del">
        <pc:chgData name="Johnson, Shaleen" userId="S::sjohnson@health.in.gov::6f6b186e-1c93-4336-ad55-4420db484988" providerId="AD" clId="Web-{E7F1F059-C6A4-F2B3-1BED-E723DB008B8C}" dt="2026-06-05T14:12:35.069" v="311"/>
        <pc:sldMkLst>
          <pc:docMk/>
          <pc:sldMk cId="311782221" sldId="319"/>
        </pc:sldMkLst>
      </pc:sldChg>
      <pc:sldChg chg="modSp add ord replId">
        <pc:chgData name="Johnson, Shaleen" userId="S::sjohnson@health.in.gov::6f6b186e-1c93-4336-ad55-4420db484988" providerId="AD" clId="Web-{E7F1F059-C6A4-F2B3-1BED-E723DB008B8C}" dt="2026-06-05T14:15:10.319" v="385" actId="14100"/>
        <pc:sldMkLst>
          <pc:docMk/>
          <pc:sldMk cId="1751736968" sldId="320"/>
        </pc:sldMkLst>
        <pc:spChg chg="mod">
          <ac:chgData name="Johnson, Shaleen" userId="S::sjohnson@health.in.gov::6f6b186e-1c93-4336-ad55-4420db484988" providerId="AD" clId="Web-{E7F1F059-C6A4-F2B3-1BED-E723DB008B8C}" dt="2026-06-05T14:15:10.319" v="385" actId="14100"/>
          <ac:spMkLst>
            <pc:docMk/>
            <pc:sldMk cId="1751736968" sldId="320"/>
            <ac:spMk id="3" creationId="{55BDA02C-AC1F-9689-3A5E-7128CDC69DAF}"/>
          </ac:spMkLst>
        </pc:spChg>
      </pc:sldChg>
      <pc:sldChg chg="modSp add replId">
        <pc:chgData name="Johnson, Shaleen" userId="S::sjohnson@health.in.gov::6f6b186e-1c93-4336-ad55-4420db484988" providerId="AD" clId="Web-{E7F1F059-C6A4-F2B3-1BED-E723DB008B8C}" dt="2026-06-05T14:14:35.866" v="384" actId="20577"/>
        <pc:sldMkLst>
          <pc:docMk/>
          <pc:sldMk cId="3116124590" sldId="321"/>
        </pc:sldMkLst>
        <pc:spChg chg="mod">
          <ac:chgData name="Johnson, Shaleen" userId="S::sjohnson@health.in.gov::6f6b186e-1c93-4336-ad55-4420db484988" providerId="AD" clId="Web-{E7F1F059-C6A4-F2B3-1BED-E723DB008B8C}" dt="2026-06-05T14:14:35.866" v="384" actId="20577"/>
          <ac:spMkLst>
            <pc:docMk/>
            <pc:sldMk cId="3116124590" sldId="321"/>
            <ac:spMk id="8" creationId="{75A6ACC9-031D-FA45-A464-A164C34E3E2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1620AB-7844-4889-82A7-B0EC29FCFAD9}" type="doc">
      <dgm:prSet loTypeId="urn:microsoft.com/office/officeart/2005/8/layout/cycle8" loCatId="cycle" qsTypeId="urn:microsoft.com/office/officeart/2005/8/quickstyle/simple1" qsCatId="simple" csTypeId="urn:microsoft.com/office/officeart/2005/8/colors/accent6_2" csCatId="accent6" phldr="1"/>
      <dgm:spPr/>
      <dgm:t>
        <a:bodyPr/>
        <a:lstStyle/>
        <a:p>
          <a:endParaRPr lang="en-US"/>
        </a:p>
      </dgm:t>
    </dgm:pt>
    <dgm:pt modelId="{D3E4C0D8-104E-438C-A44A-BEA4165AB2DB}">
      <dgm:prSet phldrT="[Text]" phldr="0"/>
      <dgm:spPr/>
      <dgm:t>
        <a:bodyPr/>
        <a:lstStyle/>
        <a:p>
          <a:r>
            <a:rPr lang="en-US"/>
            <a:t>Clerk’s</a:t>
          </a:r>
        </a:p>
      </dgm:t>
    </dgm:pt>
    <dgm:pt modelId="{9A5D41E7-ADC3-450A-89F1-475AF3C66C77}" type="parTrans" cxnId="{DA269222-83A8-43F7-8DC1-0A5C62B32F22}">
      <dgm:prSet/>
      <dgm:spPr/>
      <dgm:t>
        <a:bodyPr/>
        <a:lstStyle/>
        <a:p>
          <a:endParaRPr lang="en-US"/>
        </a:p>
      </dgm:t>
    </dgm:pt>
    <dgm:pt modelId="{3E95169B-DF2E-4E7F-B22B-E81D01282F0C}" type="sibTrans" cxnId="{DA269222-83A8-43F7-8DC1-0A5C62B32F22}">
      <dgm:prSet/>
      <dgm:spPr/>
      <dgm:t>
        <a:bodyPr/>
        <a:lstStyle/>
        <a:p>
          <a:endParaRPr lang="en-US"/>
        </a:p>
      </dgm:t>
    </dgm:pt>
    <dgm:pt modelId="{E2EE2A89-8881-4338-B1E2-F44BBD0F950A}">
      <dgm:prSet phldrT="[Text]" phldr="0"/>
      <dgm:spPr/>
      <dgm:t>
        <a:bodyPr/>
        <a:lstStyle/>
        <a:p>
          <a:r>
            <a:rPr lang="en-US"/>
            <a:t>Vital Records</a:t>
          </a:r>
        </a:p>
      </dgm:t>
    </dgm:pt>
    <dgm:pt modelId="{D8511485-0B57-4D6A-9FD3-1A352CAC53DD}" type="parTrans" cxnId="{3E32B848-470C-4B8D-B6B5-D2B4E9B008B8}">
      <dgm:prSet/>
      <dgm:spPr/>
      <dgm:t>
        <a:bodyPr/>
        <a:lstStyle/>
        <a:p>
          <a:endParaRPr lang="en-US"/>
        </a:p>
      </dgm:t>
    </dgm:pt>
    <dgm:pt modelId="{D9F77435-7938-48DD-9FC3-1377A1198704}" type="sibTrans" cxnId="{3E32B848-470C-4B8D-B6B5-D2B4E9B008B8}">
      <dgm:prSet/>
      <dgm:spPr/>
      <dgm:t>
        <a:bodyPr/>
        <a:lstStyle/>
        <a:p>
          <a:endParaRPr lang="en-US"/>
        </a:p>
      </dgm:t>
    </dgm:pt>
    <dgm:pt modelId="{CBF08D32-70B4-4DD1-8D7E-DB1A61E66105}">
      <dgm:prSet phldrT="[Text]" phldr="0"/>
      <dgm:spPr/>
      <dgm:t>
        <a:bodyPr/>
        <a:lstStyle/>
        <a:p>
          <a:r>
            <a:rPr lang="en-US"/>
            <a:t>Attorney and  Petitioner(s)</a:t>
          </a:r>
        </a:p>
      </dgm:t>
    </dgm:pt>
    <dgm:pt modelId="{9B3B0F57-9DB0-4F10-B07F-649DD866BA09}" type="parTrans" cxnId="{2B81011D-F5EA-4C5D-8193-A93AFC76BC67}">
      <dgm:prSet/>
      <dgm:spPr/>
      <dgm:t>
        <a:bodyPr/>
        <a:lstStyle/>
        <a:p>
          <a:endParaRPr lang="en-US"/>
        </a:p>
      </dgm:t>
    </dgm:pt>
    <dgm:pt modelId="{FE31967C-7A8B-41CB-ACE1-0463C72D9498}" type="sibTrans" cxnId="{2B81011D-F5EA-4C5D-8193-A93AFC76BC67}">
      <dgm:prSet/>
      <dgm:spPr/>
      <dgm:t>
        <a:bodyPr/>
        <a:lstStyle/>
        <a:p>
          <a:endParaRPr lang="en-US"/>
        </a:p>
      </dgm:t>
    </dgm:pt>
    <dgm:pt modelId="{855C5E83-B2E3-4746-86F2-4AA9132402E9}" type="pres">
      <dgm:prSet presAssocID="{4A1620AB-7844-4889-82A7-B0EC29FCFAD9}" presName="compositeShape" presStyleCnt="0">
        <dgm:presLayoutVars>
          <dgm:chMax val="7"/>
          <dgm:dir/>
          <dgm:resizeHandles val="exact"/>
        </dgm:presLayoutVars>
      </dgm:prSet>
      <dgm:spPr/>
    </dgm:pt>
    <dgm:pt modelId="{9609E9F6-0EE3-4D10-BC57-D2606EEED497}" type="pres">
      <dgm:prSet presAssocID="{4A1620AB-7844-4889-82A7-B0EC29FCFAD9}" presName="wedge1" presStyleLbl="node1" presStyleIdx="0" presStyleCnt="3"/>
      <dgm:spPr/>
    </dgm:pt>
    <dgm:pt modelId="{B90F0841-EA3B-4F94-A3F1-6AD9335B04E8}" type="pres">
      <dgm:prSet presAssocID="{4A1620AB-7844-4889-82A7-B0EC29FCFAD9}" presName="dummy1a" presStyleCnt="0"/>
      <dgm:spPr/>
    </dgm:pt>
    <dgm:pt modelId="{08A5FA7C-BCCE-457B-9F9D-5AD6AF648E1A}" type="pres">
      <dgm:prSet presAssocID="{4A1620AB-7844-4889-82A7-B0EC29FCFAD9}" presName="dummy1b" presStyleCnt="0"/>
      <dgm:spPr/>
    </dgm:pt>
    <dgm:pt modelId="{C4377A96-DAF2-4E8A-A64A-380C72106EF4}" type="pres">
      <dgm:prSet presAssocID="{4A1620AB-7844-4889-82A7-B0EC29FCFAD9}" presName="wedge1Tx" presStyleLbl="node1" presStyleIdx="0" presStyleCnt="3">
        <dgm:presLayoutVars>
          <dgm:chMax val="0"/>
          <dgm:chPref val="0"/>
          <dgm:bulletEnabled val="1"/>
        </dgm:presLayoutVars>
      </dgm:prSet>
      <dgm:spPr/>
    </dgm:pt>
    <dgm:pt modelId="{7D1CAE2C-8CA3-4BFB-A2F1-B4094A1BE91E}" type="pres">
      <dgm:prSet presAssocID="{4A1620AB-7844-4889-82A7-B0EC29FCFAD9}" presName="wedge2" presStyleLbl="node1" presStyleIdx="1" presStyleCnt="3"/>
      <dgm:spPr/>
    </dgm:pt>
    <dgm:pt modelId="{25D42A57-22F8-4EFE-92B6-3E598366D311}" type="pres">
      <dgm:prSet presAssocID="{4A1620AB-7844-4889-82A7-B0EC29FCFAD9}" presName="dummy2a" presStyleCnt="0"/>
      <dgm:spPr/>
    </dgm:pt>
    <dgm:pt modelId="{514C8FED-D51B-41D5-8FE4-5A1F31999D31}" type="pres">
      <dgm:prSet presAssocID="{4A1620AB-7844-4889-82A7-B0EC29FCFAD9}" presName="dummy2b" presStyleCnt="0"/>
      <dgm:spPr/>
    </dgm:pt>
    <dgm:pt modelId="{E349CA1F-1C62-476E-A680-A78DAFD10F41}" type="pres">
      <dgm:prSet presAssocID="{4A1620AB-7844-4889-82A7-B0EC29FCFAD9}" presName="wedge2Tx" presStyleLbl="node1" presStyleIdx="1" presStyleCnt="3">
        <dgm:presLayoutVars>
          <dgm:chMax val="0"/>
          <dgm:chPref val="0"/>
          <dgm:bulletEnabled val="1"/>
        </dgm:presLayoutVars>
      </dgm:prSet>
      <dgm:spPr/>
    </dgm:pt>
    <dgm:pt modelId="{3857C149-0F05-49B9-A648-A5F64D9E518E}" type="pres">
      <dgm:prSet presAssocID="{4A1620AB-7844-4889-82A7-B0EC29FCFAD9}" presName="wedge3" presStyleLbl="node1" presStyleIdx="2" presStyleCnt="3"/>
      <dgm:spPr/>
    </dgm:pt>
    <dgm:pt modelId="{79F46180-4072-4E98-98C3-C3F589C0751C}" type="pres">
      <dgm:prSet presAssocID="{4A1620AB-7844-4889-82A7-B0EC29FCFAD9}" presName="dummy3a" presStyleCnt="0"/>
      <dgm:spPr/>
    </dgm:pt>
    <dgm:pt modelId="{2B321212-4FBE-4236-A7DE-E1A6D64AD622}" type="pres">
      <dgm:prSet presAssocID="{4A1620AB-7844-4889-82A7-B0EC29FCFAD9}" presName="dummy3b" presStyleCnt="0"/>
      <dgm:spPr/>
    </dgm:pt>
    <dgm:pt modelId="{2E33F4C7-A4BE-4900-A74D-B20CFF383B19}" type="pres">
      <dgm:prSet presAssocID="{4A1620AB-7844-4889-82A7-B0EC29FCFAD9}" presName="wedge3Tx" presStyleLbl="node1" presStyleIdx="2" presStyleCnt="3">
        <dgm:presLayoutVars>
          <dgm:chMax val="0"/>
          <dgm:chPref val="0"/>
          <dgm:bulletEnabled val="1"/>
        </dgm:presLayoutVars>
      </dgm:prSet>
      <dgm:spPr/>
    </dgm:pt>
    <dgm:pt modelId="{28195D44-738B-4745-B52D-64D4A90230C8}" type="pres">
      <dgm:prSet presAssocID="{3E95169B-DF2E-4E7F-B22B-E81D01282F0C}" presName="arrowWedge1" presStyleLbl="fgSibTrans2D1" presStyleIdx="0" presStyleCnt="3" custLinFactNeighborX="-852" custLinFactNeighborY="-1361"/>
      <dgm:spPr/>
    </dgm:pt>
    <dgm:pt modelId="{7ACB26AD-7BCE-4FE6-BA87-C244D13A64CC}" type="pres">
      <dgm:prSet presAssocID="{D9F77435-7938-48DD-9FC3-1377A1198704}" presName="arrowWedge2" presStyleLbl="fgSibTrans2D1" presStyleIdx="1" presStyleCnt="3"/>
      <dgm:spPr/>
    </dgm:pt>
    <dgm:pt modelId="{D7B6206D-F85E-4A5D-B02E-F08201154968}" type="pres">
      <dgm:prSet presAssocID="{FE31967C-7A8B-41CB-ACE1-0463C72D9498}" presName="arrowWedge3" presStyleLbl="fgSibTrans2D1" presStyleIdx="2" presStyleCnt="3"/>
      <dgm:spPr/>
    </dgm:pt>
  </dgm:ptLst>
  <dgm:cxnLst>
    <dgm:cxn modelId="{2B81011D-F5EA-4C5D-8193-A93AFC76BC67}" srcId="{4A1620AB-7844-4889-82A7-B0EC29FCFAD9}" destId="{CBF08D32-70B4-4DD1-8D7E-DB1A61E66105}" srcOrd="2" destOrd="0" parTransId="{9B3B0F57-9DB0-4F10-B07F-649DD866BA09}" sibTransId="{FE31967C-7A8B-41CB-ACE1-0463C72D9498}"/>
    <dgm:cxn modelId="{DA269222-83A8-43F7-8DC1-0A5C62B32F22}" srcId="{4A1620AB-7844-4889-82A7-B0EC29FCFAD9}" destId="{D3E4C0D8-104E-438C-A44A-BEA4165AB2DB}" srcOrd="0" destOrd="0" parTransId="{9A5D41E7-ADC3-450A-89F1-475AF3C66C77}" sibTransId="{3E95169B-DF2E-4E7F-B22B-E81D01282F0C}"/>
    <dgm:cxn modelId="{6B19A031-426B-48F8-A1B6-46FF83B6E8EF}" type="presOf" srcId="{D3E4C0D8-104E-438C-A44A-BEA4165AB2DB}" destId="{C4377A96-DAF2-4E8A-A64A-380C72106EF4}" srcOrd="1" destOrd="0" presId="urn:microsoft.com/office/officeart/2005/8/layout/cycle8"/>
    <dgm:cxn modelId="{A126685F-F5F1-4980-9422-7CCA7E9D2703}" type="presOf" srcId="{D3E4C0D8-104E-438C-A44A-BEA4165AB2DB}" destId="{9609E9F6-0EE3-4D10-BC57-D2606EEED497}" srcOrd="0" destOrd="0" presId="urn:microsoft.com/office/officeart/2005/8/layout/cycle8"/>
    <dgm:cxn modelId="{8CD21B44-113F-4228-A024-C20E2DBC0D94}" type="presOf" srcId="{CBF08D32-70B4-4DD1-8D7E-DB1A61E66105}" destId="{2E33F4C7-A4BE-4900-A74D-B20CFF383B19}" srcOrd="1" destOrd="0" presId="urn:microsoft.com/office/officeart/2005/8/layout/cycle8"/>
    <dgm:cxn modelId="{3E32B848-470C-4B8D-B6B5-D2B4E9B008B8}" srcId="{4A1620AB-7844-4889-82A7-B0EC29FCFAD9}" destId="{E2EE2A89-8881-4338-B1E2-F44BBD0F950A}" srcOrd="1" destOrd="0" parTransId="{D8511485-0B57-4D6A-9FD3-1A352CAC53DD}" sibTransId="{D9F77435-7938-48DD-9FC3-1377A1198704}"/>
    <dgm:cxn modelId="{8825E755-F942-4C28-B163-B5CEE3D6CAB7}" type="presOf" srcId="{E2EE2A89-8881-4338-B1E2-F44BBD0F950A}" destId="{7D1CAE2C-8CA3-4BFB-A2F1-B4094A1BE91E}" srcOrd="0" destOrd="0" presId="urn:microsoft.com/office/officeart/2005/8/layout/cycle8"/>
    <dgm:cxn modelId="{A2B5DA77-E0E1-4423-ACAF-592C4A9EC22D}" type="presOf" srcId="{E2EE2A89-8881-4338-B1E2-F44BBD0F950A}" destId="{E349CA1F-1C62-476E-A680-A78DAFD10F41}" srcOrd="1" destOrd="0" presId="urn:microsoft.com/office/officeart/2005/8/layout/cycle8"/>
    <dgm:cxn modelId="{354EF17E-C426-4741-909E-7DA694FD2A92}" type="presOf" srcId="{CBF08D32-70B4-4DD1-8D7E-DB1A61E66105}" destId="{3857C149-0F05-49B9-A648-A5F64D9E518E}" srcOrd="0" destOrd="0" presId="urn:microsoft.com/office/officeart/2005/8/layout/cycle8"/>
    <dgm:cxn modelId="{9C0B44B0-60A8-480F-86ED-914FF650CE0E}" type="presOf" srcId="{4A1620AB-7844-4889-82A7-B0EC29FCFAD9}" destId="{855C5E83-B2E3-4746-86F2-4AA9132402E9}" srcOrd="0" destOrd="0" presId="urn:microsoft.com/office/officeart/2005/8/layout/cycle8"/>
    <dgm:cxn modelId="{490FBDBF-E3F8-4314-9BF7-FEC74E7E864E}" type="presParOf" srcId="{855C5E83-B2E3-4746-86F2-4AA9132402E9}" destId="{9609E9F6-0EE3-4D10-BC57-D2606EEED497}" srcOrd="0" destOrd="0" presId="urn:microsoft.com/office/officeart/2005/8/layout/cycle8"/>
    <dgm:cxn modelId="{35850F37-3D7F-415F-BA08-E3671B8BE28E}" type="presParOf" srcId="{855C5E83-B2E3-4746-86F2-4AA9132402E9}" destId="{B90F0841-EA3B-4F94-A3F1-6AD9335B04E8}" srcOrd="1" destOrd="0" presId="urn:microsoft.com/office/officeart/2005/8/layout/cycle8"/>
    <dgm:cxn modelId="{2309E408-AC2F-4404-BB8A-D20F70983656}" type="presParOf" srcId="{855C5E83-B2E3-4746-86F2-4AA9132402E9}" destId="{08A5FA7C-BCCE-457B-9F9D-5AD6AF648E1A}" srcOrd="2" destOrd="0" presId="urn:microsoft.com/office/officeart/2005/8/layout/cycle8"/>
    <dgm:cxn modelId="{2B18289D-E128-484C-A93B-D8DD02ACFC94}" type="presParOf" srcId="{855C5E83-B2E3-4746-86F2-4AA9132402E9}" destId="{C4377A96-DAF2-4E8A-A64A-380C72106EF4}" srcOrd="3" destOrd="0" presId="urn:microsoft.com/office/officeart/2005/8/layout/cycle8"/>
    <dgm:cxn modelId="{39571E25-2F72-4EAB-AE52-B87F29FEC5D8}" type="presParOf" srcId="{855C5E83-B2E3-4746-86F2-4AA9132402E9}" destId="{7D1CAE2C-8CA3-4BFB-A2F1-B4094A1BE91E}" srcOrd="4" destOrd="0" presId="urn:microsoft.com/office/officeart/2005/8/layout/cycle8"/>
    <dgm:cxn modelId="{57C20ADA-8996-4F09-886B-82C84030AAB0}" type="presParOf" srcId="{855C5E83-B2E3-4746-86F2-4AA9132402E9}" destId="{25D42A57-22F8-4EFE-92B6-3E598366D311}" srcOrd="5" destOrd="0" presId="urn:microsoft.com/office/officeart/2005/8/layout/cycle8"/>
    <dgm:cxn modelId="{BD185B1F-8D9F-4E77-B0D9-CD7F7847389F}" type="presParOf" srcId="{855C5E83-B2E3-4746-86F2-4AA9132402E9}" destId="{514C8FED-D51B-41D5-8FE4-5A1F31999D31}" srcOrd="6" destOrd="0" presId="urn:microsoft.com/office/officeart/2005/8/layout/cycle8"/>
    <dgm:cxn modelId="{3BF735E0-FD09-44E5-9419-DE4D74F97A3B}" type="presParOf" srcId="{855C5E83-B2E3-4746-86F2-4AA9132402E9}" destId="{E349CA1F-1C62-476E-A680-A78DAFD10F41}" srcOrd="7" destOrd="0" presId="urn:microsoft.com/office/officeart/2005/8/layout/cycle8"/>
    <dgm:cxn modelId="{0628FC79-A6A1-44B2-B9C9-2B3710619590}" type="presParOf" srcId="{855C5E83-B2E3-4746-86F2-4AA9132402E9}" destId="{3857C149-0F05-49B9-A648-A5F64D9E518E}" srcOrd="8" destOrd="0" presId="urn:microsoft.com/office/officeart/2005/8/layout/cycle8"/>
    <dgm:cxn modelId="{49DFD60F-154F-4C42-9492-B4210D6B6DA4}" type="presParOf" srcId="{855C5E83-B2E3-4746-86F2-4AA9132402E9}" destId="{79F46180-4072-4E98-98C3-C3F589C0751C}" srcOrd="9" destOrd="0" presId="urn:microsoft.com/office/officeart/2005/8/layout/cycle8"/>
    <dgm:cxn modelId="{4CCFB087-6E9E-44B7-B2F7-0A71A2F035A8}" type="presParOf" srcId="{855C5E83-B2E3-4746-86F2-4AA9132402E9}" destId="{2B321212-4FBE-4236-A7DE-E1A6D64AD622}" srcOrd="10" destOrd="0" presId="urn:microsoft.com/office/officeart/2005/8/layout/cycle8"/>
    <dgm:cxn modelId="{3B6FD440-4146-4095-A858-E9791EA3DB81}" type="presParOf" srcId="{855C5E83-B2E3-4746-86F2-4AA9132402E9}" destId="{2E33F4C7-A4BE-4900-A74D-B20CFF383B19}" srcOrd="11" destOrd="0" presId="urn:microsoft.com/office/officeart/2005/8/layout/cycle8"/>
    <dgm:cxn modelId="{E7C78318-0452-495C-B9D3-922EC69DA101}" type="presParOf" srcId="{855C5E83-B2E3-4746-86F2-4AA9132402E9}" destId="{28195D44-738B-4745-B52D-64D4A90230C8}" srcOrd="12" destOrd="0" presId="urn:microsoft.com/office/officeart/2005/8/layout/cycle8"/>
    <dgm:cxn modelId="{3E404109-3B26-4DB4-98DD-45A2047929BC}" type="presParOf" srcId="{855C5E83-B2E3-4746-86F2-4AA9132402E9}" destId="{7ACB26AD-7BCE-4FE6-BA87-C244D13A64CC}" srcOrd="13" destOrd="0" presId="urn:microsoft.com/office/officeart/2005/8/layout/cycle8"/>
    <dgm:cxn modelId="{7B266CBA-3979-4648-8728-F0A21A95A9D2}" type="presParOf" srcId="{855C5E83-B2E3-4746-86F2-4AA9132402E9}" destId="{D7B6206D-F85E-4A5D-B02E-F08201154968}"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88A4A9-DBE3-4798-9F80-FAB1C4A17810}"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8E168B9F-E3C1-4AFC-97A5-488C5D9DB6C0}">
      <dgm:prSet/>
      <dgm:spPr/>
      <dgm:t>
        <a:bodyPr/>
        <a:lstStyle/>
        <a:p>
          <a:r>
            <a:rPr lang="en-US">
              <a:latin typeface="Segoe UI" panose="020B0502040204020203" pitchFamily="34" charset="0"/>
              <a:cs typeface="Segoe UI" panose="020B0502040204020203" pitchFamily="34" charset="0"/>
            </a:rPr>
            <a:t>Introducing the IDOH Vital Records  </a:t>
          </a:r>
        </a:p>
        <a:p>
          <a:r>
            <a:rPr lang="en-US">
              <a:latin typeface="Segoe UI" panose="020B0502040204020203" pitchFamily="34" charset="0"/>
              <a:cs typeface="Segoe UI" panose="020B0502040204020203" pitchFamily="34" charset="0"/>
            </a:rPr>
            <a:t>Departments</a:t>
          </a:r>
        </a:p>
      </dgm:t>
    </dgm:pt>
    <dgm:pt modelId="{76CE0666-66D8-4EEA-B9B0-82BF4C531B12}" type="parTrans" cxnId="{C1D59BC0-2FD0-4FAD-8575-88C7EEC87FA0}">
      <dgm:prSet/>
      <dgm:spPr/>
      <dgm:t>
        <a:bodyPr/>
        <a:lstStyle/>
        <a:p>
          <a:endParaRPr lang="en-US"/>
        </a:p>
      </dgm:t>
    </dgm:pt>
    <dgm:pt modelId="{54AAFC76-1D20-4947-91DE-758357E36F7D}" type="sibTrans" cxnId="{C1D59BC0-2FD0-4FAD-8575-88C7EEC87FA0}">
      <dgm:prSet/>
      <dgm:spPr/>
      <dgm:t>
        <a:bodyPr/>
        <a:lstStyle/>
        <a:p>
          <a:endParaRPr lang="en-US"/>
        </a:p>
      </dgm:t>
    </dgm:pt>
    <dgm:pt modelId="{CC90E46E-CEDA-400A-863A-39EFC50CD8F1}">
      <dgm:prSet/>
      <dgm:spPr/>
      <dgm:t>
        <a:bodyPr/>
        <a:lstStyle/>
        <a:p>
          <a:r>
            <a:rPr lang="en-US">
              <a:latin typeface="Segoe UI" panose="020B0502040204020203" pitchFamily="34" charset="0"/>
              <a:cs typeface="Segoe UI" panose="020B0502040204020203" pitchFamily="34" charset="0"/>
            </a:rPr>
            <a:t>Certificate Issuance</a:t>
          </a:r>
        </a:p>
        <a:p>
          <a:r>
            <a:rPr lang="en-US">
              <a:latin typeface="Segoe UI" panose="020B0502040204020203" pitchFamily="34" charset="0"/>
              <a:cs typeface="Segoe UI" panose="020B0502040204020203" pitchFamily="34" charset="0"/>
            </a:rPr>
            <a:t>Birth</a:t>
          </a:r>
        </a:p>
        <a:p>
          <a:r>
            <a:rPr lang="en-US">
              <a:latin typeface="Segoe UI" panose="020B0502040204020203" pitchFamily="34" charset="0"/>
              <a:cs typeface="Segoe UI" panose="020B0502040204020203" pitchFamily="34" charset="0"/>
            </a:rPr>
            <a:t>Death</a:t>
          </a:r>
        </a:p>
        <a:p>
          <a:r>
            <a:rPr lang="en-US">
              <a:latin typeface="Segoe UI" panose="020B0502040204020203" pitchFamily="34" charset="0"/>
              <a:cs typeface="Segoe UI" panose="020B0502040204020203" pitchFamily="34" charset="0"/>
            </a:rPr>
            <a:t>Marriage Records</a:t>
          </a:r>
        </a:p>
      </dgm:t>
    </dgm:pt>
    <dgm:pt modelId="{EC2C6520-B2EB-4BF9-9BB2-EA9028420889}" type="parTrans" cxnId="{1E3864BD-5269-4C89-8A13-1373D4DED0F1}">
      <dgm:prSet/>
      <dgm:spPr/>
      <dgm:t>
        <a:bodyPr/>
        <a:lstStyle/>
        <a:p>
          <a:endParaRPr lang="en-US"/>
        </a:p>
      </dgm:t>
    </dgm:pt>
    <dgm:pt modelId="{849221CD-FBA7-4890-B98E-905F2CE8221C}" type="sibTrans" cxnId="{1E3864BD-5269-4C89-8A13-1373D4DED0F1}">
      <dgm:prSet/>
      <dgm:spPr/>
      <dgm:t>
        <a:bodyPr/>
        <a:lstStyle/>
        <a:p>
          <a:endParaRPr lang="en-US"/>
        </a:p>
      </dgm:t>
    </dgm:pt>
    <dgm:pt modelId="{7052C408-D8AB-4F0F-AD27-40FAF1362BEA}">
      <dgm:prSet/>
      <dgm:spPr/>
      <dgm:t>
        <a:bodyPr/>
        <a:lstStyle/>
        <a:p>
          <a:r>
            <a:rPr lang="en-US">
              <a:latin typeface="Segoe UI" panose="020B0502040204020203" pitchFamily="34" charset="0"/>
              <a:cs typeface="Segoe UI" panose="020B0502040204020203" pitchFamily="34" charset="0"/>
            </a:rPr>
            <a:t>Corrections/Amendments Birth Records</a:t>
          </a:r>
        </a:p>
        <a:p>
          <a:r>
            <a:rPr lang="en-US">
              <a:latin typeface="Segoe UI" panose="020B0502040204020203" pitchFamily="34" charset="0"/>
              <a:cs typeface="Segoe UI" panose="020B0502040204020203" pitchFamily="34" charset="0"/>
            </a:rPr>
            <a:t>Issuance</a:t>
          </a:r>
        </a:p>
      </dgm:t>
    </dgm:pt>
    <dgm:pt modelId="{D68B6102-92D8-42A2-92CD-9E99A956FE6F}" type="parTrans" cxnId="{C6EC84F9-4781-479D-B186-B86D3B4B1CCA}">
      <dgm:prSet/>
      <dgm:spPr/>
      <dgm:t>
        <a:bodyPr/>
        <a:lstStyle/>
        <a:p>
          <a:endParaRPr lang="en-US"/>
        </a:p>
      </dgm:t>
    </dgm:pt>
    <dgm:pt modelId="{92028AA0-DE9B-423C-8EFB-8F7ECFEE2C36}" type="sibTrans" cxnId="{C6EC84F9-4781-479D-B186-B86D3B4B1CCA}">
      <dgm:prSet/>
      <dgm:spPr/>
      <dgm:t>
        <a:bodyPr/>
        <a:lstStyle/>
        <a:p>
          <a:endParaRPr lang="en-US"/>
        </a:p>
      </dgm:t>
    </dgm:pt>
    <dgm:pt modelId="{F1FE4638-4F72-49A5-BC3A-88C6854E1111}">
      <dgm:prSet/>
      <dgm:spPr/>
      <dgm:t>
        <a:bodyPr/>
        <a:lstStyle/>
        <a:p>
          <a:r>
            <a:rPr lang="en-US">
              <a:latin typeface="Segoe UI" panose="020B0502040204020203" pitchFamily="34" charset="0"/>
              <a:cs typeface="Segoe UI" panose="020B0502040204020203" pitchFamily="34" charset="0"/>
            </a:rPr>
            <a:t>Corrections/Amendments</a:t>
          </a:r>
        </a:p>
        <a:p>
          <a:r>
            <a:rPr lang="en-US">
              <a:latin typeface="Segoe UI" panose="020B0502040204020203" pitchFamily="34" charset="0"/>
              <a:cs typeface="Segoe UI" panose="020B0502040204020203" pitchFamily="34" charset="0"/>
            </a:rPr>
            <a:t>Death Records</a:t>
          </a:r>
        </a:p>
        <a:p>
          <a:r>
            <a:rPr lang="en-US">
              <a:latin typeface="Segoe UI" panose="020B0502040204020203" pitchFamily="34" charset="0"/>
              <a:cs typeface="Segoe UI" panose="020B0502040204020203" pitchFamily="34" charset="0"/>
            </a:rPr>
            <a:t>Issuance</a:t>
          </a:r>
        </a:p>
      </dgm:t>
    </dgm:pt>
    <dgm:pt modelId="{7A9F9373-C607-4891-9C5D-3698E52936E3}" type="parTrans" cxnId="{D730ECA8-A45D-449B-994E-E2D8C6F0427D}">
      <dgm:prSet/>
      <dgm:spPr/>
      <dgm:t>
        <a:bodyPr/>
        <a:lstStyle/>
        <a:p>
          <a:endParaRPr lang="en-US"/>
        </a:p>
      </dgm:t>
    </dgm:pt>
    <dgm:pt modelId="{382C6AF2-5DF4-4AFD-845F-9C8B4FA156D3}" type="sibTrans" cxnId="{D730ECA8-A45D-449B-994E-E2D8C6F0427D}">
      <dgm:prSet/>
      <dgm:spPr/>
      <dgm:t>
        <a:bodyPr/>
        <a:lstStyle/>
        <a:p>
          <a:endParaRPr lang="en-US"/>
        </a:p>
      </dgm:t>
    </dgm:pt>
    <dgm:pt modelId="{CA36875A-D028-4910-B65A-0F8E8687F0DD}">
      <dgm:prSet/>
      <dgm:spPr/>
      <dgm:t>
        <a:bodyPr/>
        <a:lstStyle/>
        <a:p>
          <a:r>
            <a:rPr lang="en-US">
              <a:latin typeface="Segoe UI" panose="020B0502040204020203" pitchFamily="34" charset="0"/>
              <a:cs typeface="Segoe UI" panose="020B0502040204020203" pitchFamily="34" charset="0"/>
            </a:rPr>
            <a:t>Adoptions</a:t>
          </a:r>
        </a:p>
        <a:p>
          <a:r>
            <a:rPr lang="en-US">
              <a:latin typeface="Segoe UI" panose="020B0502040204020203" pitchFamily="34" charset="0"/>
              <a:cs typeface="Segoe UI" panose="020B0502040204020203" pitchFamily="34" charset="0"/>
            </a:rPr>
            <a:t>Process and Issuance</a:t>
          </a:r>
        </a:p>
      </dgm:t>
    </dgm:pt>
    <dgm:pt modelId="{5AA47E1F-361B-4EEB-B985-F4D4FC16E84F}" type="parTrans" cxnId="{638531B5-BF74-42DB-9C3A-5E0B982CE3D2}">
      <dgm:prSet/>
      <dgm:spPr/>
      <dgm:t>
        <a:bodyPr/>
        <a:lstStyle/>
        <a:p>
          <a:endParaRPr lang="en-US"/>
        </a:p>
      </dgm:t>
    </dgm:pt>
    <dgm:pt modelId="{2B4E1027-B001-460D-9BA8-F6745F9E4078}" type="sibTrans" cxnId="{638531B5-BF74-42DB-9C3A-5E0B982CE3D2}">
      <dgm:prSet/>
      <dgm:spPr/>
      <dgm:t>
        <a:bodyPr/>
        <a:lstStyle/>
        <a:p>
          <a:endParaRPr lang="en-US"/>
        </a:p>
      </dgm:t>
    </dgm:pt>
    <dgm:pt modelId="{4B11EEB8-889E-4E19-9662-56B7D5FB46ED}">
      <dgm:prSet/>
      <dgm:spPr/>
      <dgm:t>
        <a:bodyPr/>
        <a:lstStyle/>
        <a:p>
          <a:r>
            <a:rPr lang="en-US">
              <a:latin typeface="Segoe UI" panose="020B0502040204020203" pitchFamily="34" charset="0"/>
              <a:cs typeface="Segoe UI" panose="020B0502040204020203" pitchFamily="34" charset="0"/>
            </a:rPr>
            <a:t>Data Quality</a:t>
          </a:r>
        </a:p>
        <a:p>
          <a:r>
            <a:rPr lang="en-US">
              <a:latin typeface="Segoe UI" panose="020B0502040204020203" pitchFamily="34" charset="0"/>
              <a:cs typeface="Segoe UI" panose="020B0502040204020203" pitchFamily="34" charset="0"/>
            </a:rPr>
            <a:t>Birth/Death/Fetal Death Reports</a:t>
          </a:r>
        </a:p>
        <a:p>
          <a:r>
            <a:rPr lang="en-US">
              <a:latin typeface="Segoe UI" panose="020B0502040204020203" pitchFamily="34" charset="0"/>
              <a:cs typeface="Segoe UI" panose="020B0502040204020203" pitchFamily="34" charset="0"/>
            </a:rPr>
            <a:t>Data Analyst </a:t>
          </a:r>
        </a:p>
        <a:p>
          <a:endParaRPr lang="en-US"/>
        </a:p>
      </dgm:t>
    </dgm:pt>
    <dgm:pt modelId="{9406B5DF-84D7-45F0-987B-38F183945333}" type="parTrans" cxnId="{5DAF01CA-26C8-4AE8-BB7B-5D146264F9DA}">
      <dgm:prSet/>
      <dgm:spPr/>
      <dgm:t>
        <a:bodyPr/>
        <a:lstStyle/>
        <a:p>
          <a:endParaRPr lang="en-US"/>
        </a:p>
      </dgm:t>
    </dgm:pt>
    <dgm:pt modelId="{77B56222-F1DF-4DEB-93DB-8694BC1EC54E}" type="sibTrans" cxnId="{5DAF01CA-26C8-4AE8-BB7B-5D146264F9DA}">
      <dgm:prSet/>
      <dgm:spPr/>
      <dgm:t>
        <a:bodyPr/>
        <a:lstStyle/>
        <a:p>
          <a:endParaRPr lang="en-US"/>
        </a:p>
      </dgm:t>
    </dgm:pt>
    <dgm:pt modelId="{FE068C9D-F544-45B5-BF5C-D74CF278B6D9}" type="pres">
      <dgm:prSet presAssocID="{2288A4A9-DBE3-4798-9F80-FAB1C4A17810}" presName="diagram" presStyleCnt="0">
        <dgm:presLayoutVars>
          <dgm:dir/>
          <dgm:resizeHandles val="exact"/>
        </dgm:presLayoutVars>
      </dgm:prSet>
      <dgm:spPr/>
    </dgm:pt>
    <dgm:pt modelId="{CB4495F8-5998-4F86-AE93-5DB0DCA51B51}" type="pres">
      <dgm:prSet presAssocID="{8E168B9F-E3C1-4AFC-97A5-488C5D9DB6C0}" presName="node" presStyleLbl="node1" presStyleIdx="0" presStyleCnt="6">
        <dgm:presLayoutVars>
          <dgm:bulletEnabled val="1"/>
        </dgm:presLayoutVars>
      </dgm:prSet>
      <dgm:spPr/>
    </dgm:pt>
    <dgm:pt modelId="{9D9ADC85-BBE1-4D9A-8E8C-64C1D8CE53AA}" type="pres">
      <dgm:prSet presAssocID="{54AAFC76-1D20-4947-91DE-758357E36F7D}" presName="sibTrans" presStyleCnt="0"/>
      <dgm:spPr/>
    </dgm:pt>
    <dgm:pt modelId="{B90379E8-0675-4162-A59E-E967D037A493}" type="pres">
      <dgm:prSet presAssocID="{CC90E46E-CEDA-400A-863A-39EFC50CD8F1}" presName="node" presStyleLbl="node1" presStyleIdx="1" presStyleCnt="6">
        <dgm:presLayoutVars>
          <dgm:bulletEnabled val="1"/>
        </dgm:presLayoutVars>
      </dgm:prSet>
      <dgm:spPr/>
    </dgm:pt>
    <dgm:pt modelId="{9C3D98E3-1BFE-4F82-BFED-C68D99218AF3}" type="pres">
      <dgm:prSet presAssocID="{849221CD-FBA7-4890-B98E-905F2CE8221C}" presName="sibTrans" presStyleCnt="0"/>
      <dgm:spPr/>
    </dgm:pt>
    <dgm:pt modelId="{638F8DF5-1394-465E-8034-C2BB2A8E8FA7}" type="pres">
      <dgm:prSet presAssocID="{7052C408-D8AB-4F0F-AD27-40FAF1362BEA}" presName="node" presStyleLbl="node1" presStyleIdx="2" presStyleCnt="6" custLinFactNeighborX="199" custLinFactNeighborY="-133">
        <dgm:presLayoutVars>
          <dgm:bulletEnabled val="1"/>
        </dgm:presLayoutVars>
      </dgm:prSet>
      <dgm:spPr/>
    </dgm:pt>
    <dgm:pt modelId="{11365E90-B0ED-4188-A712-DA26B299CDD5}" type="pres">
      <dgm:prSet presAssocID="{92028AA0-DE9B-423C-8EFB-8F7ECFEE2C36}" presName="sibTrans" presStyleCnt="0"/>
      <dgm:spPr/>
    </dgm:pt>
    <dgm:pt modelId="{82E6F61B-1D2F-4CF1-A2D4-C144870EF55E}" type="pres">
      <dgm:prSet presAssocID="{F1FE4638-4F72-49A5-BC3A-88C6854E1111}" presName="node" presStyleLbl="node1" presStyleIdx="3" presStyleCnt="6">
        <dgm:presLayoutVars>
          <dgm:bulletEnabled val="1"/>
        </dgm:presLayoutVars>
      </dgm:prSet>
      <dgm:spPr/>
    </dgm:pt>
    <dgm:pt modelId="{C80623FE-4BA4-4ECC-96A2-01A457BCEC99}" type="pres">
      <dgm:prSet presAssocID="{382C6AF2-5DF4-4AFD-845F-9C8B4FA156D3}" presName="sibTrans" presStyleCnt="0"/>
      <dgm:spPr/>
    </dgm:pt>
    <dgm:pt modelId="{3E27B3AB-3E42-4383-ACF7-86227C0C1389}" type="pres">
      <dgm:prSet presAssocID="{CA36875A-D028-4910-B65A-0F8E8687F0DD}" presName="node" presStyleLbl="node1" presStyleIdx="4" presStyleCnt="6" custLinFactNeighborX="1588">
        <dgm:presLayoutVars>
          <dgm:bulletEnabled val="1"/>
        </dgm:presLayoutVars>
      </dgm:prSet>
      <dgm:spPr/>
    </dgm:pt>
    <dgm:pt modelId="{F11D3D22-DD11-423C-8A6D-5B37D37291EC}" type="pres">
      <dgm:prSet presAssocID="{2B4E1027-B001-460D-9BA8-F6745F9E4078}" presName="sibTrans" presStyleCnt="0"/>
      <dgm:spPr/>
    </dgm:pt>
    <dgm:pt modelId="{00428E49-EE4C-475D-8994-6D4370267382}" type="pres">
      <dgm:prSet presAssocID="{4B11EEB8-889E-4E19-9662-56B7D5FB46ED}" presName="node" presStyleLbl="node1" presStyleIdx="5" presStyleCnt="6">
        <dgm:presLayoutVars>
          <dgm:bulletEnabled val="1"/>
        </dgm:presLayoutVars>
      </dgm:prSet>
      <dgm:spPr/>
    </dgm:pt>
  </dgm:ptLst>
  <dgm:cxnLst>
    <dgm:cxn modelId="{4A6E8002-00CC-449A-95A3-B604CD7E5764}" type="presOf" srcId="{F1FE4638-4F72-49A5-BC3A-88C6854E1111}" destId="{82E6F61B-1D2F-4CF1-A2D4-C144870EF55E}" srcOrd="0" destOrd="0" presId="urn:microsoft.com/office/officeart/2005/8/layout/default"/>
    <dgm:cxn modelId="{8477694F-165D-4720-9561-3EEDA8DB92A1}" type="presOf" srcId="{2288A4A9-DBE3-4798-9F80-FAB1C4A17810}" destId="{FE068C9D-F544-45B5-BF5C-D74CF278B6D9}" srcOrd="0" destOrd="0" presId="urn:microsoft.com/office/officeart/2005/8/layout/default"/>
    <dgm:cxn modelId="{87398454-AD1E-415C-B2F4-7D2D411AED45}" type="presOf" srcId="{8E168B9F-E3C1-4AFC-97A5-488C5D9DB6C0}" destId="{CB4495F8-5998-4F86-AE93-5DB0DCA51B51}" srcOrd="0" destOrd="0" presId="urn:microsoft.com/office/officeart/2005/8/layout/default"/>
    <dgm:cxn modelId="{58793F8A-1F9B-477C-8E59-FFE1D3883391}" type="presOf" srcId="{CC90E46E-CEDA-400A-863A-39EFC50CD8F1}" destId="{B90379E8-0675-4162-A59E-E967D037A493}" srcOrd="0" destOrd="0" presId="urn:microsoft.com/office/officeart/2005/8/layout/default"/>
    <dgm:cxn modelId="{6AC12390-B4E7-4614-B959-9818BC45AF71}" type="presOf" srcId="{CA36875A-D028-4910-B65A-0F8E8687F0DD}" destId="{3E27B3AB-3E42-4383-ACF7-86227C0C1389}" srcOrd="0" destOrd="0" presId="urn:microsoft.com/office/officeart/2005/8/layout/default"/>
    <dgm:cxn modelId="{D730ECA8-A45D-449B-994E-E2D8C6F0427D}" srcId="{2288A4A9-DBE3-4798-9F80-FAB1C4A17810}" destId="{F1FE4638-4F72-49A5-BC3A-88C6854E1111}" srcOrd="3" destOrd="0" parTransId="{7A9F9373-C607-4891-9C5D-3698E52936E3}" sibTransId="{382C6AF2-5DF4-4AFD-845F-9C8B4FA156D3}"/>
    <dgm:cxn modelId="{638531B5-BF74-42DB-9C3A-5E0B982CE3D2}" srcId="{2288A4A9-DBE3-4798-9F80-FAB1C4A17810}" destId="{CA36875A-D028-4910-B65A-0F8E8687F0DD}" srcOrd="4" destOrd="0" parTransId="{5AA47E1F-361B-4EEB-B985-F4D4FC16E84F}" sibTransId="{2B4E1027-B001-460D-9BA8-F6745F9E4078}"/>
    <dgm:cxn modelId="{1E3864BD-5269-4C89-8A13-1373D4DED0F1}" srcId="{2288A4A9-DBE3-4798-9F80-FAB1C4A17810}" destId="{CC90E46E-CEDA-400A-863A-39EFC50CD8F1}" srcOrd="1" destOrd="0" parTransId="{EC2C6520-B2EB-4BF9-9BB2-EA9028420889}" sibTransId="{849221CD-FBA7-4890-B98E-905F2CE8221C}"/>
    <dgm:cxn modelId="{C1D59BC0-2FD0-4FAD-8575-88C7EEC87FA0}" srcId="{2288A4A9-DBE3-4798-9F80-FAB1C4A17810}" destId="{8E168B9F-E3C1-4AFC-97A5-488C5D9DB6C0}" srcOrd="0" destOrd="0" parTransId="{76CE0666-66D8-4EEA-B9B0-82BF4C531B12}" sibTransId="{54AAFC76-1D20-4947-91DE-758357E36F7D}"/>
    <dgm:cxn modelId="{5DAF01CA-26C8-4AE8-BB7B-5D146264F9DA}" srcId="{2288A4A9-DBE3-4798-9F80-FAB1C4A17810}" destId="{4B11EEB8-889E-4E19-9662-56B7D5FB46ED}" srcOrd="5" destOrd="0" parTransId="{9406B5DF-84D7-45F0-987B-38F183945333}" sibTransId="{77B56222-F1DF-4DEB-93DB-8694BC1EC54E}"/>
    <dgm:cxn modelId="{03696ECB-6ED0-4A5E-B7EC-701F955615B7}" type="presOf" srcId="{7052C408-D8AB-4F0F-AD27-40FAF1362BEA}" destId="{638F8DF5-1394-465E-8034-C2BB2A8E8FA7}" srcOrd="0" destOrd="0" presId="urn:microsoft.com/office/officeart/2005/8/layout/default"/>
    <dgm:cxn modelId="{569ECDED-E0A6-484C-A821-8A3AB8373DDD}" type="presOf" srcId="{4B11EEB8-889E-4E19-9662-56B7D5FB46ED}" destId="{00428E49-EE4C-475D-8994-6D4370267382}" srcOrd="0" destOrd="0" presId="urn:microsoft.com/office/officeart/2005/8/layout/default"/>
    <dgm:cxn modelId="{C6EC84F9-4781-479D-B186-B86D3B4B1CCA}" srcId="{2288A4A9-DBE3-4798-9F80-FAB1C4A17810}" destId="{7052C408-D8AB-4F0F-AD27-40FAF1362BEA}" srcOrd="2" destOrd="0" parTransId="{D68B6102-92D8-42A2-92CD-9E99A956FE6F}" sibTransId="{92028AA0-DE9B-423C-8EFB-8F7ECFEE2C36}"/>
    <dgm:cxn modelId="{FBA99D5C-155D-47B1-8E2B-EEFDDDACFB79}" type="presParOf" srcId="{FE068C9D-F544-45B5-BF5C-D74CF278B6D9}" destId="{CB4495F8-5998-4F86-AE93-5DB0DCA51B51}" srcOrd="0" destOrd="0" presId="urn:microsoft.com/office/officeart/2005/8/layout/default"/>
    <dgm:cxn modelId="{B2F3D425-29F5-4FC7-B55E-08FFC4EE0679}" type="presParOf" srcId="{FE068C9D-F544-45B5-BF5C-D74CF278B6D9}" destId="{9D9ADC85-BBE1-4D9A-8E8C-64C1D8CE53AA}" srcOrd="1" destOrd="0" presId="urn:microsoft.com/office/officeart/2005/8/layout/default"/>
    <dgm:cxn modelId="{6B89864F-6EB6-465D-9EA0-CD9637575BD9}" type="presParOf" srcId="{FE068C9D-F544-45B5-BF5C-D74CF278B6D9}" destId="{B90379E8-0675-4162-A59E-E967D037A493}" srcOrd="2" destOrd="0" presId="urn:microsoft.com/office/officeart/2005/8/layout/default"/>
    <dgm:cxn modelId="{B2CC2CB6-1F02-416B-8AD8-9A63B72416DE}" type="presParOf" srcId="{FE068C9D-F544-45B5-BF5C-D74CF278B6D9}" destId="{9C3D98E3-1BFE-4F82-BFED-C68D99218AF3}" srcOrd="3" destOrd="0" presId="urn:microsoft.com/office/officeart/2005/8/layout/default"/>
    <dgm:cxn modelId="{ECD2FE2A-D070-47EC-815E-BEADA05BCDBA}" type="presParOf" srcId="{FE068C9D-F544-45B5-BF5C-D74CF278B6D9}" destId="{638F8DF5-1394-465E-8034-C2BB2A8E8FA7}" srcOrd="4" destOrd="0" presId="urn:microsoft.com/office/officeart/2005/8/layout/default"/>
    <dgm:cxn modelId="{C4BE769A-908D-4026-BE22-75477A2AD26D}" type="presParOf" srcId="{FE068C9D-F544-45B5-BF5C-D74CF278B6D9}" destId="{11365E90-B0ED-4188-A712-DA26B299CDD5}" srcOrd="5" destOrd="0" presId="urn:microsoft.com/office/officeart/2005/8/layout/default"/>
    <dgm:cxn modelId="{99751C59-33B1-44F1-8662-F068DE66687F}" type="presParOf" srcId="{FE068C9D-F544-45B5-BF5C-D74CF278B6D9}" destId="{82E6F61B-1D2F-4CF1-A2D4-C144870EF55E}" srcOrd="6" destOrd="0" presId="urn:microsoft.com/office/officeart/2005/8/layout/default"/>
    <dgm:cxn modelId="{7F206941-FA71-41B0-9C4A-E0C6344AAD11}" type="presParOf" srcId="{FE068C9D-F544-45B5-BF5C-D74CF278B6D9}" destId="{C80623FE-4BA4-4ECC-96A2-01A457BCEC99}" srcOrd="7" destOrd="0" presId="urn:microsoft.com/office/officeart/2005/8/layout/default"/>
    <dgm:cxn modelId="{56D5836A-7746-43F9-9E80-D225A3209B2E}" type="presParOf" srcId="{FE068C9D-F544-45B5-BF5C-D74CF278B6D9}" destId="{3E27B3AB-3E42-4383-ACF7-86227C0C1389}" srcOrd="8" destOrd="0" presId="urn:microsoft.com/office/officeart/2005/8/layout/default"/>
    <dgm:cxn modelId="{89898F5A-DBA9-448A-8B4C-DD62F444669F}" type="presParOf" srcId="{FE068C9D-F544-45B5-BF5C-D74CF278B6D9}" destId="{F11D3D22-DD11-423C-8A6D-5B37D37291EC}" srcOrd="9" destOrd="0" presId="urn:microsoft.com/office/officeart/2005/8/layout/default"/>
    <dgm:cxn modelId="{1530CF4A-FA43-4D76-9054-6DE1C2CAFE0C}" type="presParOf" srcId="{FE068C9D-F544-45B5-BF5C-D74CF278B6D9}" destId="{00428E49-EE4C-475D-8994-6D437026738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9E9F6-0EE3-4D10-BC57-D2606EEED497}">
      <dsp:nvSpPr>
        <dsp:cNvPr id="0" name=""/>
        <dsp:cNvSpPr/>
      </dsp:nvSpPr>
      <dsp:spPr>
        <a:xfrm>
          <a:off x="1065463" y="246205"/>
          <a:ext cx="3181731" cy="3181731"/>
        </a:xfrm>
        <a:prstGeom prst="pie">
          <a:avLst>
            <a:gd name="adj1" fmla="val 16200000"/>
            <a:gd name="adj2" fmla="val 18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Clerk’s</a:t>
          </a:r>
        </a:p>
      </dsp:txBody>
      <dsp:txXfrm>
        <a:off x="2742311" y="920429"/>
        <a:ext cx="1136332" cy="946943"/>
      </dsp:txXfrm>
    </dsp:sp>
    <dsp:sp modelId="{7D1CAE2C-8CA3-4BFB-A2F1-B4094A1BE91E}">
      <dsp:nvSpPr>
        <dsp:cNvPr id="0" name=""/>
        <dsp:cNvSpPr/>
      </dsp:nvSpPr>
      <dsp:spPr>
        <a:xfrm>
          <a:off x="999934" y="359838"/>
          <a:ext cx="3181731" cy="3181731"/>
        </a:xfrm>
        <a:prstGeom prst="pie">
          <a:avLst>
            <a:gd name="adj1" fmla="val 1800000"/>
            <a:gd name="adj2" fmla="val 90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Vital Records</a:t>
          </a:r>
        </a:p>
      </dsp:txBody>
      <dsp:txXfrm>
        <a:off x="1757489" y="2424176"/>
        <a:ext cx="1704498" cy="833310"/>
      </dsp:txXfrm>
    </dsp:sp>
    <dsp:sp modelId="{3857C149-0F05-49B9-A648-A5F64D9E518E}">
      <dsp:nvSpPr>
        <dsp:cNvPr id="0" name=""/>
        <dsp:cNvSpPr/>
      </dsp:nvSpPr>
      <dsp:spPr>
        <a:xfrm>
          <a:off x="934405" y="246205"/>
          <a:ext cx="3181731" cy="3181731"/>
        </a:xfrm>
        <a:prstGeom prst="pie">
          <a:avLst>
            <a:gd name="adj1" fmla="val 9000000"/>
            <a:gd name="adj2" fmla="val 162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Attorney and  Petitioner(s)</a:t>
          </a:r>
        </a:p>
      </dsp:txBody>
      <dsp:txXfrm>
        <a:off x="1302956" y="920429"/>
        <a:ext cx="1136332" cy="946943"/>
      </dsp:txXfrm>
    </dsp:sp>
    <dsp:sp modelId="{28195D44-738B-4745-B52D-64D4A90230C8}">
      <dsp:nvSpPr>
        <dsp:cNvPr id="0" name=""/>
        <dsp:cNvSpPr/>
      </dsp:nvSpPr>
      <dsp:spPr>
        <a:xfrm>
          <a:off x="838296" y="576"/>
          <a:ext cx="3575659" cy="3575659"/>
        </a:xfrm>
        <a:prstGeom prst="circularArrow">
          <a:avLst>
            <a:gd name="adj1" fmla="val 5085"/>
            <a:gd name="adj2" fmla="val 327528"/>
            <a:gd name="adj3" fmla="val 1472472"/>
            <a:gd name="adj4" fmla="val 16199432"/>
            <a:gd name="adj5" fmla="val 5932"/>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CB26AD-7BCE-4FE6-BA87-C244D13A64CC}">
      <dsp:nvSpPr>
        <dsp:cNvPr id="0" name=""/>
        <dsp:cNvSpPr/>
      </dsp:nvSpPr>
      <dsp:spPr>
        <a:xfrm>
          <a:off x="802970" y="162673"/>
          <a:ext cx="3575659" cy="3575659"/>
        </a:xfrm>
        <a:prstGeom prst="circularArrow">
          <a:avLst>
            <a:gd name="adj1" fmla="val 5085"/>
            <a:gd name="adj2" fmla="val 327528"/>
            <a:gd name="adj3" fmla="val 8671970"/>
            <a:gd name="adj4" fmla="val 1800502"/>
            <a:gd name="adj5" fmla="val 5932"/>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B6206D-F85E-4A5D-B02E-F08201154968}">
      <dsp:nvSpPr>
        <dsp:cNvPr id="0" name=""/>
        <dsp:cNvSpPr/>
      </dsp:nvSpPr>
      <dsp:spPr>
        <a:xfrm>
          <a:off x="737179" y="49241"/>
          <a:ext cx="3575659" cy="3575659"/>
        </a:xfrm>
        <a:prstGeom prst="circularArrow">
          <a:avLst>
            <a:gd name="adj1" fmla="val 5085"/>
            <a:gd name="adj2" fmla="val 327528"/>
            <a:gd name="adj3" fmla="val 15873039"/>
            <a:gd name="adj4" fmla="val 9000000"/>
            <a:gd name="adj5" fmla="val 5932"/>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495F8-5998-4F86-AE93-5DB0DCA51B51}">
      <dsp:nvSpPr>
        <dsp:cNvPr id="0" name=""/>
        <dsp:cNvSpPr/>
      </dsp:nvSpPr>
      <dsp:spPr>
        <a:xfrm>
          <a:off x="0" y="464845"/>
          <a:ext cx="2478881" cy="148732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Introducing the IDOH Vital Records  </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Departments</a:t>
          </a:r>
        </a:p>
      </dsp:txBody>
      <dsp:txXfrm>
        <a:off x="0" y="464845"/>
        <a:ext cx="2478881" cy="1487328"/>
      </dsp:txXfrm>
    </dsp:sp>
    <dsp:sp modelId="{B90379E8-0675-4162-A59E-E967D037A493}">
      <dsp:nvSpPr>
        <dsp:cNvPr id="0" name=""/>
        <dsp:cNvSpPr/>
      </dsp:nvSpPr>
      <dsp:spPr>
        <a:xfrm>
          <a:off x="2726769" y="464845"/>
          <a:ext cx="2478881" cy="148732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Certificate Issuance</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Birth</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Death</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Marriage Records</a:t>
          </a:r>
        </a:p>
      </dsp:txBody>
      <dsp:txXfrm>
        <a:off x="2726769" y="464845"/>
        <a:ext cx="2478881" cy="1487328"/>
      </dsp:txXfrm>
    </dsp:sp>
    <dsp:sp modelId="{638F8DF5-1394-465E-8034-C2BB2A8E8FA7}">
      <dsp:nvSpPr>
        <dsp:cNvPr id="0" name=""/>
        <dsp:cNvSpPr/>
      </dsp:nvSpPr>
      <dsp:spPr>
        <a:xfrm>
          <a:off x="5453538" y="462867"/>
          <a:ext cx="2478881" cy="148732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Corrections/Amendments Birth Records</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Issuance</a:t>
          </a:r>
        </a:p>
      </dsp:txBody>
      <dsp:txXfrm>
        <a:off x="5453538" y="462867"/>
        <a:ext cx="2478881" cy="1487328"/>
      </dsp:txXfrm>
    </dsp:sp>
    <dsp:sp modelId="{82E6F61B-1D2F-4CF1-A2D4-C144870EF55E}">
      <dsp:nvSpPr>
        <dsp:cNvPr id="0" name=""/>
        <dsp:cNvSpPr/>
      </dsp:nvSpPr>
      <dsp:spPr>
        <a:xfrm>
          <a:off x="0" y="2200062"/>
          <a:ext cx="2478881" cy="148732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Corrections/Amendments</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Death Records</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Issuance</a:t>
          </a:r>
        </a:p>
      </dsp:txBody>
      <dsp:txXfrm>
        <a:off x="0" y="2200062"/>
        <a:ext cx="2478881" cy="1487328"/>
      </dsp:txXfrm>
    </dsp:sp>
    <dsp:sp modelId="{3E27B3AB-3E42-4383-ACF7-86227C0C1389}">
      <dsp:nvSpPr>
        <dsp:cNvPr id="0" name=""/>
        <dsp:cNvSpPr/>
      </dsp:nvSpPr>
      <dsp:spPr>
        <a:xfrm>
          <a:off x="2766134" y="2200062"/>
          <a:ext cx="2478881" cy="148732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Adoptions</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Process and Issuance</a:t>
          </a:r>
        </a:p>
      </dsp:txBody>
      <dsp:txXfrm>
        <a:off x="2766134" y="2200062"/>
        <a:ext cx="2478881" cy="1487328"/>
      </dsp:txXfrm>
    </dsp:sp>
    <dsp:sp modelId="{00428E49-EE4C-475D-8994-6D4370267382}">
      <dsp:nvSpPr>
        <dsp:cNvPr id="0" name=""/>
        <dsp:cNvSpPr/>
      </dsp:nvSpPr>
      <dsp:spPr>
        <a:xfrm>
          <a:off x="5453538" y="2200062"/>
          <a:ext cx="2478881" cy="148732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Data Quality</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Birth/Death/Fetal Death Reports</a:t>
          </a:r>
        </a:p>
        <a:p>
          <a:pPr marL="0" lvl="0" indent="0" algn="ctr" defTabSz="622300">
            <a:lnSpc>
              <a:spcPct val="90000"/>
            </a:lnSpc>
            <a:spcBef>
              <a:spcPct val="0"/>
            </a:spcBef>
            <a:spcAft>
              <a:spcPct val="35000"/>
            </a:spcAft>
            <a:buNone/>
          </a:pPr>
          <a:r>
            <a:rPr lang="en-US" sz="1400" kern="1200">
              <a:latin typeface="Segoe UI" panose="020B0502040204020203" pitchFamily="34" charset="0"/>
              <a:cs typeface="Segoe UI" panose="020B0502040204020203" pitchFamily="34" charset="0"/>
            </a:rPr>
            <a:t>Data Analyst </a:t>
          </a:r>
        </a:p>
        <a:p>
          <a:pPr marL="0" lvl="0" indent="0" algn="ctr" defTabSz="622300">
            <a:lnSpc>
              <a:spcPct val="90000"/>
            </a:lnSpc>
            <a:spcBef>
              <a:spcPct val="0"/>
            </a:spcBef>
            <a:spcAft>
              <a:spcPct val="35000"/>
            </a:spcAft>
            <a:buNone/>
          </a:pPr>
          <a:endParaRPr lang="en-US" sz="1400" kern="1200"/>
        </a:p>
      </dsp:txBody>
      <dsp:txXfrm>
        <a:off x="5453538" y="2200062"/>
        <a:ext cx="2478881" cy="1487328"/>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5430279" y="4954699"/>
            <a:ext cx="3322638" cy="424732"/>
          </a:xfrm>
        </p:spPr>
        <p:txBody>
          <a:bodyPr anchor="ctr">
            <a:spAutoFit/>
          </a:bodyPr>
          <a:lstStyle>
            <a:lvl1pPr>
              <a:defRPr sz="2400">
                <a:solidFill>
                  <a:schemeClr val="bg1"/>
                </a:solidFill>
              </a:defRPr>
            </a:lvl1pPr>
            <a:lvl2pPr>
              <a:defRPr sz="2400">
                <a:solidFill>
                  <a:schemeClr val="bg1"/>
                </a:solidFill>
                <a:latin typeface="Raleway" panose="020B0503030101060003" pitchFamily="34" charset="77"/>
              </a:defRPr>
            </a:lvl2pPr>
            <a:lvl3pPr>
              <a:defRPr sz="2400">
                <a:solidFill>
                  <a:schemeClr val="bg1"/>
                </a:solidFill>
                <a:latin typeface="Raleway" panose="020B0503030101060003" pitchFamily="34" charset="77"/>
              </a:defRPr>
            </a:lvl3pPr>
            <a:lvl4pPr>
              <a:defRPr sz="2400">
                <a:solidFill>
                  <a:schemeClr val="bg1"/>
                </a:solidFill>
                <a:latin typeface="Raleway" panose="020B0503030101060003" pitchFamily="34" charset="77"/>
              </a:defRPr>
            </a:lvl4pPr>
            <a:lvl5pPr>
              <a:defRPr sz="2400">
                <a:solidFill>
                  <a:schemeClr val="bg1"/>
                </a:solidFill>
                <a:latin typeface="Raleway" panose="020B0503030101060003" pitchFamily="34" charset="77"/>
              </a:defRPr>
            </a:lvl5pPr>
          </a:lstStyle>
          <a:p>
            <a:pPr lvl="0"/>
            <a:r>
              <a:rPr lang="en-US"/>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5430279" y="2665031"/>
            <a:ext cx="6141961" cy="590931"/>
          </a:xfrm>
        </p:spPr>
        <p:txBody>
          <a:bodyPr anchor="b">
            <a:spAutoFit/>
          </a:bodyPr>
          <a:lstStyle>
            <a:lvl1pPr algn="l">
              <a:defRPr sz="3600" b="1" i="0" cap="all" baseline="0">
                <a:solidFill>
                  <a:schemeClr val="bg1"/>
                </a:solidFill>
                <a:latin typeface="Raleway SemiBold" panose="020B0503030101060003"/>
              </a:defRPr>
            </a:lvl1pPr>
          </a:lstStyle>
          <a:p>
            <a:r>
              <a:rPr lang="en-US"/>
              <a:t>Presentation Name</a:t>
            </a:r>
          </a:p>
        </p:txBody>
      </p:sp>
      <p:sp>
        <p:nvSpPr>
          <p:cNvPr id="3" name="Subtitle 2">
            <a:extLst>
              <a:ext uri="{FF2B5EF4-FFF2-40B4-BE49-F238E27FC236}">
                <a16:creationId xmlns:a16="http://schemas.microsoft.com/office/drawing/2014/main" id="{4B200433-34AA-0A4E-A5F1-B2294311BF01}"/>
              </a:ext>
            </a:extLst>
          </p:cNvPr>
          <p:cNvSpPr>
            <a:spLocks noGrp="1"/>
          </p:cNvSpPr>
          <p:nvPr>
            <p:ph type="subTitle" idx="1" hasCustomPrompt="1"/>
          </p:nvPr>
        </p:nvSpPr>
        <p:spPr>
          <a:xfrm>
            <a:off x="5430279" y="3762946"/>
            <a:ext cx="6141962" cy="424732"/>
          </a:xfrm>
        </p:spPr>
        <p:txBody>
          <a:bodyPr>
            <a:spAutoFit/>
          </a:bodyPr>
          <a:lstStyle>
            <a:lvl1pPr marL="0" indent="0" algn="l">
              <a:buNone/>
              <a:defRPr sz="2400" b="0" i="0" cap="all" baseline="0">
                <a:solidFill>
                  <a:schemeClr val="bg1"/>
                </a:solidFill>
                <a:latin typeface="Raleway Light" panose="020B04030301010600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4493232" y="380136"/>
            <a:ext cx="62031" cy="6097728"/>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1204775" y="1171054"/>
            <a:ext cx="2413441" cy="4423558"/>
          </a:xfrm>
          <a:prstGeom prst="rect">
            <a:avLst/>
          </a:prstGeom>
        </p:spPr>
      </p:pic>
    </p:spTree>
    <p:extLst>
      <p:ext uri="{BB962C8B-B14F-4D97-AF65-F5344CB8AC3E}">
        <p14:creationId xmlns:p14="http://schemas.microsoft.com/office/powerpoint/2010/main" val="1626323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ooter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cxnSp>
        <p:nvCxnSpPr>
          <p:cNvPr id="4" name="Straight Connector 3">
            <a:extLst>
              <a:ext uri="{FF2B5EF4-FFF2-40B4-BE49-F238E27FC236}">
                <a16:creationId xmlns:a16="http://schemas.microsoft.com/office/drawing/2014/main" id="{704B8754-6230-FF48-BAA3-475B4BD55389}"/>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9090E88-0231-EF47-91D8-BAFEBA3FC2E4}"/>
              </a:ext>
            </a:extLst>
          </p:cNvPr>
          <p:cNvPicPr>
            <a:picLocks noChangeAspect="1"/>
          </p:cNvPicPr>
          <p:nvPr userDrawn="1"/>
        </p:nvPicPr>
        <p:blipFill>
          <a:blip r:embed="rId2"/>
          <a:stretch>
            <a:fillRect/>
          </a:stretch>
        </p:blipFill>
        <p:spPr>
          <a:xfrm>
            <a:off x="363617" y="5802218"/>
            <a:ext cx="1623999" cy="817420"/>
          </a:xfrm>
          <a:prstGeom prst="rect">
            <a:avLst/>
          </a:prstGeom>
        </p:spPr>
      </p:pic>
    </p:spTree>
    <p:extLst>
      <p:ext uri="{BB962C8B-B14F-4D97-AF65-F5344CB8AC3E}">
        <p14:creationId xmlns:p14="http://schemas.microsoft.com/office/powerpoint/2010/main" val="252238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rts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6"/>
            <a:ext cx="3380242" cy="756565"/>
          </a:xfrm>
        </p:spPr>
        <p:txBody>
          <a:bodyPr/>
          <a:lstStyle>
            <a:lvl1pPr>
              <a:defRPr>
                <a:solidFill>
                  <a:schemeClr val="tx1"/>
                </a:solidFill>
              </a:defRPr>
            </a:lvl1pPr>
          </a:lstStyle>
          <a:p>
            <a:r>
              <a:rPr lang="en-US"/>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2" cy="3645518"/>
          </a:xfrm>
          <a:no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9333631-A642-3147-8E2D-182A900A376E}"/>
              </a:ext>
            </a:extLst>
          </p:cNvPr>
          <p:cNvSpPr>
            <a:spLocks noGrp="1"/>
          </p:cNvSpPr>
          <p:nvPr>
            <p:ph type="sldNum" sz="quarter" idx="14"/>
          </p:nvPr>
        </p:nvSpPr>
        <p:spPr/>
        <p:txBody>
          <a:bodyPr/>
          <a:lstStyle/>
          <a:p>
            <a:fld id="{2C1798A1-548B-2F4F-A949-0B360C421755}" type="slidenum">
              <a:rPr lang="en-US" smtClean="0"/>
              <a:pPr/>
              <a:t>‹#›</a:t>
            </a:fld>
            <a:endParaRPr lang="en-US"/>
          </a:p>
        </p:txBody>
      </p:sp>
      <p:cxnSp>
        <p:nvCxnSpPr>
          <p:cNvPr id="18" name="Straight Connector 17">
            <a:extLst>
              <a:ext uri="{FF2B5EF4-FFF2-40B4-BE49-F238E27FC236}">
                <a16:creationId xmlns:a16="http://schemas.microsoft.com/office/drawing/2014/main" id="{21C3DAE3-FAD8-5D4F-A07E-1BDB97A1AA02}"/>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1561F55-8A38-B940-9C70-17A82AC89ED4}"/>
              </a:ext>
            </a:extLst>
          </p:cNvPr>
          <p:cNvPicPr>
            <a:picLocks noChangeAspect="1"/>
          </p:cNvPicPr>
          <p:nvPr userDrawn="1"/>
        </p:nvPicPr>
        <p:blipFill>
          <a:blip r:embed="rId2"/>
          <a:stretch>
            <a:fillRect/>
          </a:stretch>
        </p:blipFill>
        <p:spPr>
          <a:xfrm>
            <a:off x="363617" y="5802218"/>
            <a:ext cx="1623999" cy="817420"/>
          </a:xfrm>
          <a:prstGeom prst="rect">
            <a:avLst/>
          </a:prstGeom>
        </p:spPr>
      </p:pic>
    </p:spTree>
    <p:extLst>
      <p:ext uri="{BB962C8B-B14F-4D97-AF65-F5344CB8AC3E}">
        <p14:creationId xmlns:p14="http://schemas.microsoft.com/office/powerpoint/2010/main" val="1950770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harts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6"/>
            <a:ext cx="3380242" cy="756565"/>
          </a:xfrm>
        </p:spPr>
        <p:txBody>
          <a:bodyPr/>
          <a:lstStyle>
            <a:lvl1pPr>
              <a:defRPr>
                <a:solidFill>
                  <a:schemeClr val="bg1"/>
                </a:solidFill>
              </a:defRPr>
            </a:lvl1pPr>
          </a:lstStyle>
          <a:p>
            <a:r>
              <a:rPr lang="en-US"/>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2" cy="3645518"/>
          </a:xfrm>
          <a:no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BE0AC1F-4242-FD4A-84BE-CDA82C3D43AE}"/>
              </a:ext>
            </a:extLst>
          </p:cNvPr>
          <p:cNvCxnSpPr>
            <a:cxnSpLocks/>
          </p:cNvCxnSpPr>
          <p:nvPr userDrawn="1"/>
        </p:nvCxnSpPr>
        <p:spPr>
          <a:xfrm>
            <a:off x="2103120" y="6215970"/>
            <a:ext cx="91013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FF5FB82-9241-C045-8A52-591FEB315B77}"/>
              </a:ext>
            </a:extLst>
          </p:cNvPr>
          <p:cNvPicPr>
            <a:picLocks noChangeAspect="1"/>
          </p:cNvPicPr>
          <p:nvPr userDrawn="1"/>
        </p:nvPicPr>
        <p:blipFill>
          <a:blip r:embed="rId2"/>
          <a:stretch>
            <a:fillRect/>
          </a:stretch>
        </p:blipFill>
        <p:spPr>
          <a:xfrm>
            <a:off x="387962" y="5802218"/>
            <a:ext cx="1623999" cy="817420"/>
          </a:xfrm>
          <a:prstGeom prst="rect">
            <a:avLst/>
          </a:prstGeom>
        </p:spPr>
      </p:pic>
      <p:sp>
        <p:nvSpPr>
          <p:cNvPr id="12" name="Slide Number Placeholder 6">
            <a:extLst>
              <a:ext uri="{FF2B5EF4-FFF2-40B4-BE49-F238E27FC236}">
                <a16:creationId xmlns:a16="http://schemas.microsoft.com/office/drawing/2014/main" id="{2360B844-A017-134D-8EA2-7AE1BDE27744}"/>
              </a:ext>
            </a:extLst>
          </p:cNvPr>
          <p:cNvSpPr>
            <a:spLocks noGrp="1"/>
          </p:cNvSpPr>
          <p:nvPr>
            <p:ph type="sldNum" sz="quarter" idx="12"/>
          </p:nvPr>
        </p:nvSpPr>
        <p:spPr>
          <a:xfrm>
            <a:off x="11204447" y="6028365"/>
            <a:ext cx="623935" cy="365125"/>
          </a:xfrm>
        </p:spPr>
        <p:txBody>
          <a:bodyPr/>
          <a:lstStyle>
            <a:lvl1pPr>
              <a:defRPr>
                <a:solidFill>
                  <a:schemeClr val="bg1"/>
                </a:solidFill>
              </a:defRPr>
            </a:lvl1pPr>
          </a:lstStyle>
          <a:p>
            <a:fld id="{2C1798A1-548B-2F4F-A949-0B360C421755}" type="slidenum">
              <a:rPr lang="en-US" smtClean="0"/>
              <a:pPr/>
              <a:t>‹#›</a:t>
            </a:fld>
            <a:endParaRPr lang="en-US"/>
          </a:p>
        </p:txBody>
      </p:sp>
    </p:spTree>
    <p:extLst>
      <p:ext uri="{BB962C8B-B14F-4D97-AF65-F5344CB8AC3E}">
        <p14:creationId xmlns:p14="http://schemas.microsoft.com/office/powerpoint/2010/main" val="670950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5430279" y="4814155"/>
            <a:ext cx="3322638" cy="424732"/>
          </a:xfrm>
        </p:spPr>
        <p:txBody>
          <a:bodyPr anchor="ctr">
            <a:spAutoFit/>
          </a:bodyPr>
          <a:lstStyle>
            <a:lvl1pPr>
              <a:defRPr sz="2400">
                <a:solidFill>
                  <a:schemeClr val="bg1"/>
                </a:solidFill>
              </a:defRPr>
            </a:lvl1pPr>
            <a:lvl2pPr>
              <a:defRPr sz="2400">
                <a:solidFill>
                  <a:schemeClr val="bg1"/>
                </a:solidFill>
                <a:latin typeface="Raleway" panose="020B0503030101060003" pitchFamily="34" charset="77"/>
              </a:defRPr>
            </a:lvl2pPr>
            <a:lvl3pPr>
              <a:defRPr sz="2400">
                <a:solidFill>
                  <a:schemeClr val="bg1"/>
                </a:solidFill>
                <a:latin typeface="Raleway" panose="020B0503030101060003" pitchFamily="34" charset="77"/>
              </a:defRPr>
            </a:lvl3pPr>
            <a:lvl4pPr>
              <a:defRPr sz="2400">
                <a:solidFill>
                  <a:schemeClr val="bg1"/>
                </a:solidFill>
                <a:latin typeface="Raleway" panose="020B0503030101060003" pitchFamily="34" charset="77"/>
              </a:defRPr>
            </a:lvl4pPr>
            <a:lvl5pPr>
              <a:defRPr sz="2400">
                <a:solidFill>
                  <a:schemeClr val="bg1"/>
                </a:solidFill>
                <a:latin typeface="Raleway" panose="020B0503030101060003" pitchFamily="34" charset="77"/>
              </a:defRPr>
            </a:lvl5pPr>
          </a:lstStyle>
          <a:p>
            <a:pPr lvl="0"/>
            <a:r>
              <a:rPr lang="en-US"/>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5430279" y="1189138"/>
            <a:ext cx="6141961" cy="590931"/>
          </a:xfrm>
        </p:spPr>
        <p:txBody>
          <a:bodyPr anchor="b">
            <a:spAutoFit/>
          </a:bodyPr>
          <a:lstStyle>
            <a:lvl1pPr algn="l">
              <a:defRPr sz="3600" b="1" i="0" cap="all" baseline="0">
                <a:solidFill>
                  <a:schemeClr val="bg1"/>
                </a:solidFill>
                <a:latin typeface="Raleway SemiBold" panose="020B0503030101060003"/>
              </a:defRPr>
            </a:lvl1pPr>
          </a:lstStyle>
          <a:p>
            <a:r>
              <a:rPr lang="en-US"/>
              <a:t>Presentation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4493232" y="380136"/>
            <a:ext cx="62031" cy="6097728"/>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1204775" y="1171054"/>
            <a:ext cx="2413441" cy="4423558"/>
          </a:xfrm>
          <a:prstGeom prst="rect">
            <a:avLst/>
          </a:prstGeom>
        </p:spPr>
      </p:pic>
      <p:sp>
        <p:nvSpPr>
          <p:cNvPr id="7" name="Text Placeholder 2">
            <a:extLst>
              <a:ext uri="{FF2B5EF4-FFF2-40B4-BE49-F238E27FC236}">
                <a16:creationId xmlns:a16="http://schemas.microsoft.com/office/drawing/2014/main" id="{ACDACEB2-BE74-48A9-87B2-A9E3C26F6980}"/>
              </a:ext>
            </a:extLst>
          </p:cNvPr>
          <p:cNvSpPr>
            <a:spLocks noGrp="1"/>
          </p:cNvSpPr>
          <p:nvPr>
            <p:ph type="body" sz="quarter" idx="11" hasCustomPrompt="1"/>
          </p:nvPr>
        </p:nvSpPr>
        <p:spPr>
          <a:xfrm>
            <a:off x="5430279" y="2875547"/>
            <a:ext cx="6432297" cy="1481669"/>
          </a:xfrm>
        </p:spPr>
        <p:txBody>
          <a:bodyPr>
            <a:normAutofit/>
          </a:bodyPr>
          <a:lstStyle>
            <a:lvl1pPr>
              <a:defRPr sz="2800">
                <a:solidFill>
                  <a:schemeClr val="bg1"/>
                </a:solidFill>
              </a:defRPr>
            </a:lvl1pPr>
          </a:lstStyle>
          <a:p>
            <a:r>
              <a:rPr lang="en-US" b="1">
                <a:latin typeface="Raleway" pitchFamily="2" charset="0"/>
              </a:rPr>
              <a:t>PRESENTER NAME</a:t>
            </a:r>
            <a:br>
              <a:rPr lang="en-US" b="1">
                <a:latin typeface="Raleway" pitchFamily="2" charset="0"/>
              </a:rPr>
            </a:br>
            <a:r>
              <a:rPr lang="en-US">
                <a:latin typeface="Raleway" pitchFamily="2" charset="0"/>
              </a:rPr>
              <a:t>PRESENTER TITLE</a:t>
            </a:r>
          </a:p>
        </p:txBody>
      </p:sp>
    </p:spTree>
    <p:extLst>
      <p:ext uri="{BB962C8B-B14F-4D97-AF65-F5344CB8AC3E}">
        <p14:creationId xmlns:p14="http://schemas.microsoft.com/office/powerpoint/2010/main" val="2047768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5430279" y="4814155"/>
            <a:ext cx="3322638" cy="424732"/>
          </a:xfrm>
        </p:spPr>
        <p:txBody>
          <a:bodyPr anchor="ctr">
            <a:spAutoFit/>
          </a:bodyPr>
          <a:lstStyle>
            <a:lvl1pPr>
              <a:defRPr sz="2400">
                <a:solidFill>
                  <a:schemeClr val="bg1"/>
                </a:solidFill>
              </a:defRPr>
            </a:lvl1pPr>
            <a:lvl2pPr>
              <a:defRPr sz="2400">
                <a:solidFill>
                  <a:schemeClr val="bg1"/>
                </a:solidFill>
                <a:latin typeface="Raleway" panose="020B0503030101060003" pitchFamily="34" charset="77"/>
              </a:defRPr>
            </a:lvl2pPr>
            <a:lvl3pPr>
              <a:defRPr sz="2400">
                <a:solidFill>
                  <a:schemeClr val="bg1"/>
                </a:solidFill>
                <a:latin typeface="Raleway" panose="020B0503030101060003" pitchFamily="34" charset="77"/>
              </a:defRPr>
            </a:lvl3pPr>
            <a:lvl4pPr>
              <a:defRPr sz="2400">
                <a:solidFill>
                  <a:schemeClr val="bg1"/>
                </a:solidFill>
                <a:latin typeface="Raleway" panose="020B0503030101060003" pitchFamily="34" charset="77"/>
              </a:defRPr>
            </a:lvl4pPr>
            <a:lvl5pPr>
              <a:defRPr sz="2400">
                <a:solidFill>
                  <a:schemeClr val="bg1"/>
                </a:solidFill>
                <a:latin typeface="Raleway" panose="020B0503030101060003" pitchFamily="34" charset="77"/>
              </a:defRPr>
            </a:lvl5pPr>
          </a:lstStyle>
          <a:p>
            <a:pPr lvl="0"/>
            <a:r>
              <a:rPr lang="en-US"/>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5430279" y="1189138"/>
            <a:ext cx="6141961" cy="590931"/>
          </a:xfrm>
        </p:spPr>
        <p:txBody>
          <a:bodyPr anchor="b">
            <a:spAutoFit/>
          </a:bodyPr>
          <a:lstStyle>
            <a:lvl1pPr algn="l">
              <a:defRPr sz="3600" b="1" i="0" cap="all" baseline="0">
                <a:solidFill>
                  <a:schemeClr val="bg1"/>
                </a:solidFill>
                <a:latin typeface="Raleway SemiBold" panose="020B0503030101060003"/>
              </a:defRPr>
            </a:lvl1pPr>
          </a:lstStyle>
          <a:p>
            <a:r>
              <a:rPr lang="en-US"/>
              <a:t>Presentation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4493232" y="380136"/>
            <a:ext cx="62031" cy="6097728"/>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1204775" y="1171054"/>
            <a:ext cx="2413441" cy="4423558"/>
          </a:xfrm>
          <a:prstGeom prst="rect">
            <a:avLst/>
          </a:prstGeom>
        </p:spPr>
      </p:pic>
      <p:sp>
        <p:nvSpPr>
          <p:cNvPr id="7" name="Text Placeholder 2">
            <a:extLst>
              <a:ext uri="{FF2B5EF4-FFF2-40B4-BE49-F238E27FC236}">
                <a16:creationId xmlns:a16="http://schemas.microsoft.com/office/drawing/2014/main" id="{ACDACEB2-BE74-48A9-87B2-A9E3C26F6980}"/>
              </a:ext>
            </a:extLst>
          </p:cNvPr>
          <p:cNvSpPr>
            <a:spLocks noGrp="1"/>
          </p:cNvSpPr>
          <p:nvPr>
            <p:ph type="body" sz="quarter" idx="11" hasCustomPrompt="1"/>
          </p:nvPr>
        </p:nvSpPr>
        <p:spPr>
          <a:xfrm>
            <a:off x="5430279" y="2875547"/>
            <a:ext cx="6432297" cy="1481669"/>
          </a:xfrm>
        </p:spPr>
        <p:txBody>
          <a:bodyPr>
            <a:normAutofit/>
          </a:bodyPr>
          <a:lstStyle>
            <a:lvl1pPr>
              <a:defRPr sz="2800">
                <a:solidFill>
                  <a:schemeClr val="bg1"/>
                </a:solidFill>
              </a:defRPr>
            </a:lvl1pPr>
          </a:lstStyle>
          <a:p>
            <a:r>
              <a:rPr lang="en-US" b="1">
                <a:latin typeface="Raleway" pitchFamily="2" charset="0"/>
              </a:rPr>
              <a:t>PRESENTER NAME</a:t>
            </a:r>
            <a:br>
              <a:rPr lang="en-US" b="1">
                <a:latin typeface="Raleway" pitchFamily="2" charset="0"/>
              </a:rPr>
            </a:br>
            <a:r>
              <a:rPr lang="en-US">
                <a:latin typeface="Raleway" pitchFamily="2" charset="0"/>
              </a:rPr>
              <a:t>PRESENTER TITLE</a:t>
            </a:r>
          </a:p>
        </p:txBody>
      </p:sp>
    </p:spTree>
    <p:extLst>
      <p:ext uri="{BB962C8B-B14F-4D97-AF65-F5344CB8AC3E}">
        <p14:creationId xmlns:p14="http://schemas.microsoft.com/office/powerpoint/2010/main" val="177306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a:stretch>
            <a:fillRect/>
          </a:stretch>
        </p:blipFill>
        <p:spPr>
          <a:xfrm>
            <a:off x="8915846" y="2171700"/>
            <a:ext cx="2392094" cy="2514600"/>
          </a:xfrm>
          <a:prstGeom prst="rect">
            <a:avLst/>
          </a:prstGeom>
        </p:spPr>
      </p:pic>
    </p:spTree>
    <p:extLst>
      <p:ext uri="{BB962C8B-B14F-4D97-AF65-F5344CB8AC3E}">
        <p14:creationId xmlns:p14="http://schemas.microsoft.com/office/powerpoint/2010/main" val="23225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709757" y="-1286616"/>
            <a:ext cx="12008425" cy="6656388"/>
          </a:xfrm>
          <a:prstGeom prst="roundRect">
            <a:avLst/>
          </a:prstGeom>
          <a:pattFill prst="pct5">
            <a:fgClr>
              <a:schemeClr val="bg1">
                <a:lumMod val="75000"/>
              </a:schemeClr>
            </a:fgClr>
            <a:bgClr>
              <a:schemeClr val="bg1"/>
            </a:bgClr>
          </a:pattFill>
        </p:spPr>
        <p:txBody>
          <a:bodyPr anchor="ctr" anchorCtr="0">
            <a:normAutofit/>
          </a:bodyPr>
          <a:lstStyle>
            <a:lvl1pPr algn="ctr">
              <a:defRPr sz="3000" i="1">
                <a:noFill/>
              </a:defRPr>
            </a:lvl1pPr>
          </a:lstStyle>
          <a:p>
            <a:r>
              <a:rPr lang="en-US"/>
              <a:t>Insert Image in shape with pattern</a:t>
            </a:r>
          </a:p>
        </p:txBody>
      </p:sp>
      <p:sp>
        <p:nvSpPr>
          <p:cNvPr id="16" name="Picture Placeholder 11">
            <a:extLst>
              <a:ext uri="{FF2B5EF4-FFF2-40B4-BE49-F238E27FC236}">
                <a16:creationId xmlns:a16="http://schemas.microsoft.com/office/drawing/2014/main" id="{EBF03025-F7CF-E247-83C5-084B91D93139}"/>
              </a:ext>
            </a:extLst>
          </p:cNvPr>
          <p:cNvSpPr>
            <a:spLocks noGrp="1"/>
          </p:cNvSpPr>
          <p:nvPr>
            <p:ph type="pic" sz="quarter" idx="11" hasCustomPrompt="1"/>
          </p:nvPr>
        </p:nvSpPr>
        <p:spPr>
          <a:xfrm>
            <a:off x="1152832" y="-1084881"/>
            <a:ext cx="12386705" cy="6782047"/>
          </a:xfrm>
          <a:prstGeom prst="roundRect">
            <a:avLst/>
          </a:prstGeom>
          <a:noFill/>
          <a:ln w="38100">
            <a:solidFill>
              <a:schemeClr val="tx1"/>
            </a:solidFill>
          </a:ln>
        </p:spPr>
        <p:txBody>
          <a:bodyPr anchor="ctr" anchorCtr="0">
            <a:normAutofit/>
          </a:bodyPr>
          <a:lstStyle>
            <a:lvl1pPr algn="ctr">
              <a:defRPr sz="3000">
                <a:noFill/>
              </a:defRPr>
            </a:lvl1pPr>
          </a:lstStyle>
          <a:p>
            <a:r>
              <a:rPr lang="en-US"/>
              <a:t>Leave blue outlined shape blank</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a:stretch>
            <a:fillRect/>
          </a:stretch>
        </p:blipFill>
        <p:spPr>
          <a:xfrm>
            <a:off x="363617" y="5802218"/>
            <a:ext cx="1623999" cy="817420"/>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5117433" y="4975738"/>
            <a:ext cx="8422103" cy="1459364"/>
          </a:xfrm>
          <a:prstGeom prst="roundRect">
            <a:avLst/>
          </a:prstGeom>
          <a:solidFill>
            <a:schemeClr val="tx1"/>
          </a:solidFill>
          <a:ln w="38100">
            <a:noFill/>
          </a:ln>
        </p:spPr>
        <p:txBody>
          <a:bodyPr anchor="ctr" anchorCtr="0">
            <a:normAutofit/>
          </a:bodyPr>
          <a:lstStyle>
            <a:lvl1pPr algn="ctr">
              <a:defRPr sz="3000"/>
            </a:lvl1pPr>
          </a:lstStyle>
          <a:p>
            <a:r>
              <a:rPr lang="en-US"/>
              <a:t>Click icon to add picture</a:t>
            </a:r>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5588000" y="4959229"/>
            <a:ext cx="6240383" cy="1475873"/>
          </a:xfrm>
        </p:spPr>
        <p:txBody>
          <a:bodyPr anchor="ctr">
            <a:normAutofit/>
          </a:bodyPr>
          <a:lstStyle>
            <a:lvl1pPr>
              <a:defRPr sz="4000">
                <a:solidFill>
                  <a:schemeClr val="bg1"/>
                </a:solidFill>
              </a:defRPr>
            </a:lvl1pPr>
          </a:lstStyle>
          <a:p>
            <a:r>
              <a:rPr lang="en-US"/>
              <a:t>Headline/Slide Title</a:t>
            </a:r>
          </a:p>
        </p:txBody>
      </p:sp>
    </p:spTree>
    <p:extLst>
      <p:ext uri="{BB962C8B-B14F-4D97-AF65-F5344CB8AC3E}">
        <p14:creationId xmlns:p14="http://schemas.microsoft.com/office/powerpoint/2010/main" val="1774415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E9E2-328C-1545-9458-EFA018E98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1469354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mp; Quote">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BAAE26D7-7D96-AD4F-8FAE-E5B63D3331B1}"/>
              </a:ext>
            </a:extLst>
          </p:cNvPr>
          <p:cNvSpPr>
            <a:spLocks noGrp="1"/>
          </p:cNvSpPr>
          <p:nvPr>
            <p:ph type="pic" sz="quarter" idx="10"/>
          </p:nvPr>
        </p:nvSpPr>
        <p:spPr>
          <a:xfrm>
            <a:off x="8866207" y="1221208"/>
            <a:ext cx="3946968" cy="4403485"/>
          </a:xfrm>
          <a:prstGeom prst="roundRect">
            <a:avLst/>
          </a:prstGeom>
          <a:solidFill>
            <a:schemeClr val="accent2"/>
          </a:solidFill>
        </p:spPr>
        <p:txBody>
          <a:bodyPr anchor="ctr" anchorCtr="0">
            <a:normAutofit/>
          </a:bodyPr>
          <a:lstStyle>
            <a:lvl1pPr algn="ctr">
              <a:defRPr sz="3000">
                <a:solidFill>
                  <a:schemeClr val="accent2"/>
                </a:solidFill>
              </a:defRPr>
            </a:lvl1pPr>
          </a:lstStyle>
          <a:p>
            <a:r>
              <a:rPr lang="en-US"/>
              <a:t>Click icon to add picture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0" y="1472457"/>
            <a:ext cx="7932420" cy="415223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7" name="Text Placeholder 6">
            <a:extLst>
              <a:ext uri="{FF2B5EF4-FFF2-40B4-BE49-F238E27FC236}">
                <a16:creationId xmlns:a16="http://schemas.microsoft.com/office/drawing/2014/main" id="{44AF7A4B-782F-C94B-BEFD-33103FCA9413}"/>
              </a:ext>
            </a:extLst>
          </p:cNvPr>
          <p:cNvSpPr>
            <a:spLocks noGrp="1"/>
          </p:cNvSpPr>
          <p:nvPr>
            <p:ph type="body" sz="quarter" idx="13" hasCustomPrompt="1"/>
          </p:nvPr>
        </p:nvSpPr>
        <p:spPr>
          <a:xfrm>
            <a:off x="9385300" y="1701800"/>
            <a:ext cx="2565400" cy="3530599"/>
          </a:xfrm>
        </p:spPr>
        <p:txBody>
          <a:bodyPr anchor="ctr" anchorCtr="0">
            <a:normAutofit/>
          </a:bodyPr>
          <a:lstStyle>
            <a:lvl1pPr>
              <a:defRPr sz="3200" b="1" i="0">
                <a:solidFill>
                  <a:schemeClr val="bg1"/>
                </a:solidFill>
                <a:latin typeface="Raleway" panose="020B0503030101060003" pitchFamily="34" charset="77"/>
              </a:defRPr>
            </a:lvl1pPr>
            <a:lvl2pPr>
              <a:defRPr sz="2000"/>
            </a:lvl2pPr>
            <a:lvl3pPr>
              <a:defRPr sz="2000"/>
            </a:lvl3pPr>
            <a:lvl4pPr>
              <a:defRPr sz="2000"/>
            </a:lvl4pPr>
          </a:lstStyle>
          <a:p>
            <a:pPr lvl="0"/>
            <a:r>
              <a:rPr lang="en-US"/>
              <a:t>Quote or Callout</a:t>
            </a:r>
          </a:p>
        </p:txBody>
      </p:sp>
    </p:spTree>
    <p:extLst>
      <p:ext uri="{BB962C8B-B14F-4D97-AF65-F5344CB8AC3E}">
        <p14:creationId xmlns:p14="http://schemas.microsoft.com/office/powerpoint/2010/main" val="2755226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6577881" y="-680666"/>
            <a:ext cx="7399100" cy="6432158"/>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6933107" y="-320842"/>
            <a:ext cx="6128491" cy="5766237"/>
          </a:xfrm>
          <a:prstGeom prst="roundRect">
            <a:avLst/>
          </a:prstGeom>
          <a:pattFill prst="pct5">
            <a:fgClr>
              <a:schemeClr val="bg2"/>
            </a:fgClr>
            <a:bgClr>
              <a:schemeClr val="bg1"/>
            </a:bgClr>
          </a:pattFill>
          <a:ln w="6350">
            <a:noFill/>
          </a:ln>
        </p:spPr>
        <p:txBody>
          <a:bodyPr anchor="ctr" anchorCtr="0">
            <a:normAutofit/>
          </a:bodyPr>
          <a:lstStyle>
            <a:lvl1pPr algn="ctr">
              <a:defRPr sz="3000">
                <a:solidFill>
                  <a:schemeClr val="bg2">
                    <a:lumMod val="75000"/>
                  </a:schemeClr>
                </a:solidFill>
              </a:defRPr>
            </a:lvl1pPr>
          </a:lstStyle>
          <a:p>
            <a:r>
              <a:rPr lang="en-US"/>
              <a:t>Drag and drop </a:t>
            </a:r>
            <a:br>
              <a:rPr lang="en-US"/>
            </a:br>
            <a:r>
              <a:rPr lang="en-US"/>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436880" y="365126"/>
            <a:ext cx="5888506" cy="756565"/>
          </a:xfrm>
        </p:spPr>
        <p:txBody>
          <a:bodyPr/>
          <a:lstStyle/>
          <a:p>
            <a:r>
              <a:rPr lang="en-US"/>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0" y="1472457"/>
            <a:ext cx="5888506" cy="415223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3733645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p:txBody>
          <a:bodyPr/>
          <a:lstStyle/>
          <a:p>
            <a:r>
              <a:rPr lang="en-US"/>
              <a:t>Headline/Slide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472184"/>
            <a:ext cx="5181600" cy="3787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AE7339-34B6-0340-927A-4DC0F40EBE6C}"/>
              </a:ext>
            </a:extLst>
          </p:cNvPr>
          <p:cNvSpPr>
            <a:spLocks noGrp="1"/>
          </p:cNvSpPr>
          <p:nvPr>
            <p:ph sz="half" idx="2"/>
          </p:nvPr>
        </p:nvSpPr>
        <p:spPr>
          <a:xfrm>
            <a:off x="6172200" y="1472184"/>
            <a:ext cx="5181600" cy="3787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9EA76BB-48BA-344E-A70D-B41150C9DD9B}"/>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1366536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p:txBody>
          <a:bodyPr/>
          <a:lstStyle/>
          <a:p>
            <a:r>
              <a:rPr lang="en-US"/>
              <a:t>Headline/Slide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2227801"/>
            <a:ext cx="5181600" cy="30323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AE7339-34B6-0340-927A-4DC0F40EBE6C}"/>
              </a:ext>
            </a:extLst>
          </p:cNvPr>
          <p:cNvSpPr>
            <a:spLocks noGrp="1"/>
          </p:cNvSpPr>
          <p:nvPr>
            <p:ph sz="half" idx="2"/>
          </p:nvPr>
        </p:nvSpPr>
        <p:spPr>
          <a:xfrm>
            <a:off x="6172200" y="2227801"/>
            <a:ext cx="5181600" cy="30323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9EA76BB-48BA-344E-A70D-B41150C9DD9B}"/>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6" name="Title 1">
            <a:extLst>
              <a:ext uri="{FF2B5EF4-FFF2-40B4-BE49-F238E27FC236}">
                <a16:creationId xmlns:a16="http://schemas.microsoft.com/office/drawing/2014/main" id="{4A2F23AF-29AF-8640-B220-43B09330146A}"/>
              </a:ext>
            </a:extLst>
          </p:cNvPr>
          <p:cNvSpPr txBox="1">
            <a:spLocks/>
          </p:cNvSpPr>
          <p:nvPr userDrawn="1"/>
        </p:nvSpPr>
        <p:spPr>
          <a:xfrm>
            <a:off x="436880" y="1471236"/>
            <a:ext cx="5181600" cy="756565"/>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b="1" kern="1200" cap="none" baseline="0">
                <a:solidFill>
                  <a:schemeClr val="accent1"/>
                </a:solidFill>
                <a:latin typeface="Raleway" panose="020B0503030101060003" pitchFamily="34" charset="77"/>
                <a:ea typeface="+mj-ea"/>
                <a:cs typeface="+mj-cs"/>
              </a:defRPr>
            </a:lvl1pPr>
          </a:lstStyle>
          <a:p>
            <a:r>
              <a:rPr lang="en-US" sz="2400">
                <a:solidFill>
                  <a:schemeClr val="tx1"/>
                </a:solidFill>
              </a:rPr>
              <a:t>Subhead</a:t>
            </a:r>
          </a:p>
        </p:txBody>
      </p:sp>
      <p:sp>
        <p:nvSpPr>
          <p:cNvPr id="8" name="Title 1">
            <a:extLst>
              <a:ext uri="{FF2B5EF4-FFF2-40B4-BE49-F238E27FC236}">
                <a16:creationId xmlns:a16="http://schemas.microsoft.com/office/drawing/2014/main" id="{C11829DD-7D6C-444D-94FC-6B5C66F9D27A}"/>
              </a:ext>
            </a:extLst>
          </p:cNvPr>
          <p:cNvSpPr txBox="1">
            <a:spLocks/>
          </p:cNvSpPr>
          <p:nvPr userDrawn="1"/>
        </p:nvSpPr>
        <p:spPr>
          <a:xfrm>
            <a:off x="6172200" y="1459593"/>
            <a:ext cx="5181600" cy="756565"/>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b="1" kern="1200" cap="none" baseline="0">
                <a:solidFill>
                  <a:schemeClr val="accent1"/>
                </a:solidFill>
                <a:latin typeface="Raleway" panose="020B0503030101060003" pitchFamily="34" charset="77"/>
                <a:ea typeface="+mj-ea"/>
                <a:cs typeface="+mj-cs"/>
              </a:defRPr>
            </a:lvl1pPr>
          </a:lstStyle>
          <a:p>
            <a:r>
              <a:rPr lang="en-US" sz="2400">
                <a:solidFill>
                  <a:schemeClr val="tx1"/>
                </a:solidFill>
              </a:rPr>
              <a:t>Subhead</a:t>
            </a:r>
          </a:p>
        </p:txBody>
      </p:sp>
    </p:spTree>
    <p:extLst>
      <p:ext uri="{BB962C8B-B14F-4D97-AF65-F5344CB8AC3E}">
        <p14:creationId xmlns:p14="http://schemas.microsoft.com/office/powerpoint/2010/main" val="2123488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F6AC-1105-604E-9782-03818D2E2B7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2796735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B82A40-A8E4-E841-8631-5E78BFD1E02D}"/>
              </a:ext>
            </a:extLst>
          </p:cNvPr>
          <p:cNvSpPr>
            <a:spLocks noGrp="1"/>
          </p:cNvSpPr>
          <p:nvPr>
            <p:ph type="title"/>
          </p:nvPr>
        </p:nvSpPr>
        <p:spPr>
          <a:xfrm>
            <a:off x="436880" y="365126"/>
            <a:ext cx="10916920" cy="756565"/>
          </a:xfrm>
          <a:prstGeom prst="rect">
            <a:avLst/>
          </a:prstGeom>
        </p:spPr>
        <p:txBody>
          <a:bodyPr vert="horz" lIns="91440" tIns="45720" rIns="91440" bIns="45720" rtlCol="0" anchor="ctr">
            <a:normAutofit/>
          </a:bodyPr>
          <a:lstStyle/>
          <a:p>
            <a:r>
              <a:rPr lang="en-US"/>
              <a:t>Headline/Slide Title</a:t>
            </a:r>
          </a:p>
        </p:txBody>
      </p:sp>
      <p:sp>
        <p:nvSpPr>
          <p:cNvPr id="3" name="Text Placeholder 2">
            <a:extLst>
              <a:ext uri="{FF2B5EF4-FFF2-40B4-BE49-F238E27FC236}">
                <a16:creationId xmlns:a16="http://schemas.microsoft.com/office/drawing/2014/main" id="{C51414E8-7137-2148-8123-251E57F784FA}"/>
              </a:ext>
            </a:extLst>
          </p:cNvPr>
          <p:cNvSpPr>
            <a:spLocks noGrp="1"/>
          </p:cNvSpPr>
          <p:nvPr>
            <p:ph type="body" idx="1"/>
          </p:nvPr>
        </p:nvSpPr>
        <p:spPr>
          <a:xfrm>
            <a:off x="436880" y="1472457"/>
            <a:ext cx="10916920" cy="41522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A0BE25C-E7B4-5B47-8FB2-2D6B9C96AB93}"/>
              </a:ext>
            </a:extLst>
          </p:cNvPr>
          <p:cNvSpPr>
            <a:spLocks noGrp="1"/>
          </p:cNvSpPr>
          <p:nvPr>
            <p:ph type="sldNum" sz="quarter" idx="4"/>
          </p:nvPr>
        </p:nvSpPr>
        <p:spPr>
          <a:xfrm>
            <a:off x="11204447" y="6028365"/>
            <a:ext cx="623935" cy="365125"/>
          </a:xfrm>
          <a:prstGeom prst="rect">
            <a:avLst/>
          </a:prstGeom>
        </p:spPr>
        <p:txBody>
          <a:bodyPr vert="horz" lIns="91440" tIns="45720" rIns="91440" bIns="45720" rtlCol="0" anchor="ctr"/>
          <a:lstStyle>
            <a:lvl1pPr algn="r">
              <a:defRPr sz="1800">
                <a:solidFill>
                  <a:schemeClr val="tx1"/>
                </a:solidFill>
                <a:latin typeface="Raleway" panose="020B0503030101060003" pitchFamily="34" charset="77"/>
              </a:defRPr>
            </a:lvl1pPr>
          </a:lstStyle>
          <a:p>
            <a:fld id="{2C1798A1-548B-2F4F-A949-0B360C421755}" type="slidenum">
              <a:rPr lang="en-US" smtClean="0"/>
              <a:pPr/>
              <a:t>‹#›</a:t>
            </a:fld>
            <a:endParaRPr lang="en-US"/>
          </a:p>
        </p:txBody>
      </p:sp>
      <p:cxnSp>
        <p:nvCxnSpPr>
          <p:cNvPr id="7" name="Straight Connector 6">
            <a:extLst>
              <a:ext uri="{FF2B5EF4-FFF2-40B4-BE49-F238E27FC236}">
                <a16:creationId xmlns:a16="http://schemas.microsoft.com/office/drawing/2014/main" id="{0117D0B7-4560-1247-9519-7E06CC10B5AD}"/>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94FBD9E-1E03-D049-B243-87827D925114}"/>
              </a:ext>
            </a:extLst>
          </p:cNvPr>
          <p:cNvPicPr>
            <a:picLocks noChangeAspect="1"/>
          </p:cNvPicPr>
          <p:nvPr userDrawn="1"/>
        </p:nvPicPr>
        <p:blipFill>
          <a:blip r:embed="rId16"/>
          <a:stretch>
            <a:fillRect/>
          </a:stretch>
        </p:blipFill>
        <p:spPr>
          <a:xfrm>
            <a:off x="363617" y="5802218"/>
            <a:ext cx="1623999" cy="817420"/>
          </a:xfrm>
          <a:prstGeom prst="rect">
            <a:avLst/>
          </a:prstGeom>
        </p:spPr>
      </p:pic>
      <p:cxnSp>
        <p:nvCxnSpPr>
          <p:cNvPr id="9" name="Straight Connector 8">
            <a:extLst>
              <a:ext uri="{FF2B5EF4-FFF2-40B4-BE49-F238E27FC236}">
                <a16:creationId xmlns:a16="http://schemas.microsoft.com/office/drawing/2014/main" id="{7C3E9F5C-C770-704E-B41D-7B649BF92B81}"/>
              </a:ext>
            </a:extLst>
          </p:cNvPr>
          <p:cNvCxnSpPr>
            <a:cxnSpLocks/>
          </p:cNvCxnSpPr>
          <p:nvPr userDrawn="1"/>
        </p:nvCxnSpPr>
        <p:spPr>
          <a:xfrm>
            <a:off x="-96982" y="1121691"/>
            <a:ext cx="8413056"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796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defTabSz="914400" rtl="0" eaLnBrk="1" latinLnBrk="0" hangingPunct="1">
        <a:lnSpc>
          <a:spcPct val="90000"/>
        </a:lnSpc>
        <a:spcBef>
          <a:spcPct val="0"/>
        </a:spcBef>
        <a:buNone/>
        <a:defRPr sz="4000" b="1" kern="1200" cap="none" baseline="0">
          <a:solidFill>
            <a:schemeClr val="tx1"/>
          </a:solidFill>
          <a:latin typeface="Raleway" panose="020B0503030101060003"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Raleway" panose="020B0503030101060003" pitchFamily="34" charset="77"/>
          <a:ea typeface="+mn-ea"/>
          <a:cs typeface="+mn-cs"/>
        </a:defRPr>
      </a:lvl1pPr>
      <a:lvl2pPr marL="230188" indent="-222250" algn="l" defTabSz="914400" rtl="0" eaLnBrk="1" latinLnBrk="0" hangingPunct="1">
        <a:lnSpc>
          <a:spcPct val="90000"/>
        </a:lnSpc>
        <a:spcBef>
          <a:spcPts val="500"/>
        </a:spcBef>
        <a:buFont typeface="Arial" panose="020B0604020202020204" pitchFamily="34" charset="0"/>
        <a:buChar char="•"/>
        <a:tabLst/>
        <a:defRPr sz="1800" kern="1200" baseline="0">
          <a:solidFill>
            <a:schemeClr val="tx1"/>
          </a:solidFill>
          <a:latin typeface="Raleway" panose="020B0503030101060003" pitchFamily="34" charset="77"/>
          <a:ea typeface="+mn-ea"/>
          <a:cs typeface="+mn-cs"/>
        </a:defRPr>
      </a:lvl2pPr>
      <a:lvl3pPr marL="630238" indent="-223838" algn="l" defTabSz="914400" rtl="0" eaLnBrk="1" latinLnBrk="0" hangingPunct="1">
        <a:lnSpc>
          <a:spcPct val="90000"/>
        </a:lnSpc>
        <a:spcBef>
          <a:spcPts val="500"/>
        </a:spcBef>
        <a:buSzPct val="120000"/>
        <a:buFont typeface="System Font Regular"/>
        <a:buChar char="◦"/>
        <a:tabLst/>
        <a:defRPr sz="1600" kern="1200" baseline="0">
          <a:solidFill>
            <a:schemeClr val="tx1"/>
          </a:solidFill>
          <a:latin typeface="Raleway" panose="020B0503030101060003" pitchFamily="34" charset="77"/>
          <a:ea typeface="+mn-ea"/>
          <a:cs typeface="+mn-cs"/>
        </a:defRPr>
      </a:lvl3pPr>
      <a:lvl4pPr marL="917575" indent="-231775" algn="l" defTabSz="914400" rtl="0" eaLnBrk="1" latinLnBrk="0" hangingPunct="1">
        <a:lnSpc>
          <a:spcPct val="90000"/>
        </a:lnSpc>
        <a:spcBef>
          <a:spcPts val="500"/>
        </a:spcBef>
        <a:buFont typeface="Wingdings" pitchFamily="2" charset="2"/>
        <a:buChar char="§"/>
        <a:tabLst/>
        <a:defRPr sz="1200" kern="1200" baseline="0">
          <a:solidFill>
            <a:schemeClr val="tx1"/>
          </a:solidFill>
          <a:latin typeface="Raleway" panose="020B0503030101060003" pitchFamily="34" charset="77"/>
          <a:ea typeface="+mn-ea"/>
          <a:cs typeface="+mn-cs"/>
        </a:defRPr>
      </a:lvl4pPr>
      <a:lvl5pPr marL="1193800" indent="-228600" algn="l" defTabSz="914400" rtl="0" eaLnBrk="1" latinLnBrk="0" hangingPunct="1">
        <a:lnSpc>
          <a:spcPct val="90000"/>
        </a:lnSpc>
        <a:spcBef>
          <a:spcPts val="500"/>
        </a:spcBef>
        <a:buFont typeface="Arial" panose="020B0604020202020204" pitchFamily="34" charset="0"/>
        <a:buChar char="•"/>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mailto:rconley@health.in.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rconley@health.in.gov"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8CEF9-B591-84F7-C33A-704195717BC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B9664E4-5FF9-B247-0414-6863FCB27555}"/>
              </a:ext>
            </a:extLst>
          </p:cNvPr>
          <p:cNvSpPr>
            <a:spLocks noGrp="1"/>
          </p:cNvSpPr>
          <p:nvPr>
            <p:ph type="body" sz="quarter" idx="10"/>
          </p:nvPr>
        </p:nvSpPr>
        <p:spPr>
          <a:xfrm>
            <a:off x="5430279" y="4795689"/>
            <a:ext cx="3322638" cy="461665"/>
          </a:xfrm>
        </p:spPr>
        <p:txBody>
          <a:bodyPr/>
          <a:lstStyle/>
          <a:p>
            <a:r>
              <a:rPr lang="en-US">
                <a:latin typeface="Raleway Light" pitchFamily="2" charset="0"/>
              </a:rPr>
              <a:t>06/10/2026</a:t>
            </a:r>
          </a:p>
        </p:txBody>
      </p:sp>
      <p:sp>
        <p:nvSpPr>
          <p:cNvPr id="2" name="Title 1">
            <a:extLst>
              <a:ext uri="{FF2B5EF4-FFF2-40B4-BE49-F238E27FC236}">
                <a16:creationId xmlns:a16="http://schemas.microsoft.com/office/drawing/2014/main" id="{C1779EB4-1BF5-4BA4-A1B5-DA48B5816B01}"/>
              </a:ext>
            </a:extLst>
          </p:cNvPr>
          <p:cNvSpPr>
            <a:spLocks noGrp="1"/>
          </p:cNvSpPr>
          <p:nvPr>
            <p:ph type="ctrTitle"/>
          </p:nvPr>
        </p:nvSpPr>
        <p:spPr>
          <a:xfrm>
            <a:off x="5430279" y="690540"/>
            <a:ext cx="6141961" cy="1089529"/>
          </a:xfrm>
        </p:spPr>
        <p:txBody>
          <a:bodyPr/>
          <a:lstStyle/>
          <a:p>
            <a:r>
              <a:rPr lang="en-US"/>
              <a:t>INDIANA’S County Clerks conference</a:t>
            </a:r>
          </a:p>
        </p:txBody>
      </p:sp>
      <p:sp>
        <p:nvSpPr>
          <p:cNvPr id="3" name="Text Placeholder 2">
            <a:extLst>
              <a:ext uri="{FF2B5EF4-FFF2-40B4-BE49-F238E27FC236}">
                <a16:creationId xmlns:a16="http://schemas.microsoft.com/office/drawing/2014/main" id="{55BDA02C-AC1F-9689-3A5E-7128CDC69DAF}"/>
              </a:ext>
            </a:extLst>
          </p:cNvPr>
          <p:cNvSpPr>
            <a:spLocks noGrp="1"/>
          </p:cNvSpPr>
          <p:nvPr>
            <p:ph type="body" sz="quarter" idx="11"/>
          </p:nvPr>
        </p:nvSpPr>
        <p:spPr>
          <a:xfrm>
            <a:off x="5022448" y="2414055"/>
            <a:ext cx="6131790" cy="1943161"/>
          </a:xfrm>
        </p:spPr>
        <p:txBody>
          <a:bodyPr vert="horz" lIns="91440" tIns="45720" rIns="91440" bIns="45720" rtlCol="0" anchor="t">
            <a:normAutofit fontScale="62500" lnSpcReduction="20000"/>
          </a:bodyPr>
          <a:lstStyle/>
          <a:p>
            <a:r>
              <a:rPr lang="en-US">
                <a:latin typeface="Segoe UI"/>
                <a:cs typeface="Segoe UI"/>
              </a:rPr>
              <a:t>Division of Vital Records </a:t>
            </a:r>
          </a:p>
          <a:p>
            <a:endParaRPr lang="en-US">
              <a:latin typeface="Segoe UI"/>
              <a:cs typeface="Segoe UI"/>
            </a:endParaRPr>
          </a:p>
          <a:p>
            <a:r>
              <a:rPr lang="en-US">
                <a:latin typeface="Segoe UI"/>
                <a:cs typeface="Segoe UI"/>
              </a:rPr>
              <a:t>Verchelle Kennedy </a:t>
            </a:r>
          </a:p>
          <a:p>
            <a:r>
              <a:rPr lang="en-US">
                <a:latin typeface="Segoe UI"/>
                <a:cs typeface="Segoe UI"/>
              </a:rPr>
              <a:t>Rosalie Conley</a:t>
            </a:r>
          </a:p>
          <a:p>
            <a:endParaRPr lang="en-US">
              <a:latin typeface="Segoe UI"/>
              <a:cs typeface="Segoe UI"/>
            </a:endParaRPr>
          </a:p>
          <a:p>
            <a:r>
              <a:rPr lang="en-US">
                <a:solidFill>
                  <a:srgbClr val="FFFFFF"/>
                </a:solidFill>
                <a:latin typeface="Segoe UI"/>
                <a:cs typeface="Segoe UI"/>
              </a:rPr>
              <a:t>PROGRAM</a:t>
            </a:r>
            <a:r>
              <a:rPr lang="en-US">
                <a:latin typeface="Segoe UI"/>
                <a:cs typeface="Segoe UI"/>
              </a:rPr>
              <a:t> COORDINATORS</a:t>
            </a:r>
          </a:p>
          <a:p>
            <a:endParaRPr lang="en-US">
              <a:latin typeface="Raleway"/>
            </a:endParaRPr>
          </a:p>
        </p:txBody>
      </p:sp>
    </p:spTree>
    <p:extLst>
      <p:ext uri="{BB962C8B-B14F-4D97-AF65-F5344CB8AC3E}">
        <p14:creationId xmlns:p14="http://schemas.microsoft.com/office/powerpoint/2010/main" val="1751736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43752-60DC-D2D0-91A1-E744AF342CF1}"/>
              </a:ext>
            </a:extLst>
          </p:cNvPr>
          <p:cNvSpPr>
            <a:spLocks noGrp="1"/>
          </p:cNvSpPr>
          <p:nvPr>
            <p:ph type="title"/>
          </p:nvPr>
        </p:nvSpPr>
        <p:spPr/>
        <p:txBody>
          <a:bodyPr/>
          <a:lstStyle/>
          <a:p>
            <a:r>
              <a:rPr lang="en-US"/>
              <a:t>Corrections/Amendments Types</a:t>
            </a:r>
          </a:p>
        </p:txBody>
      </p:sp>
      <p:sp>
        <p:nvSpPr>
          <p:cNvPr id="3" name="Content Placeholder 2">
            <a:extLst>
              <a:ext uri="{FF2B5EF4-FFF2-40B4-BE49-F238E27FC236}">
                <a16:creationId xmlns:a16="http://schemas.microsoft.com/office/drawing/2014/main" id="{53310384-4F3E-C4E0-6251-C47C4AE7622A}"/>
              </a:ext>
            </a:extLst>
          </p:cNvPr>
          <p:cNvSpPr>
            <a:spLocks noGrp="1"/>
          </p:cNvSpPr>
          <p:nvPr>
            <p:ph idx="1"/>
          </p:nvPr>
        </p:nvSpPr>
        <p:spPr/>
        <p:txBody>
          <a:bodyPr vert="horz" lIns="91440" tIns="45720" rIns="91440" bIns="45720" rtlCol="0" anchor="t">
            <a:normAutofit/>
          </a:bodyPr>
          <a:lstStyle/>
          <a:p>
            <a:r>
              <a:rPr lang="en-US" sz="2400">
                <a:latin typeface="Raleway"/>
              </a:rPr>
              <a:t>The Indiana Department of Health Vital Records allows corrections/amendments to birth records using documentary evidence. </a:t>
            </a:r>
          </a:p>
          <a:p>
            <a:r>
              <a:rPr lang="en-US" sz="2400">
                <a:latin typeface="Raleway"/>
              </a:rPr>
              <a:t>Type of corrections:</a:t>
            </a:r>
          </a:p>
          <a:p>
            <a:pPr marL="515620" lvl="1" indent="-285750">
              <a:buFont typeface="Arial" panose="020B0604020202020204" pitchFamily="34" charset="0"/>
              <a:buChar char="•"/>
            </a:pPr>
            <a:r>
              <a:rPr lang="en-US" sz="2400">
                <a:latin typeface="Raleway"/>
              </a:rPr>
              <a:t>Name changes/corrections; child and/or parents</a:t>
            </a:r>
          </a:p>
          <a:p>
            <a:pPr marL="515620" lvl="1" indent="-285750">
              <a:buFont typeface="Arial" panose="020B0604020202020204" pitchFamily="34" charset="0"/>
              <a:buChar char="•"/>
            </a:pPr>
            <a:r>
              <a:rPr lang="en-US" sz="2400">
                <a:latin typeface="Raleway"/>
              </a:rPr>
              <a:t>Month, day, or year of birth</a:t>
            </a:r>
          </a:p>
          <a:p>
            <a:pPr marL="515620" lvl="1" indent="-285750">
              <a:buFont typeface="Arial" panose="020B0604020202020204" pitchFamily="34" charset="0"/>
              <a:buChar char="•"/>
            </a:pPr>
            <a:r>
              <a:rPr lang="en-US" sz="2400">
                <a:latin typeface="Raleway"/>
              </a:rPr>
              <a:t>Place of birth</a:t>
            </a:r>
          </a:p>
          <a:p>
            <a:pPr marL="515620" lvl="1" indent="-285750">
              <a:buFont typeface="Arial" panose="020B0604020202020204" pitchFamily="34" charset="0"/>
              <a:buChar char="•"/>
            </a:pPr>
            <a:r>
              <a:rPr lang="en-US" sz="2400">
                <a:latin typeface="Raleway"/>
              </a:rPr>
              <a:t>Adding parent(s) name(s)</a:t>
            </a:r>
          </a:p>
          <a:p>
            <a:pPr marL="515620" lvl="1" indent="-285750">
              <a:buFont typeface="Arial" panose="020B0604020202020204" pitchFamily="34" charset="0"/>
              <a:buChar char="•"/>
            </a:pPr>
            <a:r>
              <a:rPr lang="en-US" sz="2400">
                <a:latin typeface="Raleway"/>
              </a:rPr>
              <a:t>Removing parent(s) name(s)</a:t>
            </a:r>
          </a:p>
          <a:p>
            <a:pPr marL="515620" lvl="1" indent="-285750">
              <a:buFont typeface="Arial" panose="020B0604020202020204" pitchFamily="34" charset="0"/>
              <a:buChar char="•"/>
            </a:pPr>
            <a:r>
              <a:rPr lang="en-US" sz="2400">
                <a:latin typeface="Raleway"/>
              </a:rPr>
              <a:t>Gender change</a:t>
            </a:r>
          </a:p>
        </p:txBody>
      </p:sp>
      <p:sp>
        <p:nvSpPr>
          <p:cNvPr id="4" name="Slide Number Placeholder 3">
            <a:extLst>
              <a:ext uri="{FF2B5EF4-FFF2-40B4-BE49-F238E27FC236}">
                <a16:creationId xmlns:a16="http://schemas.microsoft.com/office/drawing/2014/main" id="{DFC04422-E9B1-44BF-25D2-8ED806106C7A}"/>
              </a:ext>
            </a:extLst>
          </p:cNvPr>
          <p:cNvSpPr>
            <a:spLocks noGrp="1"/>
          </p:cNvSpPr>
          <p:nvPr>
            <p:ph type="sldNum" sz="quarter" idx="12"/>
          </p:nvPr>
        </p:nvSpPr>
        <p:spPr/>
        <p:txBody>
          <a:bodyPr/>
          <a:lstStyle/>
          <a:p>
            <a:fld id="{2C1798A1-548B-2F4F-A949-0B360C421755}" type="slidenum">
              <a:rPr lang="en-US" smtClean="0"/>
              <a:t>10</a:t>
            </a:fld>
            <a:endParaRPr lang="en-US"/>
          </a:p>
        </p:txBody>
      </p:sp>
    </p:spTree>
    <p:extLst>
      <p:ext uri="{BB962C8B-B14F-4D97-AF65-F5344CB8AC3E}">
        <p14:creationId xmlns:p14="http://schemas.microsoft.com/office/powerpoint/2010/main" val="3386657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EE8A1-19E7-9B16-4334-BA665062B6BF}"/>
              </a:ext>
            </a:extLst>
          </p:cNvPr>
          <p:cNvSpPr>
            <a:spLocks noGrp="1"/>
          </p:cNvSpPr>
          <p:nvPr>
            <p:ph type="title"/>
          </p:nvPr>
        </p:nvSpPr>
        <p:spPr/>
        <p:txBody>
          <a:bodyPr/>
          <a:lstStyle/>
          <a:p>
            <a:r>
              <a:rPr lang="en-US"/>
              <a:t>Corrections/Amendments Documents</a:t>
            </a:r>
          </a:p>
        </p:txBody>
      </p:sp>
      <p:sp>
        <p:nvSpPr>
          <p:cNvPr id="3" name="Content Placeholder 2">
            <a:extLst>
              <a:ext uri="{FF2B5EF4-FFF2-40B4-BE49-F238E27FC236}">
                <a16:creationId xmlns:a16="http://schemas.microsoft.com/office/drawing/2014/main" id="{9520AFB8-9E59-C31B-A487-05A11C250820}"/>
              </a:ext>
            </a:extLst>
          </p:cNvPr>
          <p:cNvSpPr>
            <a:spLocks noGrp="1"/>
          </p:cNvSpPr>
          <p:nvPr>
            <p:ph idx="1"/>
          </p:nvPr>
        </p:nvSpPr>
        <p:spPr/>
        <p:txBody>
          <a:bodyPr vert="horz" lIns="91440" tIns="45720" rIns="91440" bIns="45720" rtlCol="0" anchor="t">
            <a:normAutofit/>
          </a:bodyPr>
          <a:lstStyle/>
          <a:p>
            <a:r>
              <a:rPr lang="en-US" sz="2400">
                <a:latin typeface="Raleway"/>
              </a:rPr>
              <a:t>The Indiana Department of Health Vital Records requires specific legal documentation to make corrections/amendments to birth records, depending on the type of change.  All court orders must be certified.</a:t>
            </a:r>
          </a:p>
          <a:p>
            <a:r>
              <a:rPr lang="en-US" sz="2400">
                <a:latin typeface="Raleway"/>
              </a:rPr>
              <a:t>Types of certified legal documentation:</a:t>
            </a:r>
          </a:p>
          <a:p>
            <a:pPr marL="515620" lvl="1" indent="-285750">
              <a:buFont typeface="Arial" panose="020B0604020202020204" pitchFamily="34" charset="0"/>
              <a:buChar char="•"/>
            </a:pPr>
            <a:r>
              <a:rPr lang="en-US" sz="2400">
                <a:latin typeface="Raleway"/>
              </a:rPr>
              <a:t>Certified Legal Name Change Court Order</a:t>
            </a:r>
          </a:p>
          <a:p>
            <a:pPr marL="515620" lvl="1" indent="-285750">
              <a:buFont typeface="Arial" panose="020B0604020202020204" pitchFamily="34" charset="0"/>
              <a:buChar char="•"/>
            </a:pPr>
            <a:r>
              <a:rPr lang="en-US" sz="2400">
                <a:latin typeface="Raleway"/>
              </a:rPr>
              <a:t>Certified Court Order to Determine Parentage</a:t>
            </a:r>
          </a:p>
          <a:p>
            <a:pPr marL="515620" lvl="1" indent="-285750">
              <a:buFont typeface="Arial" panose="020B0604020202020204" pitchFamily="34" charset="0"/>
              <a:buChar char="•"/>
            </a:pPr>
            <a:r>
              <a:rPr lang="en-US" sz="2400">
                <a:latin typeface="Raleway"/>
              </a:rPr>
              <a:t>Certified Gender Change</a:t>
            </a:r>
          </a:p>
          <a:p>
            <a:pPr marL="515620" lvl="1" indent="-285750">
              <a:buFont typeface="Arial" panose="020B0604020202020204" pitchFamily="34" charset="0"/>
              <a:buChar char="•"/>
            </a:pPr>
            <a:r>
              <a:rPr lang="en-US" sz="2400">
                <a:latin typeface="Raleway"/>
              </a:rPr>
              <a:t>Certified General Court Order - changing parent’s name, year of birth, place of birth</a:t>
            </a:r>
          </a:p>
          <a:p>
            <a:pPr marL="515620" lvl="1" indent="-285750">
              <a:buFont typeface="Arial" panose="020B0604020202020204" pitchFamily="34" charset="0"/>
              <a:buChar char="•"/>
            </a:pPr>
            <a:r>
              <a:rPr lang="en-US" sz="2400">
                <a:latin typeface="Raleway"/>
              </a:rPr>
              <a:t>Certified General Court Order - removing parent’s name and information</a:t>
            </a:r>
          </a:p>
        </p:txBody>
      </p:sp>
      <p:sp>
        <p:nvSpPr>
          <p:cNvPr id="4" name="Slide Number Placeholder 3">
            <a:extLst>
              <a:ext uri="{FF2B5EF4-FFF2-40B4-BE49-F238E27FC236}">
                <a16:creationId xmlns:a16="http://schemas.microsoft.com/office/drawing/2014/main" id="{3005BD4C-2622-7546-0304-C9E0CC259799}"/>
              </a:ext>
            </a:extLst>
          </p:cNvPr>
          <p:cNvSpPr>
            <a:spLocks noGrp="1"/>
          </p:cNvSpPr>
          <p:nvPr>
            <p:ph type="sldNum" sz="quarter" idx="12"/>
          </p:nvPr>
        </p:nvSpPr>
        <p:spPr/>
        <p:txBody>
          <a:bodyPr/>
          <a:lstStyle/>
          <a:p>
            <a:fld id="{2C1798A1-548B-2F4F-A949-0B360C421755}" type="slidenum">
              <a:rPr lang="en-US" smtClean="0"/>
              <a:t>11</a:t>
            </a:fld>
            <a:endParaRPr lang="en-US"/>
          </a:p>
        </p:txBody>
      </p:sp>
    </p:spTree>
    <p:extLst>
      <p:ext uri="{BB962C8B-B14F-4D97-AF65-F5344CB8AC3E}">
        <p14:creationId xmlns:p14="http://schemas.microsoft.com/office/powerpoint/2010/main" val="3769248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27E59-2BA1-0D4B-7594-71EAAA4F9E02}"/>
              </a:ext>
            </a:extLst>
          </p:cNvPr>
          <p:cNvSpPr>
            <a:spLocks noGrp="1"/>
          </p:cNvSpPr>
          <p:nvPr>
            <p:ph type="title"/>
          </p:nvPr>
        </p:nvSpPr>
        <p:spPr>
          <a:xfrm>
            <a:off x="436880" y="266348"/>
            <a:ext cx="10916920" cy="756565"/>
          </a:xfrm>
        </p:spPr>
        <p:txBody>
          <a:bodyPr>
            <a:noAutofit/>
          </a:bodyPr>
          <a:lstStyle/>
          <a:p>
            <a:r>
              <a:rPr lang="en-US" sz="3600">
                <a:latin typeface="Raleway"/>
              </a:rPr>
              <a:t>Requested Verbiage To Be Included in Certified Court Orders</a:t>
            </a:r>
          </a:p>
        </p:txBody>
      </p:sp>
      <p:sp>
        <p:nvSpPr>
          <p:cNvPr id="3" name="Content Placeholder 2">
            <a:extLst>
              <a:ext uri="{FF2B5EF4-FFF2-40B4-BE49-F238E27FC236}">
                <a16:creationId xmlns:a16="http://schemas.microsoft.com/office/drawing/2014/main" id="{2D8228F5-2B7F-D576-217B-6B61353AF1D9}"/>
              </a:ext>
            </a:extLst>
          </p:cNvPr>
          <p:cNvSpPr>
            <a:spLocks noGrp="1"/>
          </p:cNvSpPr>
          <p:nvPr>
            <p:ph sz="half" idx="1"/>
          </p:nvPr>
        </p:nvSpPr>
        <p:spPr>
          <a:xfrm>
            <a:off x="438912" y="1460545"/>
            <a:ext cx="5181600" cy="3787973"/>
          </a:xfrm>
        </p:spPr>
        <p:txBody>
          <a:bodyPr vert="horz" lIns="91440" tIns="45720" rIns="91440" bIns="45720" rtlCol="0" anchor="t">
            <a:normAutofit/>
          </a:bodyPr>
          <a:lstStyle/>
          <a:p>
            <a:r>
              <a:rPr lang="en-US" sz="2800">
                <a:latin typeface="Raleway"/>
              </a:rPr>
              <a:t>Legal Name Change Court Order</a:t>
            </a:r>
          </a:p>
          <a:p>
            <a:pPr marL="515620" lvl="1" indent="-285750">
              <a:buFont typeface="Arial" panose="020B0604020202020204" pitchFamily="34" charset="0"/>
              <a:buChar char="•"/>
            </a:pPr>
            <a:r>
              <a:rPr lang="en-US" sz="2400">
                <a:latin typeface="Raleway"/>
              </a:rPr>
              <a:t>State child’s full name</a:t>
            </a:r>
          </a:p>
          <a:p>
            <a:pPr marL="515620" lvl="1" indent="-285750">
              <a:buFont typeface="Arial" panose="020B0604020202020204" pitchFamily="34" charset="0"/>
              <a:buChar char="•"/>
            </a:pPr>
            <a:r>
              <a:rPr lang="en-US" sz="2400">
                <a:latin typeface="Raleway"/>
              </a:rPr>
              <a:t>State child’s date of birth</a:t>
            </a:r>
          </a:p>
          <a:p>
            <a:pPr marL="515620" lvl="1" indent="-285750">
              <a:buFont typeface="Arial" panose="020B0604020202020204" pitchFamily="34" charset="0"/>
              <a:buChar char="•"/>
            </a:pPr>
            <a:r>
              <a:rPr lang="en-US" sz="2400">
                <a:latin typeface="Raleway"/>
              </a:rPr>
              <a:t>State child’s full changed or amended name</a:t>
            </a:r>
          </a:p>
          <a:p>
            <a:pPr marL="515620" lvl="1" indent="-285750">
              <a:buFont typeface="Arial" panose="020B0604020202020204" pitchFamily="34" charset="0"/>
              <a:buChar char="•"/>
            </a:pPr>
            <a:r>
              <a:rPr lang="en-US" sz="2400">
                <a:latin typeface="Raleway"/>
              </a:rPr>
              <a:t>“Child’s name shall now be ….”</a:t>
            </a:r>
          </a:p>
        </p:txBody>
      </p:sp>
      <p:sp>
        <p:nvSpPr>
          <p:cNvPr id="4" name="Content Placeholder 3">
            <a:extLst>
              <a:ext uri="{FF2B5EF4-FFF2-40B4-BE49-F238E27FC236}">
                <a16:creationId xmlns:a16="http://schemas.microsoft.com/office/drawing/2014/main" id="{78ACF121-F17A-C1C8-0A6D-0F89B4F4919F}"/>
              </a:ext>
            </a:extLst>
          </p:cNvPr>
          <p:cNvSpPr>
            <a:spLocks noGrp="1"/>
          </p:cNvSpPr>
          <p:nvPr>
            <p:ph sz="half" idx="2"/>
          </p:nvPr>
        </p:nvSpPr>
        <p:spPr/>
        <p:txBody>
          <a:bodyPr vert="horz" lIns="91440" tIns="45720" rIns="91440" bIns="45720" rtlCol="0" anchor="t">
            <a:noAutofit/>
          </a:bodyPr>
          <a:lstStyle/>
          <a:p>
            <a:r>
              <a:rPr lang="en-US" sz="2800">
                <a:latin typeface="Raleway"/>
              </a:rPr>
              <a:t>Legal Name Change of Parent’s name on child’s birth certificate Court Order</a:t>
            </a:r>
          </a:p>
          <a:p>
            <a:pPr marL="515620" lvl="1" indent="-285750">
              <a:buFont typeface="Arial" panose="020B0604020202020204" pitchFamily="34" charset="0"/>
              <a:buChar char="•"/>
            </a:pPr>
            <a:r>
              <a:rPr lang="en-US" sz="2400">
                <a:latin typeface="Raleway"/>
              </a:rPr>
              <a:t>State child’s full name</a:t>
            </a:r>
          </a:p>
          <a:p>
            <a:pPr marL="515620" lvl="1" indent="-285750">
              <a:buFont typeface="Arial" panose="020B0604020202020204" pitchFamily="34" charset="0"/>
              <a:buChar char="•"/>
            </a:pPr>
            <a:r>
              <a:rPr lang="en-US" sz="2400">
                <a:latin typeface="Raleway"/>
              </a:rPr>
              <a:t>State child’s date of birth</a:t>
            </a:r>
          </a:p>
          <a:p>
            <a:pPr marL="515620" lvl="1" indent="-285750">
              <a:buFont typeface="Arial" panose="020B0604020202020204" pitchFamily="34" charset="0"/>
              <a:buChar char="•"/>
            </a:pPr>
            <a:r>
              <a:rPr lang="en-US" sz="2400">
                <a:latin typeface="Raleway"/>
              </a:rPr>
              <a:t>State full existing name of parent(s) </a:t>
            </a:r>
          </a:p>
          <a:p>
            <a:pPr marL="515620" lvl="1" indent="-285750">
              <a:buFont typeface="Arial" panose="020B0604020202020204" pitchFamily="34" charset="0"/>
              <a:buChar char="•"/>
            </a:pPr>
            <a:r>
              <a:rPr lang="en-US" sz="2400">
                <a:latin typeface="Raleway"/>
              </a:rPr>
              <a:t>State full changed or amended name of parent(s)</a:t>
            </a:r>
          </a:p>
          <a:p>
            <a:pPr marL="515620" lvl="1" indent="-285750">
              <a:buFont typeface="Arial" panose="020B0604020202020204" pitchFamily="34" charset="0"/>
              <a:buChar char="•"/>
            </a:pPr>
            <a:r>
              <a:rPr lang="en-US" sz="2400">
                <a:latin typeface="Raleway"/>
              </a:rPr>
              <a:t>“Parent’s name shall now be ….”</a:t>
            </a:r>
          </a:p>
        </p:txBody>
      </p:sp>
      <p:sp>
        <p:nvSpPr>
          <p:cNvPr id="5" name="Slide Number Placeholder 4">
            <a:extLst>
              <a:ext uri="{FF2B5EF4-FFF2-40B4-BE49-F238E27FC236}">
                <a16:creationId xmlns:a16="http://schemas.microsoft.com/office/drawing/2014/main" id="{5DA15D4B-ABC3-8C98-1F92-2891B42B19CD}"/>
              </a:ext>
            </a:extLst>
          </p:cNvPr>
          <p:cNvSpPr>
            <a:spLocks noGrp="1"/>
          </p:cNvSpPr>
          <p:nvPr>
            <p:ph type="sldNum" sz="quarter" idx="12"/>
          </p:nvPr>
        </p:nvSpPr>
        <p:spPr/>
        <p:txBody>
          <a:bodyPr/>
          <a:lstStyle/>
          <a:p>
            <a:fld id="{2C1798A1-548B-2F4F-A949-0B360C421755}" type="slidenum">
              <a:rPr lang="en-US" smtClean="0"/>
              <a:t>12</a:t>
            </a:fld>
            <a:endParaRPr lang="en-US"/>
          </a:p>
        </p:txBody>
      </p:sp>
    </p:spTree>
    <p:extLst>
      <p:ext uri="{BB962C8B-B14F-4D97-AF65-F5344CB8AC3E}">
        <p14:creationId xmlns:p14="http://schemas.microsoft.com/office/powerpoint/2010/main" val="3662647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8FFF8-4D66-89C1-C4A8-C24A4703A133}"/>
              </a:ext>
            </a:extLst>
          </p:cNvPr>
          <p:cNvSpPr>
            <a:spLocks noGrp="1"/>
          </p:cNvSpPr>
          <p:nvPr>
            <p:ph type="title"/>
          </p:nvPr>
        </p:nvSpPr>
        <p:spPr>
          <a:xfrm>
            <a:off x="436880" y="252237"/>
            <a:ext cx="10916920" cy="756565"/>
          </a:xfrm>
        </p:spPr>
        <p:txBody>
          <a:bodyPr>
            <a:noAutofit/>
          </a:bodyPr>
          <a:lstStyle/>
          <a:p>
            <a:r>
              <a:rPr lang="en-US" sz="3600">
                <a:latin typeface="Raleway"/>
              </a:rPr>
              <a:t>Requested Verbiage To Be Included in Court Orders</a:t>
            </a:r>
          </a:p>
        </p:txBody>
      </p:sp>
      <p:sp>
        <p:nvSpPr>
          <p:cNvPr id="3" name="Content Placeholder 2">
            <a:extLst>
              <a:ext uri="{FF2B5EF4-FFF2-40B4-BE49-F238E27FC236}">
                <a16:creationId xmlns:a16="http://schemas.microsoft.com/office/drawing/2014/main" id="{C2BB04CB-E9BA-0C02-5D87-A8E9A07454B7}"/>
              </a:ext>
            </a:extLst>
          </p:cNvPr>
          <p:cNvSpPr>
            <a:spLocks noGrp="1"/>
          </p:cNvSpPr>
          <p:nvPr>
            <p:ph sz="half" idx="1"/>
          </p:nvPr>
        </p:nvSpPr>
        <p:spPr/>
        <p:txBody>
          <a:bodyPr/>
          <a:lstStyle/>
          <a:p>
            <a:r>
              <a:rPr lang="en-US" sz="2400"/>
              <a:t>Court Order To Determine Parentage</a:t>
            </a:r>
          </a:p>
          <a:p>
            <a:pPr marL="285750" indent="-285750">
              <a:buFont typeface="Arial" panose="020B0604020202020204" pitchFamily="34" charset="0"/>
              <a:buChar char="•"/>
            </a:pPr>
            <a:r>
              <a:rPr lang="en-US" sz="2400"/>
              <a:t>State child’s full birth name</a:t>
            </a:r>
          </a:p>
          <a:p>
            <a:pPr marL="285750" indent="-285750">
              <a:buFont typeface="Arial" panose="020B0604020202020204" pitchFamily="34" charset="0"/>
              <a:buChar char="•"/>
            </a:pPr>
            <a:r>
              <a:rPr lang="en-US" sz="2400"/>
              <a:t>State child’s full name – “shall now be ….”</a:t>
            </a:r>
          </a:p>
          <a:p>
            <a:pPr marL="285750" indent="-285750">
              <a:buFont typeface="Arial" panose="020B0604020202020204" pitchFamily="34" charset="0"/>
              <a:buChar char="•"/>
            </a:pPr>
            <a:r>
              <a:rPr lang="en-US" sz="2400"/>
              <a:t>State father’s full name, date of birth, place of birth</a:t>
            </a:r>
          </a:p>
          <a:p>
            <a:endParaRPr lang="en-US"/>
          </a:p>
        </p:txBody>
      </p:sp>
      <p:sp>
        <p:nvSpPr>
          <p:cNvPr id="4" name="Content Placeholder 3">
            <a:extLst>
              <a:ext uri="{FF2B5EF4-FFF2-40B4-BE49-F238E27FC236}">
                <a16:creationId xmlns:a16="http://schemas.microsoft.com/office/drawing/2014/main" id="{4BCCC5AC-8678-523A-2664-35DB93417B3F}"/>
              </a:ext>
            </a:extLst>
          </p:cNvPr>
          <p:cNvSpPr>
            <a:spLocks noGrp="1"/>
          </p:cNvSpPr>
          <p:nvPr>
            <p:ph sz="half" idx="2"/>
          </p:nvPr>
        </p:nvSpPr>
        <p:spPr/>
        <p:txBody>
          <a:bodyPr/>
          <a:lstStyle/>
          <a:p>
            <a:r>
              <a:rPr lang="en-US" sz="2400"/>
              <a:t>Court Order to Remove a Parent</a:t>
            </a:r>
          </a:p>
          <a:p>
            <a:pPr marL="285750" indent="-285750">
              <a:buFont typeface="Arial" panose="020B0604020202020204" pitchFamily="34" charset="0"/>
              <a:buChar char="•"/>
            </a:pPr>
            <a:r>
              <a:rPr lang="en-US" sz="2400"/>
              <a:t>State child’s full birth name</a:t>
            </a:r>
          </a:p>
          <a:p>
            <a:pPr marL="285750" indent="-285750">
              <a:buFont typeface="Arial" panose="020B0604020202020204" pitchFamily="34" charset="0"/>
              <a:buChar char="•"/>
            </a:pPr>
            <a:r>
              <a:rPr lang="en-US" sz="2400"/>
              <a:t>State child’s date of birth</a:t>
            </a:r>
          </a:p>
          <a:p>
            <a:pPr marL="285750" indent="-285750">
              <a:buFont typeface="Arial" panose="020B0604020202020204" pitchFamily="34" charset="0"/>
              <a:buChar char="•"/>
            </a:pPr>
            <a:r>
              <a:rPr lang="en-US" sz="2400"/>
              <a:t>State full name of current parent to be removed</a:t>
            </a:r>
          </a:p>
          <a:p>
            <a:pPr marL="285750" indent="-285750">
              <a:buFont typeface="Arial" panose="020B0604020202020204" pitchFamily="34" charset="0"/>
              <a:buChar char="•"/>
            </a:pPr>
            <a:r>
              <a:rPr lang="en-US" sz="2400"/>
              <a:t>If adding a parent state full name, date of birth and place of birth</a:t>
            </a:r>
          </a:p>
        </p:txBody>
      </p:sp>
      <p:sp>
        <p:nvSpPr>
          <p:cNvPr id="5" name="Slide Number Placeholder 4">
            <a:extLst>
              <a:ext uri="{FF2B5EF4-FFF2-40B4-BE49-F238E27FC236}">
                <a16:creationId xmlns:a16="http://schemas.microsoft.com/office/drawing/2014/main" id="{8D22457B-9183-AA8B-BEB2-14D498E18113}"/>
              </a:ext>
            </a:extLst>
          </p:cNvPr>
          <p:cNvSpPr>
            <a:spLocks noGrp="1"/>
          </p:cNvSpPr>
          <p:nvPr>
            <p:ph type="sldNum" sz="quarter" idx="12"/>
          </p:nvPr>
        </p:nvSpPr>
        <p:spPr/>
        <p:txBody>
          <a:bodyPr/>
          <a:lstStyle/>
          <a:p>
            <a:fld id="{2C1798A1-548B-2F4F-A949-0B360C421755}" type="slidenum">
              <a:rPr lang="en-US" smtClean="0"/>
              <a:t>13</a:t>
            </a:fld>
            <a:endParaRPr lang="en-US"/>
          </a:p>
        </p:txBody>
      </p:sp>
    </p:spTree>
    <p:extLst>
      <p:ext uri="{BB962C8B-B14F-4D97-AF65-F5344CB8AC3E}">
        <p14:creationId xmlns:p14="http://schemas.microsoft.com/office/powerpoint/2010/main" val="797310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5C22B-0583-24BF-636A-B1F9873E04B4}"/>
              </a:ext>
            </a:extLst>
          </p:cNvPr>
          <p:cNvSpPr>
            <a:spLocks noGrp="1"/>
          </p:cNvSpPr>
          <p:nvPr>
            <p:ph type="title"/>
          </p:nvPr>
        </p:nvSpPr>
        <p:spPr>
          <a:xfrm>
            <a:off x="436880" y="240435"/>
            <a:ext cx="10916920" cy="756565"/>
          </a:xfrm>
        </p:spPr>
        <p:txBody>
          <a:bodyPr>
            <a:noAutofit/>
          </a:bodyPr>
          <a:lstStyle/>
          <a:p>
            <a:r>
              <a:rPr lang="en-US" sz="3600">
                <a:latin typeface="Raleway"/>
              </a:rPr>
              <a:t>Policy Update – Amendment of Child or Parent Name on Birth Record (Past 2 Years of Age) </a:t>
            </a:r>
          </a:p>
        </p:txBody>
      </p:sp>
      <p:sp>
        <p:nvSpPr>
          <p:cNvPr id="3" name="Content Placeholder 2">
            <a:extLst>
              <a:ext uri="{FF2B5EF4-FFF2-40B4-BE49-F238E27FC236}">
                <a16:creationId xmlns:a16="http://schemas.microsoft.com/office/drawing/2014/main" id="{3BBA67FA-954D-48FE-20E0-FC7E4486A9D5}"/>
              </a:ext>
            </a:extLst>
          </p:cNvPr>
          <p:cNvSpPr>
            <a:spLocks noGrp="1"/>
          </p:cNvSpPr>
          <p:nvPr>
            <p:ph idx="1"/>
          </p:nvPr>
        </p:nvSpPr>
        <p:spPr/>
        <p:txBody>
          <a:bodyPr vert="horz" lIns="91440" tIns="45720" rIns="91440" bIns="45720" rtlCol="0" anchor="t">
            <a:normAutofit/>
          </a:bodyPr>
          <a:lstStyle/>
          <a:p>
            <a:r>
              <a:rPr lang="en-US" sz="3200" b="1">
                <a:latin typeface="Raleway"/>
              </a:rPr>
              <a:t>Amendment Guidance (New ) </a:t>
            </a:r>
          </a:p>
          <a:p>
            <a:r>
              <a:rPr lang="en-US" sz="3200">
                <a:latin typeface="Raleway"/>
              </a:rPr>
              <a:t>-  Effective 11/01/2025</a:t>
            </a:r>
          </a:p>
          <a:p>
            <a:pPr marL="285750" indent="-285750">
              <a:buFontTx/>
              <a:buChar char="-"/>
            </a:pPr>
            <a:r>
              <a:rPr lang="en-US" sz="3200">
                <a:latin typeface="Raleway"/>
              </a:rPr>
              <a:t>Child’s name or parent’s name change request submitted after two years of birth will require a court order</a:t>
            </a:r>
          </a:p>
          <a:p>
            <a:pPr marL="285750" indent="-285750">
              <a:buFontTx/>
              <a:buChar char="-"/>
            </a:pPr>
            <a:r>
              <a:rPr lang="en-US" sz="3200">
                <a:latin typeface="Raleway"/>
              </a:rPr>
              <a:t>This excludes Adoption Records, please refer to IDOH Adoption Program Area </a:t>
            </a:r>
            <a:r>
              <a:rPr lang="en-US" sz="3600">
                <a:latin typeface="Raleway"/>
              </a:rPr>
              <a:t> </a:t>
            </a:r>
          </a:p>
          <a:p>
            <a:endParaRPr lang="en-US"/>
          </a:p>
        </p:txBody>
      </p:sp>
      <p:sp>
        <p:nvSpPr>
          <p:cNvPr id="4" name="Slide Number Placeholder 3">
            <a:extLst>
              <a:ext uri="{FF2B5EF4-FFF2-40B4-BE49-F238E27FC236}">
                <a16:creationId xmlns:a16="http://schemas.microsoft.com/office/drawing/2014/main" id="{3577350C-9D88-D1D5-14DE-8D1664486429}"/>
              </a:ext>
            </a:extLst>
          </p:cNvPr>
          <p:cNvSpPr>
            <a:spLocks noGrp="1"/>
          </p:cNvSpPr>
          <p:nvPr>
            <p:ph type="sldNum" sz="quarter" idx="12"/>
          </p:nvPr>
        </p:nvSpPr>
        <p:spPr/>
        <p:txBody>
          <a:bodyPr/>
          <a:lstStyle/>
          <a:p>
            <a:fld id="{2C1798A1-548B-2F4F-A949-0B360C421755}" type="slidenum">
              <a:rPr lang="en-US" smtClean="0"/>
              <a:t>14</a:t>
            </a:fld>
            <a:endParaRPr lang="en-US"/>
          </a:p>
        </p:txBody>
      </p:sp>
    </p:spTree>
    <p:extLst>
      <p:ext uri="{BB962C8B-B14F-4D97-AF65-F5344CB8AC3E}">
        <p14:creationId xmlns:p14="http://schemas.microsoft.com/office/powerpoint/2010/main" val="926148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C394F62-942F-4A80-A22F-F8FA14942C51}"/>
              </a:ext>
            </a:extLst>
          </p:cNvPr>
          <p:cNvSpPr txBox="1"/>
          <p:nvPr/>
        </p:nvSpPr>
        <p:spPr>
          <a:xfrm>
            <a:off x="853440" y="1037088"/>
            <a:ext cx="6096000" cy="4924425"/>
          </a:xfrm>
          <a:prstGeom prst="rect">
            <a:avLst/>
          </a:prstGeom>
          <a:noFill/>
        </p:spPr>
        <p:txBody>
          <a:bodyPr wrap="square">
            <a:spAutoFit/>
          </a:bodyPr>
          <a:lstStyle/>
          <a:p>
            <a:r>
              <a:rPr kumimoji="0" lang="en-US" sz="4800" b="1"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t>Questions?</a:t>
            </a:r>
            <a:br>
              <a:rPr kumimoji="0" lang="en-US" sz="4800" b="1"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br>
            <a:br>
              <a:rPr kumimoji="0" lang="en-US" sz="1400" b="0"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br>
            <a:br>
              <a:rPr kumimoji="0" lang="en-US" sz="3200" b="0"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br>
            <a:br>
              <a:rPr kumimoji="0" lang="en-US" sz="3200" b="0"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br>
            <a:br>
              <a:rPr kumimoji="0" lang="en-US" sz="1400" b="0"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br>
            <a:br>
              <a:rPr kumimoji="0" lang="en-US" sz="1400" b="0"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br>
            <a:r>
              <a:rPr kumimoji="0" lang="en-US" sz="3200" b="1"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rPr>
              <a:t>Rosalie Conley</a:t>
            </a:r>
          </a:p>
          <a:p>
            <a:r>
              <a:rPr lang="en-US" sz="3200">
                <a:solidFill>
                  <a:srgbClr val="FFFFFF"/>
                </a:solidFill>
                <a:latin typeface="Segoe UI" panose="020B0502040204020203" pitchFamily="34" charset="0"/>
                <a:ea typeface="+mj-ea"/>
                <a:cs typeface="Segoe UI" panose="020B0502040204020203" pitchFamily="34" charset="0"/>
              </a:rPr>
              <a:t>Vital Records Corrections/Amendments Supervisor and LHD Liaison	</a:t>
            </a:r>
          </a:p>
          <a:p>
            <a:r>
              <a:rPr lang="en-US" sz="3200">
                <a:solidFill>
                  <a:srgbClr val="FFC000"/>
                </a:solidFill>
                <a:latin typeface="Segoe UI" panose="020B0502040204020203" pitchFamily="34" charset="0"/>
                <a:ea typeface="+mj-ea"/>
                <a:cs typeface="Segoe UI" panose="020B0502040204020203" pitchFamily="34" charset="0"/>
              </a:rPr>
              <a:t>Email </a:t>
            </a:r>
            <a:r>
              <a:rPr lang="en-US" sz="3200">
                <a:solidFill>
                  <a:schemeClr val="accent4"/>
                </a:solidFill>
                <a:latin typeface="Segoe UI" panose="020B0502040204020203" pitchFamily="34" charset="0"/>
                <a:ea typeface="+mj-ea"/>
                <a:cs typeface="Segoe UI" panose="020B0502040204020203" pitchFamily="34" charset="0"/>
                <a:hlinkClick r:id="rId2">
                  <a:extLst>
                    <a:ext uri="{A12FA001-AC4F-418D-AE19-62706E023703}">
                      <ahyp:hlinkClr xmlns:ahyp="http://schemas.microsoft.com/office/drawing/2018/hyperlinkcolor" val="tx"/>
                    </a:ext>
                  </a:extLst>
                </a:hlinkClick>
              </a:rPr>
              <a:t>rconley@health.in.gov</a:t>
            </a:r>
            <a:r>
              <a:rPr lang="en-US" sz="3200">
                <a:solidFill>
                  <a:schemeClr val="accent4"/>
                </a:solidFill>
                <a:latin typeface="Segoe UI" panose="020B0502040204020203" pitchFamily="34" charset="0"/>
                <a:ea typeface="+mj-ea"/>
                <a:cs typeface="Segoe UI" panose="020B0502040204020203" pitchFamily="34" charset="0"/>
              </a:rPr>
              <a:t> </a:t>
            </a:r>
            <a:endParaRPr lang="en-US" sz="4000">
              <a:solidFill>
                <a:schemeClr val="accent4"/>
              </a:solidFill>
            </a:endParaRPr>
          </a:p>
        </p:txBody>
      </p:sp>
    </p:spTree>
    <p:extLst>
      <p:ext uri="{BB962C8B-B14F-4D97-AF65-F5344CB8AC3E}">
        <p14:creationId xmlns:p14="http://schemas.microsoft.com/office/powerpoint/2010/main" val="2370478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877764-787F-814D-A94D-D1FAF020EF75}"/>
              </a:ext>
              <a:ext uri="{C183D7F6-B498-43B3-948B-1728B52AA6E4}">
                <adec:decorative xmlns:adec="http://schemas.microsoft.com/office/drawing/2017/decorative" val="0"/>
              </a:ext>
            </a:extLst>
          </p:cNvPr>
          <p:cNvSpPr txBox="1"/>
          <p:nvPr/>
        </p:nvSpPr>
        <p:spPr>
          <a:xfrm>
            <a:off x="436880" y="1570463"/>
            <a:ext cx="6807655" cy="3831818"/>
          </a:xfrm>
          <a:prstGeom prst="rect">
            <a:avLst/>
          </a:prstGeom>
          <a:noFill/>
        </p:spPr>
        <p:txBody>
          <a:bodyPr wrap="square" rtlCol="0">
            <a:spAutoFit/>
          </a:bodyPr>
          <a:lstStyle/>
          <a:p>
            <a:pPr marL="457200" indent="-457200">
              <a:spcBef>
                <a:spcPts val="600"/>
              </a:spcBef>
              <a:buAutoNum type="arabicPeriod"/>
            </a:pPr>
            <a:r>
              <a:rPr lang="en-US" sz="3200">
                <a:solidFill>
                  <a:schemeClr val="bg1"/>
                </a:solidFill>
              </a:rPr>
              <a:t>Promote Maternal and Infant Health Outcomes</a:t>
            </a:r>
            <a:br>
              <a:rPr lang="en-US" sz="3200">
                <a:solidFill>
                  <a:schemeClr val="bg1"/>
                </a:solidFill>
              </a:rPr>
            </a:br>
            <a:endParaRPr lang="en-US">
              <a:solidFill>
                <a:schemeClr val="bg1"/>
              </a:solidFill>
            </a:endParaRPr>
          </a:p>
          <a:p>
            <a:pPr marL="457200" indent="-457200">
              <a:spcBef>
                <a:spcPts val="600"/>
              </a:spcBef>
              <a:buAutoNum type="arabicPeriod"/>
            </a:pPr>
            <a:r>
              <a:rPr lang="en-US" sz="3200">
                <a:solidFill>
                  <a:schemeClr val="bg1"/>
                </a:solidFill>
              </a:rPr>
              <a:t>Prevent Chronic Disease </a:t>
            </a:r>
          </a:p>
          <a:p>
            <a:pPr marL="457200" indent="-457200">
              <a:spcBef>
                <a:spcPts val="600"/>
              </a:spcBef>
              <a:buAutoNum type="arabicPeriod"/>
            </a:pPr>
            <a:endParaRPr lang="en-US">
              <a:solidFill>
                <a:schemeClr val="bg1"/>
              </a:solidFill>
            </a:endParaRPr>
          </a:p>
          <a:p>
            <a:pPr marL="461963" indent="-461963">
              <a:spcBef>
                <a:spcPts val="600"/>
              </a:spcBef>
            </a:pPr>
            <a:r>
              <a:rPr lang="en-US" sz="3200">
                <a:solidFill>
                  <a:schemeClr val="bg1"/>
                </a:solidFill>
              </a:rPr>
              <a:t>3. Improve Data Quality </a:t>
            </a:r>
            <a:br>
              <a:rPr lang="en-US" sz="3200">
                <a:solidFill>
                  <a:schemeClr val="bg1"/>
                </a:solidFill>
              </a:rPr>
            </a:br>
            <a:r>
              <a:rPr lang="en-US" sz="3200">
                <a:solidFill>
                  <a:schemeClr val="bg1"/>
                </a:solidFill>
              </a:rPr>
              <a:t>and Transparency</a:t>
            </a:r>
            <a:br>
              <a:rPr lang="en-US" sz="3200">
                <a:solidFill>
                  <a:schemeClr val="bg1"/>
                </a:solidFill>
              </a:rPr>
            </a:br>
            <a:endParaRPr lang="en-US" sz="3200">
              <a:solidFill>
                <a:schemeClr val="bg1"/>
              </a:solidFill>
            </a:endParaRPr>
          </a:p>
        </p:txBody>
      </p:sp>
      <p:sp>
        <p:nvSpPr>
          <p:cNvPr id="6" name="Title 5">
            <a:extLst>
              <a:ext uri="{FF2B5EF4-FFF2-40B4-BE49-F238E27FC236}">
                <a16:creationId xmlns:a16="http://schemas.microsoft.com/office/drawing/2014/main" id="{D307724C-B5E3-323D-67EE-2B90CD99389F}"/>
              </a:ext>
            </a:extLst>
          </p:cNvPr>
          <p:cNvSpPr>
            <a:spLocks noGrp="1"/>
          </p:cNvSpPr>
          <p:nvPr>
            <p:ph type="title" idx="4294967295"/>
          </p:nvPr>
        </p:nvSpPr>
        <p:spPr>
          <a:xfrm>
            <a:off x="436880" y="710171"/>
            <a:ext cx="10916920" cy="756565"/>
          </a:xfrm>
        </p:spPr>
        <p:txBody>
          <a:bodyPr>
            <a:normAutofit/>
          </a:bodyPr>
          <a:lstStyle/>
          <a:p>
            <a:r>
              <a:rPr lang="en-US" sz="4400">
                <a:solidFill>
                  <a:schemeClr val="accent4"/>
                </a:solidFill>
              </a:rPr>
              <a:t>AGENCY PRIORITIES</a:t>
            </a:r>
          </a:p>
        </p:txBody>
      </p:sp>
    </p:spTree>
    <p:extLst>
      <p:ext uri="{BB962C8B-B14F-4D97-AF65-F5344CB8AC3E}">
        <p14:creationId xmlns:p14="http://schemas.microsoft.com/office/powerpoint/2010/main" val="307741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611D6-B292-4387-AEE8-952ACA193514}"/>
              </a:ext>
            </a:extLst>
          </p:cNvPr>
          <p:cNvSpPr>
            <a:spLocks noGrp="1"/>
          </p:cNvSpPr>
          <p:nvPr>
            <p:ph type="ctrTitle"/>
          </p:nvPr>
        </p:nvSpPr>
        <p:spPr>
          <a:xfrm>
            <a:off x="5430279" y="1189138"/>
            <a:ext cx="6141961" cy="590931"/>
          </a:xfrm>
        </p:spPr>
        <p:txBody>
          <a:bodyPr/>
          <a:lstStyle/>
          <a:p>
            <a:r>
              <a:rPr lang="en-US"/>
              <a:t>Adoptions Team</a:t>
            </a:r>
          </a:p>
        </p:txBody>
      </p:sp>
      <p:sp>
        <p:nvSpPr>
          <p:cNvPr id="3" name="Text Placeholder 2">
            <a:extLst>
              <a:ext uri="{FF2B5EF4-FFF2-40B4-BE49-F238E27FC236}">
                <a16:creationId xmlns:a16="http://schemas.microsoft.com/office/drawing/2014/main" id="{D6DFE8D0-5F26-491D-AE7B-DC2A1DC5DBF8}"/>
              </a:ext>
            </a:extLst>
          </p:cNvPr>
          <p:cNvSpPr>
            <a:spLocks noGrp="1"/>
          </p:cNvSpPr>
          <p:nvPr>
            <p:ph type="body" sz="quarter" idx="11"/>
          </p:nvPr>
        </p:nvSpPr>
        <p:spPr>
          <a:xfrm>
            <a:off x="5430838" y="1994054"/>
            <a:ext cx="6430962" cy="3272010"/>
          </a:xfrm>
        </p:spPr>
        <p:txBody>
          <a:bodyPr>
            <a:normAutofit fontScale="85000" lnSpcReduction="10000"/>
          </a:bodyPr>
          <a:lstStyle/>
          <a:p>
            <a:pPr marL="285750" indent="-285750">
              <a:buFont typeface="Arial" panose="020B0604020202020204" pitchFamily="34" charset="0"/>
              <a:buChar char="•"/>
            </a:pPr>
            <a:r>
              <a:rPr lang="en-US"/>
              <a:t>Verchelle Kennedy- Adoptions Supervisor</a:t>
            </a:r>
          </a:p>
          <a:p>
            <a:pPr marL="285750" indent="-285750">
              <a:buFont typeface="Arial" panose="020B0604020202020204" pitchFamily="34" charset="0"/>
              <a:buChar char="•"/>
            </a:pPr>
            <a:r>
              <a:rPr lang="en-US"/>
              <a:t>Evelyn Riley- Adoptions Team Lead/Putative Father Registry</a:t>
            </a:r>
          </a:p>
          <a:p>
            <a:pPr marL="285750" indent="-285750">
              <a:buFont typeface="Arial" panose="020B0604020202020204" pitchFamily="34" charset="0"/>
              <a:buChar char="•"/>
            </a:pPr>
            <a:r>
              <a:rPr lang="en-US"/>
              <a:t>Helen Hickman- Adoptions Specialist</a:t>
            </a:r>
          </a:p>
          <a:p>
            <a:pPr marL="285750" indent="-285750">
              <a:buFont typeface="Arial" panose="020B0604020202020204" pitchFamily="34" charset="0"/>
              <a:buChar char="•"/>
            </a:pPr>
            <a:r>
              <a:rPr lang="en-US"/>
              <a:t>Jason DeSouza- Adoptions Special Projects &amp; Registries (Adoption History), Marriages</a:t>
            </a:r>
          </a:p>
          <a:p>
            <a:pPr marL="285750" indent="-285750">
              <a:buFont typeface="Arial" panose="020B0604020202020204" pitchFamily="34" charset="0"/>
              <a:buChar char="•"/>
            </a:pPr>
            <a:r>
              <a:rPr lang="en-US"/>
              <a:t>Amelie Zirnheld- Putative Father Registry/Adoptions Specialist</a:t>
            </a:r>
          </a:p>
        </p:txBody>
      </p:sp>
    </p:spTree>
    <p:extLst>
      <p:ext uri="{BB962C8B-B14F-4D97-AF65-F5344CB8AC3E}">
        <p14:creationId xmlns:p14="http://schemas.microsoft.com/office/powerpoint/2010/main" val="1052578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2024A5F-A7B7-AFD1-217B-961F510EF270}"/>
              </a:ext>
            </a:extLst>
          </p:cNvPr>
          <p:cNvSpPr>
            <a:spLocks noGrp="1"/>
          </p:cNvSpPr>
          <p:nvPr>
            <p:ph type="title"/>
          </p:nvPr>
        </p:nvSpPr>
        <p:spPr/>
        <p:txBody>
          <a:bodyPr/>
          <a:lstStyle/>
          <a:p>
            <a:r>
              <a:rPr lang="en-US"/>
              <a:t>For the Future</a:t>
            </a:r>
          </a:p>
        </p:txBody>
      </p:sp>
      <p:graphicFrame>
        <p:nvGraphicFramePr>
          <p:cNvPr id="14" name="Content Placeholder 13">
            <a:extLst>
              <a:ext uri="{FF2B5EF4-FFF2-40B4-BE49-F238E27FC236}">
                <a16:creationId xmlns:a16="http://schemas.microsoft.com/office/drawing/2014/main" id="{777F3C50-2B85-B041-8C42-2130669E7141}"/>
              </a:ext>
            </a:extLst>
          </p:cNvPr>
          <p:cNvGraphicFramePr>
            <a:graphicFrameLocks noGrp="1"/>
          </p:cNvGraphicFramePr>
          <p:nvPr>
            <p:ph sz="half" idx="2"/>
            <p:extLst>
              <p:ext uri="{D42A27DB-BD31-4B8C-83A1-F6EECF244321}">
                <p14:modId xmlns:p14="http://schemas.microsoft.com/office/powerpoint/2010/main" val="3246361851"/>
              </p:ext>
            </p:extLst>
          </p:nvPr>
        </p:nvGraphicFramePr>
        <p:xfrm>
          <a:off x="350520" y="1680124"/>
          <a:ext cx="5181600" cy="3787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ED781CAE-2E73-E2A9-F61F-4B5A6A4E9D42}"/>
              </a:ext>
            </a:extLst>
          </p:cNvPr>
          <p:cNvSpPr>
            <a:spLocks noGrp="1"/>
          </p:cNvSpPr>
          <p:nvPr>
            <p:ph type="sldNum" sz="quarter" idx="12"/>
          </p:nvPr>
        </p:nvSpPr>
        <p:spPr/>
        <p:txBody>
          <a:bodyPr/>
          <a:lstStyle/>
          <a:p>
            <a:fld id="{2C1798A1-548B-2F4F-A949-0B360C421755}" type="slidenum">
              <a:rPr lang="en-US" smtClean="0"/>
              <a:t>4</a:t>
            </a:fld>
            <a:endParaRPr lang="en-US"/>
          </a:p>
        </p:txBody>
      </p:sp>
      <p:sp>
        <p:nvSpPr>
          <p:cNvPr id="16" name="Content Placeholder 15">
            <a:extLst>
              <a:ext uri="{FF2B5EF4-FFF2-40B4-BE49-F238E27FC236}">
                <a16:creationId xmlns:a16="http://schemas.microsoft.com/office/drawing/2014/main" id="{E1A81190-9151-05E6-699B-BFC1E20DFAA7}"/>
              </a:ext>
            </a:extLst>
          </p:cNvPr>
          <p:cNvSpPr>
            <a:spLocks noGrp="1"/>
          </p:cNvSpPr>
          <p:nvPr>
            <p:ph sz="half" idx="1"/>
          </p:nvPr>
        </p:nvSpPr>
        <p:spPr>
          <a:xfrm>
            <a:off x="5532120" y="1679926"/>
            <a:ext cx="5181600" cy="3787973"/>
          </a:xfrm>
        </p:spPr>
        <p:txBody>
          <a:bodyPr>
            <a:normAutofit lnSpcReduction="10000"/>
          </a:bodyPr>
          <a:lstStyle/>
          <a:p>
            <a:pPr marL="285750" indent="-285750">
              <a:buFont typeface="Wingdings" panose="05000000000000000000" pitchFamily="2" charset="2"/>
              <a:buChar char="q"/>
            </a:pPr>
            <a:r>
              <a:rPr lang="en-US"/>
              <a:t>Our team is focusing on continued efforts to build professional relationships with county clerks to increase efficiency, productivity, and put Hoosiers first. </a:t>
            </a:r>
          </a:p>
          <a:p>
            <a:pPr marL="285750" indent="-285750">
              <a:buFont typeface="Wingdings" panose="05000000000000000000" pitchFamily="2" charset="2"/>
              <a:buChar char="q"/>
            </a:pPr>
            <a:r>
              <a:rPr lang="en-US"/>
              <a:t>This initiative will create a detailed and organized approach for better communication and bridge the gap between the county clerk’s offices and the Indiana Department of Health Vital Records Division. </a:t>
            </a:r>
          </a:p>
          <a:p>
            <a:pPr marL="285750" indent="-285750">
              <a:buFont typeface="Wingdings" panose="05000000000000000000" pitchFamily="2" charset="2"/>
              <a:buChar char="q"/>
            </a:pPr>
            <a:r>
              <a:rPr lang="en-US"/>
              <a:t>We value the commitment and understanding of each clerk that assists in adoption finalizations. We are eager to understand your policies and procedures to improve how we process adoptions.</a:t>
            </a:r>
          </a:p>
          <a:p>
            <a:pPr>
              <a:spcBef>
                <a:spcPts val="0"/>
              </a:spcBef>
            </a:pPr>
            <a:endParaRPr lang="en-US" sz="2900">
              <a:ea typeface="Calibri" panose="020F0502020204030204" pitchFamily="34" charset="0"/>
            </a:endParaRPr>
          </a:p>
          <a:p>
            <a:pPr>
              <a:spcBef>
                <a:spcPts val="0"/>
              </a:spcBef>
            </a:pPr>
            <a:endParaRPr lang="en-US" sz="2900">
              <a:ea typeface="Calibri" panose="020F0502020204030204" pitchFamily="34" charset="0"/>
            </a:endParaRPr>
          </a:p>
          <a:p>
            <a:pPr>
              <a:spcBef>
                <a:spcPts val="0"/>
              </a:spcBef>
            </a:pPr>
            <a:endParaRPr lang="en-US"/>
          </a:p>
        </p:txBody>
      </p:sp>
    </p:spTree>
    <p:extLst>
      <p:ext uri="{BB962C8B-B14F-4D97-AF65-F5344CB8AC3E}">
        <p14:creationId xmlns:p14="http://schemas.microsoft.com/office/powerpoint/2010/main" val="2855794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1B8CB-29AC-7F2D-324E-780F8AA714B4}"/>
              </a:ext>
            </a:extLst>
          </p:cNvPr>
          <p:cNvSpPr>
            <a:spLocks noGrp="1"/>
          </p:cNvSpPr>
          <p:nvPr>
            <p:ph type="title"/>
          </p:nvPr>
        </p:nvSpPr>
        <p:spPr/>
        <p:txBody>
          <a:bodyPr/>
          <a:lstStyle/>
          <a:p>
            <a:r>
              <a:rPr lang="en-US"/>
              <a:t>Things to Know</a:t>
            </a:r>
          </a:p>
        </p:txBody>
      </p:sp>
      <p:sp>
        <p:nvSpPr>
          <p:cNvPr id="3" name="Content Placeholder 2">
            <a:extLst>
              <a:ext uri="{FF2B5EF4-FFF2-40B4-BE49-F238E27FC236}">
                <a16:creationId xmlns:a16="http://schemas.microsoft.com/office/drawing/2014/main" id="{14551A57-0F2A-9464-76AD-3CD17DB005ED}"/>
              </a:ext>
            </a:extLst>
          </p:cNvPr>
          <p:cNvSpPr>
            <a:spLocks noGrp="1"/>
          </p:cNvSpPr>
          <p:nvPr>
            <p:ph sz="half" idx="1"/>
          </p:nvPr>
        </p:nvSpPr>
        <p:spPr>
          <a:xfrm>
            <a:off x="436880" y="1314300"/>
            <a:ext cx="5181600" cy="3787973"/>
          </a:xfrm>
        </p:spPr>
        <p:txBody>
          <a:bodyPr>
            <a:normAutofit fontScale="25000" lnSpcReduction="20000"/>
          </a:bodyPr>
          <a:lstStyle/>
          <a:p>
            <a:pPr marL="285750" indent="-285750">
              <a:buFont typeface="Wingdings" panose="05000000000000000000" pitchFamily="2" charset="2"/>
              <a:buChar char="q"/>
            </a:pPr>
            <a:r>
              <a:rPr lang="en-US" sz="6400"/>
              <a:t>Adoption Fees should be paid prior to the finalization of the adoption. If the Adoption Fees are not paid; our office will contact the attorney. If there is no attorney on the case, we will contact the petitioner(s). Contacting the clerk for Adoption Fees will be our last option. Per IC 31-19-12-3.5.</a:t>
            </a:r>
          </a:p>
          <a:p>
            <a:pPr marL="285750" indent="-285750">
              <a:buFont typeface="Wingdings" panose="05000000000000000000" pitchFamily="2" charset="2"/>
              <a:buChar char="q"/>
            </a:pPr>
            <a:r>
              <a:rPr lang="en-US" sz="6400"/>
              <a:t>When adoption correspondence, i.e.; Adoption Decree, Medical History report, and Record of Adoption; are mailed to our office prior to us receiving the Adoption Fees, which total $70.00, we will not accept the documents.</a:t>
            </a:r>
          </a:p>
          <a:p>
            <a:pPr marL="285750" indent="-285750">
              <a:buFont typeface="Wingdings" panose="05000000000000000000" pitchFamily="2" charset="2"/>
              <a:buChar char="q"/>
            </a:pPr>
            <a:r>
              <a:rPr lang="en-US" sz="6400"/>
              <a:t>Adoption Fees can be paid with one check and mailed to our office separately. If you do not include the Putative Father Registry Fee Transmittal form, please be sure to include the identifying information for the adoptee on the check or in a cover letter.</a:t>
            </a:r>
          </a:p>
          <a:p>
            <a:pPr marL="285750" indent="-285750">
              <a:buFont typeface="Wingdings" panose="05000000000000000000" pitchFamily="2" charset="2"/>
              <a:buChar char="q"/>
            </a:pPr>
            <a:r>
              <a:rPr lang="en-US" sz="6400"/>
              <a:t>Our office uses the certified Record of Adoption (State Form #5438) to update a birth record, unless there is no certified Record of Adoption on file or the adoption was finalized in a different state. </a:t>
            </a:r>
          </a:p>
          <a:p>
            <a:endParaRPr lang="en-US" sz="3700"/>
          </a:p>
        </p:txBody>
      </p:sp>
      <p:sp>
        <p:nvSpPr>
          <p:cNvPr id="4" name="Content Placeholder 3">
            <a:extLst>
              <a:ext uri="{FF2B5EF4-FFF2-40B4-BE49-F238E27FC236}">
                <a16:creationId xmlns:a16="http://schemas.microsoft.com/office/drawing/2014/main" id="{360595F0-3BDC-BF60-01C2-40E78B9ABC01}"/>
              </a:ext>
            </a:extLst>
          </p:cNvPr>
          <p:cNvSpPr>
            <a:spLocks noGrp="1"/>
          </p:cNvSpPr>
          <p:nvPr>
            <p:ph sz="half" idx="2"/>
          </p:nvPr>
        </p:nvSpPr>
        <p:spPr>
          <a:xfrm>
            <a:off x="6096000" y="1314300"/>
            <a:ext cx="5032247" cy="4521455"/>
          </a:xfrm>
        </p:spPr>
        <p:txBody>
          <a:bodyPr>
            <a:noAutofit/>
          </a:bodyPr>
          <a:lstStyle/>
          <a:p>
            <a:pPr marL="285750" indent="-285750">
              <a:buFont typeface="Wingdings" panose="05000000000000000000" pitchFamily="2" charset="2"/>
              <a:buChar char="q"/>
            </a:pPr>
            <a:r>
              <a:rPr lang="en-US" sz="1600"/>
              <a:t>The petitioner(s) can request court records without consent from the Indiana Department of Health Vital Records Division.</a:t>
            </a:r>
          </a:p>
          <a:p>
            <a:pPr marL="285750" indent="-285750">
              <a:buFont typeface="Wingdings" panose="05000000000000000000" pitchFamily="2" charset="2"/>
              <a:buChar char="q"/>
            </a:pPr>
            <a:r>
              <a:rPr lang="en-US" sz="1600"/>
              <a:t>We require the adoptee to mail in any Legal Name Change orders. We always inform the adoptee that it is not the clerk’s responsibility to forward the documentation.</a:t>
            </a:r>
          </a:p>
          <a:p>
            <a:pPr marL="285750" indent="-285750">
              <a:buFont typeface="Wingdings" panose="05000000000000000000" pitchFamily="2" charset="2"/>
              <a:buChar char="q"/>
            </a:pPr>
            <a:r>
              <a:rPr lang="en-US" sz="1600"/>
              <a:t>We ask that any form of payment for adoptions please be forwarded as soon as possible to avoid stale dated checks.</a:t>
            </a:r>
          </a:p>
          <a:p>
            <a:pPr marL="285750" indent="-285750">
              <a:buFont typeface="Wingdings" panose="05000000000000000000" pitchFamily="2" charset="2"/>
              <a:buChar char="q"/>
            </a:pPr>
            <a:r>
              <a:rPr lang="en-US" sz="1600"/>
              <a:t>We are revising and updating the Putative Father Registry Fee Transmittal form to include the adoptee’s birth information.</a:t>
            </a:r>
          </a:p>
          <a:p>
            <a:pPr marL="285750" indent="-285750">
              <a:buFont typeface="Wingdings" panose="05000000000000000000" pitchFamily="2" charset="2"/>
              <a:buChar char="q"/>
            </a:pPr>
            <a:r>
              <a:rPr lang="en-US" sz="1600"/>
              <a:t>We only have a point of contact for a few counties, and I would like a contact for each county clerk’s office. Moving forward, what is the process to request records or documents for Vital Records use only?</a:t>
            </a:r>
          </a:p>
          <a:p>
            <a:pPr marL="285750" indent="-285750">
              <a:buFont typeface="Arial" panose="020B0604020202020204" pitchFamily="34" charset="0"/>
              <a:buChar char="•"/>
            </a:pPr>
            <a:endParaRPr lang="en-US" sz="1200"/>
          </a:p>
          <a:p>
            <a:br>
              <a:rPr lang="en-US" sz="1400"/>
            </a:br>
            <a:endParaRPr lang="en-US" sz="1400"/>
          </a:p>
        </p:txBody>
      </p:sp>
      <p:sp>
        <p:nvSpPr>
          <p:cNvPr id="5" name="Slide Number Placeholder 4">
            <a:extLst>
              <a:ext uri="{FF2B5EF4-FFF2-40B4-BE49-F238E27FC236}">
                <a16:creationId xmlns:a16="http://schemas.microsoft.com/office/drawing/2014/main" id="{95D5FDB9-790F-9A7B-6667-4C91002D6B33}"/>
              </a:ext>
            </a:extLst>
          </p:cNvPr>
          <p:cNvSpPr>
            <a:spLocks noGrp="1"/>
          </p:cNvSpPr>
          <p:nvPr>
            <p:ph type="sldNum" sz="quarter" idx="12"/>
          </p:nvPr>
        </p:nvSpPr>
        <p:spPr/>
        <p:txBody>
          <a:bodyPr/>
          <a:lstStyle/>
          <a:p>
            <a:fld id="{2C1798A1-548B-2F4F-A949-0B360C421755}" type="slidenum">
              <a:rPr lang="en-US" smtClean="0"/>
              <a:t>5</a:t>
            </a:fld>
            <a:endParaRPr lang="en-US"/>
          </a:p>
        </p:txBody>
      </p:sp>
    </p:spTree>
    <p:extLst>
      <p:ext uri="{BB962C8B-B14F-4D97-AF65-F5344CB8AC3E}">
        <p14:creationId xmlns:p14="http://schemas.microsoft.com/office/powerpoint/2010/main" val="1014548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30DAE-9776-0C65-4B79-971EF3F0B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44A7F-2E5B-5784-AD75-96DDCB4E2604}"/>
              </a:ext>
            </a:extLst>
          </p:cNvPr>
          <p:cNvSpPr>
            <a:spLocks noGrp="1"/>
          </p:cNvSpPr>
          <p:nvPr>
            <p:ph type="title"/>
          </p:nvPr>
        </p:nvSpPr>
        <p:spPr/>
        <p:txBody>
          <a:bodyPr/>
          <a:lstStyle/>
          <a:p>
            <a:r>
              <a:rPr lang="en-US"/>
              <a:t>Adoptions Documentation &amp; Forms</a:t>
            </a:r>
          </a:p>
        </p:txBody>
      </p:sp>
      <p:sp>
        <p:nvSpPr>
          <p:cNvPr id="3" name="Content Placeholder 2">
            <a:extLst>
              <a:ext uri="{FF2B5EF4-FFF2-40B4-BE49-F238E27FC236}">
                <a16:creationId xmlns:a16="http://schemas.microsoft.com/office/drawing/2014/main" id="{FC1EE875-C9F1-7FA4-60DB-3437965338F8}"/>
              </a:ext>
            </a:extLst>
          </p:cNvPr>
          <p:cNvSpPr>
            <a:spLocks noGrp="1"/>
          </p:cNvSpPr>
          <p:nvPr>
            <p:ph sz="half" idx="1"/>
          </p:nvPr>
        </p:nvSpPr>
        <p:spPr/>
        <p:txBody>
          <a:bodyPr>
            <a:normAutofit fontScale="92500" lnSpcReduction="10000"/>
          </a:bodyPr>
          <a:lstStyle/>
          <a:p>
            <a:pPr marL="342900" indent="-342900">
              <a:buFont typeface="Wingdings" panose="05000000000000000000" pitchFamily="2" charset="2"/>
              <a:buChar char="q"/>
            </a:pPr>
            <a:r>
              <a:rPr lang="en-US" sz="3000"/>
              <a:t>Adoption Petition/Adoption Decree </a:t>
            </a:r>
          </a:p>
          <a:p>
            <a:pPr marL="342900" indent="-342900">
              <a:buFont typeface="Wingdings" panose="05000000000000000000" pitchFamily="2" charset="2"/>
              <a:buChar char="q"/>
            </a:pPr>
            <a:r>
              <a:rPr lang="en-US" sz="3000"/>
              <a:t>Adoption History Registration</a:t>
            </a:r>
          </a:p>
          <a:p>
            <a:pPr marL="342900" indent="-342900">
              <a:buFont typeface="Wingdings" panose="05000000000000000000" pitchFamily="2" charset="2"/>
              <a:buChar char="q"/>
            </a:pPr>
            <a:r>
              <a:rPr lang="en-US" sz="3000"/>
              <a:t>Adoption Medical History Registration</a:t>
            </a:r>
          </a:p>
          <a:p>
            <a:pPr marL="342900" indent="-342900">
              <a:buFont typeface="Wingdings" panose="05000000000000000000" pitchFamily="2" charset="2"/>
              <a:buChar char="q"/>
            </a:pPr>
            <a:r>
              <a:rPr lang="en-US" sz="3000"/>
              <a:t>Birth Parent Contact Preference</a:t>
            </a:r>
          </a:p>
          <a:p>
            <a:pPr marL="342900" indent="-342900">
              <a:buFont typeface="Wingdings" panose="05000000000000000000" pitchFamily="2" charset="2"/>
              <a:buChar char="q"/>
            </a:pPr>
            <a:r>
              <a:rPr lang="en-US" sz="3000"/>
              <a:t>Legal Name Change</a:t>
            </a:r>
          </a:p>
          <a:p>
            <a:endParaRPr lang="en-US" sz="2000"/>
          </a:p>
          <a:p>
            <a:endParaRPr lang="en-US"/>
          </a:p>
        </p:txBody>
      </p:sp>
      <p:sp>
        <p:nvSpPr>
          <p:cNvPr id="4" name="Content Placeholder 3">
            <a:extLst>
              <a:ext uri="{FF2B5EF4-FFF2-40B4-BE49-F238E27FC236}">
                <a16:creationId xmlns:a16="http://schemas.microsoft.com/office/drawing/2014/main" id="{BD5A4430-EE76-75C1-3D4E-5848BA885F25}"/>
              </a:ext>
            </a:extLst>
          </p:cNvPr>
          <p:cNvSpPr>
            <a:spLocks noGrp="1"/>
          </p:cNvSpPr>
          <p:nvPr>
            <p:ph sz="half" idx="2"/>
          </p:nvPr>
        </p:nvSpPr>
        <p:spPr>
          <a:xfrm>
            <a:off x="6172200" y="1472184"/>
            <a:ext cx="5032247" cy="4521455"/>
          </a:xfrm>
        </p:spPr>
        <p:txBody>
          <a:bodyPr>
            <a:noAutofit/>
          </a:bodyPr>
          <a:lstStyle/>
          <a:p>
            <a:pPr marL="342900" indent="-342900">
              <a:buFont typeface="Wingdings" panose="05000000000000000000" pitchFamily="2" charset="2"/>
              <a:buChar char="q"/>
            </a:pPr>
            <a:r>
              <a:rPr lang="en-US" sz="2800"/>
              <a:t>Marriage Records</a:t>
            </a:r>
          </a:p>
          <a:p>
            <a:pPr marL="342900" indent="-342900">
              <a:buFont typeface="Wingdings" panose="05000000000000000000" pitchFamily="2" charset="2"/>
              <a:buChar char="q"/>
            </a:pPr>
            <a:r>
              <a:rPr lang="en-US" sz="2800"/>
              <a:t>Putative Father Registry Affidavit </a:t>
            </a:r>
          </a:p>
          <a:p>
            <a:pPr marL="342900" indent="-342900">
              <a:buFont typeface="Wingdings" panose="05000000000000000000" pitchFamily="2" charset="2"/>
              <a:buChar char="q"/>
            </a:pPr>
            <a:r>
              <a:rPr lang="en-US" sz="2800"/>
              <a:t>Putative Father Registration       </a:t>
            </a:r>
          </a:p>
          <a:p>
            <a:pPr marL="342900" indent="-342900">
              <a:buFont typeface="Wingdings" panose="05000000000000000000" pitchFamily="2" charset="2"/>
              <a:buChar char="q"/>
            </a:pPr>
            <a:r>
              <a:rPr lang="en-US" sz="2800"/>
              <a:t>Putative Father Registry Fee Transmittal</a:t>
            </a:r>
          </a:p>
          <a:p>
            <a:pPr marL="342900" indent="-342900">
              <a:buFont typeface="Wingdings" panose="05000000000000000000" pitchFamily="2" charset="2"/>
              <a:buChar char="q"/>
            </a:pPr>
            <a:r>
              <a:rPr lang="en-US" sz="2800"/>
              <a:t>Record of Adoption</a:t>
            </a:r>
          </a:p>
          <a:p>
            <a:endParaRPr lang="en-US" sz="1400"/>
          </a:p>
        </p:txBody>
      </p:sp>
      <p:sp>
        <p:nvSpPr>
          <p:cNvPr id="5" name="Slide Number Placeholder 4">
            <a:extLst>
              <a:ext uri="{FF2B5EF4-FFF2-40B4-BE49-F238E27FC236}">
                <a16:creationId xmlns:a16="http://schemas.microsoft.com/office/drawing/2014/main" id="{BCFBBC81-2457-A587-B9F7-36E3A59BA266}"/>
              </a:ext>
            </a:extLst>
          </p:cNvPr>
          <p:cNvSpPr>
            <a:spLocks noGrp="1"/>
          </p:cNvSpPr>
          <p:nvPr>
            <p:ph type="sldNum" sz="quarter" idx="12"/>
          </p:nvPr>
        </p:nvSpPr>
        <p:spPr/>
        <p:txBody>
          <a:bodyPr/>
          <a:lstStyle/>
          <a:p>
            <a:fld id="{2C1798A1-548B-2F4F-A949-0B360C421755}" type="slidenum">
              <a:rPr lang="en-US" smtClean="0"/>
              <a:t>6</a:t>
            </a:fld>
            <a:endParaRPr lang="en-US"/>
          </a:p>
        </p:txBody>
      </p:sp>
    </p:spTree>
    <p:extLst>
      <p:ext uri="{BB962C8B-B14F-4D97-AF65-F5344CB8AC3E}">
        <p14:creationId xmlns:p14="http://schemas.microsoft.com/office/powerpoint/2010/main" val="3098119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BF5BB-A298-5614-AC3B-97EF96AB1CF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5A6ACC9-031D-FA45-A464-A164C34E3E2C}"/>
              </a:ext>
            </a:extLst>
          </p:cNvPr>
          <p:cNvSpPr txBox="1"/>
          <p:nvPr/>
        </p:nvSpPr>
        <p:spPr>
          <a:xfrm>
            <a:off x="477807" y="1037088"/>
            <a:ext cx="6686280" cy="3939540"/>
          </a:xfrm>
          <a:prstGeom prst="rect">
            <a:avLst/>
          </a:prstGeom>
          <a:noFill/>
        </p:spPr>
        <p:txBody>
          <a:bodyPr wrap="square" lIns="91440" tIns="45720" rIns="91440" bIns="45720" anchor="t">
            <a:spAutoFit/>
          </a:bodyPr>
          <a:lstStyle/>
          <a:p>
            <a:r>
              <a:rPr kumimoji="0" lang="en-US" sz="4800" b="1" i="0" u="none" strike="noStrike" kern="1200" cap="none" spc="0" normalizeH="0" baseline="0" noProof="0">
                <a:ln>
                  <a:noFill/>
                </a:ln>
                <a:solidFill>
                  <a:srgbClr val="FFFFFF"/>
                </a:solidFill>
                <a:effectLst/>
                <a:uLnTx/>
                <a:uFillTx/>
                <a:latin typeface="Segoe UI"/>
                <a:ea typeface="+mj-ea"/>
                <a:cs typeface="Segoe UI"/>
              </a:rPr>
              <a:t>Questions?</a:t>
            </a:r>
            <a:br>
              <a:rPr lang="en-US" sz="4800" b="1" i="0" u="none" strike="noStrike" kern="1200" cap="none" spc="0" normalizeH="0" baseline="0" noProof="0">
                <a:ln>
                  <a:noFill/>
                </a:ln>
                <a:effectLst/>
                <a:uLnTx/>
                <a:uFillTx/>
                <a:latin typeface="Segoe UI" panose="020B0502040204020203" pitchFamily="34" charset="0"/>
                <a:ea typeface="+mj-ea"/>
                <a:cs typeface="Segoe UI" panose="020B0502040204020203" pitchFamily="34" charset="0"/>
              </a:rPr>
            </a:br>
            <a:br>
              <a:rPr lang="en-US" sz="1400" b="0" i="0" u="none" strike="noStrike" kern="1200" cap="none" spc="0" normalizeH="0" baseline="0" noProof="0">
                <a:ln>
                  <a:noFill/>
                </a:ln>
                <a:effectLst/>
                <a:uLnTx/>
                <a:uFillTx/>
                <a:latin typeface="Segoe UI" panose="020B0502040204020203" pitchFamily="34" charset="0"/>
                <a:ea typeface="+mj-ea"/>
                <a:cs typeface="Segoe UI" panose="020B0502040204020203" pitchFamily="34" charset="0"/>
              </a:rPr>
            </a:br>
            <a:br>
              <a:rPr lang="en-US" sz="3200" b="0" i="0" u="none" strike="noStrike" kern="1200" cap="none" spc="0" normalizeH="0" baseline="0" noProof="0">
                <a:ln>
                  <a:noFill/>
                </a:ln>
                <a:effectLst/>
                <a:uLnTx/>
                <a:uFillTx/>
                <a:latin typeface="Segoe UI" panose="020B0502040204020203" pitchFamily="34" charset="0"/>
                <a:ea typeface="+mj-ea"/>
                <a:cs typeface="Segoe UI" panose="020B0502040204020203" pitchFamily="34" charset="0"/>
              </a:rPr>
            </a:br>
            <a:br>
              <a:rPr lang="en-US" sz="3200" b="0" i="0" u="none" strike="noStrike" kern="1200" cap="none" spc="0" normalizeH="0" baseline="0" noProof="0">
                <a:ln>
                  <a:noFill/>
                </a:ln>
                <a:effectLst/>
                <a:uLnTx/>
                <a:uFillTx/>
                <a:latin typeface="Segoe UI" panose="020B0502040204020203" pitchFamily="34" charset="0"/>
                <a:ea typeface="+mj-ea"/>
                <a:cs typeface="Segoe UI" panose="020B0502040204020203" pitchFamily="34" charset="0"/>
              </a:rPr>
            </a:br>
            <a:br>
              <a:rPr lang="en-US" sz="1400" b="0" i="0" u="none" strike="noStrike" kern="1200" cap="none" spc="0" normalizeH="0" baseline="0" noProof="0">
                <a:ln>
                  <a:noFill/>
                </a:ln>
                <a:effectLst/>
                <a:uLnTx/>
                <a:uFillTx/>
                <a:latin typeface="Segoe UI" panose="020B0502040204020203" pitchFamily="34" charset="0"/>
                <a:ea typeface="+mj-ea"/>
                <a:cs typeface="Segoe UI" panose="020B0502040204020203" pitchFamily="34" charset="0"/>
              </a:rPr>
            </a:br>
            <a:br>
              <a:rPr lang="en-US" sz="1400" b="0" i="0" u="none" strike="noStrike" kern="1200" cap="none" spc="0" normalizeH="0" baseline="0" noProof="0">
                <a:ln>
                  <a:noFill/>
                </a:ln>
                <a:effectLst/>
                <a:uLnTx/>
                <a:uFillTx/>
                <a:latin typeface="Segoe UI" panose="020B0502040204020203" pitchFamily="34" charset="0"/>
                <a:ea typeface="+mj-ea"/>
                <a:cs typeface="Segoe UI" panose="020B0502040204020203" pitchFamily="34" charset="0"/>
              </a:rPr>
            </a:br>
            <a:r>
              <a:rPr lang="en-US" sz="3200" b="1">
                <a:solidFill>
                  <a:srgbClr val="FFFFFF"/>
                </a:solidFill>
                <a:latin typeface="Segoe UI"/>
                <a:ea typeface="+mj-ea"/>
                <a:cs typeface="Segoe UI"/>
              </a:rPr>
              <a:t>Verchelle Kennedy</a:t>
            </a:r>
            <a:endParaRPr kumimoji="0" lang="en-US" sz="3200" b="1" i="0" u="none" strike="noStrike" kern="1200" cap="none" spc="0" normalizeH="0" baseline="0" noProof="0">
              <a:ln>
                <a:noFill/>
              </a:ln>
              <a:solidFill>
                <a:srgbClr val="FFFFFF"/>
              </a:solidFill>
              <a:effectLst/>
              <a:uLnTx/>
              <a:uFillTx/>
              <a:latin typeface="Segoe UI" panose="020B0502040204020203" pitchFamily="34" charset="0"/>
              <a:ea typeface="+mj-ea"/>
              <a:cs typeface="Segoe UI" panose="020B0502040204020203" pitchFamily="34" charset="0"/>
            </a:endParaRPr>
          </a:p>
          <a:p>
            <a:r>
              <a:rPr lang="en-US" sz="3200">
                <a:solidFill>
                  <a:srgbClr val="FFFFFF"/>
                </a:solidFill>
                <a:latin typeface="Segoe UI"/>
                <a:ea typeface="+mj-ea"/>
                <a:cs typeface="Segoe UI"/>
              </a:rPr>
              <a:t>Vital Records Adoptions Supervisor	</a:t>
            </a:r>
          </a:p>
          <a:p>
            <a:r>
              <a:rPr lang="en-US" sz="3200">
                <a:solidFill>
                  <a:srgbClr val="FFC000"/>
                </a:solidFill>
                <a:latin typeface="Segoe UI"/>
                <a:ea typeface="+mj-ea"/>
                <a:cs typeface="Segoe UI"/>
              </a:rPr>
              <a:t>Email: vkennedy@health.in.gov</a:t>
            </a:r>
            <a:endParaRPr lang="en-US" sz="3200">
              <a:solidFill>
                <a:schemeClr val="accent4"/>
              </a:solidFill>
              <a:latin typeface="Segoe UI"/>
              <a:cs typeface="Segoe UI"/>
            </a:endParaRPr>
          </a:p>
        </p:txBody>
      </p:sp>
    </p:spTree>
    <p:extLst>
      <p:ext uri="{BB962C8B-B14F-4D97-AF65-F5344CB8AC3E}">
        <p14:creationId xmlns:p14="http://schemas.microsoft.com/office/powerpoint/2010/main" val="3116124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3384480-9215-5840-8927-9E3B1698B6AD}"/>
              </a:ext>
            </a:extLst>
          </p:cNvPr>
          <p:cNvSpPr>
            <a:spLocks noGrp="1"/>
          </p:cNvSpPr>
          <p:nvPr>
            <p:ph type="body" sz="quarter" idx="10"/>
          </p:nvPr>
        </p:nvSpPr>
        <p:spPr>
          <a:xfrm>
            <a:off x="5430279" y="4795689"/>
            <a:ext cx="3322638" cy="461665"/>
          </a:xfrm>
        </p:spPr>
        <p:txBody>
          <a:bodyPr/>
          <a:lstStyle/>
          <a:p>
            <a:r>
              <a:rPr lang="en-US">
                <a:latin typeface="Raleway Light" pitchFamily="2" charset="0"/>
              </a:rPr>
              <a:t>06/10/2026</a:t>
            </a:r>
          </a:p>
        </p:txBody>
      </p:sp>
      <p:sp>
        <p:nvSpPr>
          <p:cNvPr id="2" name="Title 1">
            <a:extLst>
              <a:ext uri="{FF2B5EF4-FFF2-40B4-BE49-F238E27FC236}">
                <a16:creationId xmlns:a16="http://schemas.microsoft.com/office/drawing/2014/main" id="{B69611D6-B292-4387-AEE8-952ACA193514}"/>
              </a:ext>
            </a:extLst>
          </p:cNvPr>
          <p:cNvSpPr>
            <a:spLocks noGrp="1"/>
          </p:cNvSpPr>
          <p:nvPr>
            <p:ph type="ctrTitle"/>
          </p:nvPr>
        </p:nvSpPr>
        <p:spPr>
          <a:xfrm>
            <a:off x="5430279" y="690540"/>
            <a:ext cx="6141961" cy="1089529"/>
          </a:xfrm>
        </p:spPr>
        <p:txBody>
          <a:bodyPr/>
          <a:lstStyle/>
          <a:p>
            <a:r>
              <a:rPr lang="en-US"/>
              <a:t>INDIANA’S County Clerks conference</a:t>
            </a:r>
          </a:p>
        </p:txBody>
      </p:sp>
      <p:sp>
        <p:nvSpPr>
          <p:cNvPr id="3" name="Text Placeholder 2">
            <a:extLst>
              <a:ext uri="{FF2B5EF4-FFF2-40B4-BE49-F238E27FC236}">
                <a16:creationId xmlns:a16="http://schemas.microsoft.com/office/drawing/2014/main" id="{D6DFE8D0-5F26-491D-AE7B-DC2A1DC5DBF8}"/>
              </a:ext>
            </a:extLst>
          </p:cNvPr>
          <p:cNvSpPr>
            <a:spLocks noGrp="1"/>
          </p:cNvSpPr>
          <p:nvPr>
            <p:ph type="body" sz="quarter" idx="11"/>
          </p:nvPr>
        </p:nvSpPr>
        <p:spPr/>
        <p:txBody>
          <a:bodyPr>
            <a:normAutofit fontScale="70000" lnSpcReduction="20000"/>
          </a:bodyPr>
          <a:lstStyle/>
          <a:p>
            <a:r>
              <a:rPr lang="en-US"/>
              <a:t>Rosalie Conley</a:t>
            </a:r>
          </a:p>
          <a:p>
            <a:r>
              <a:rPr lang="en-US"/>
              <a:t>VITAL RECORDS CORRECTIONS/AMENDMENTS </a:t>
            </a:r>
          </a:p>
          <a:p>
            <a:r>
              <a:rPr lang="en-US"/>
              <a:t>PROGRAM COORDINATOR </a:t>
            </a:r>
          </a:p>
          <a:p>
            <a:r>
              <a:rPr lang="en-US">
                <a:solidFill>
                  <a:schemeClr val="accent4"/>
                </a:solidFill>
                <a:hlinkClick r:id="rId2">
                  <a:extLst>
                    <a:ext uri="{A12FA001-AC4F-418D-AE19-62706E023703}">
                      <ahyp:hlinkClr xmlns:ahyp="http://schemas.microsoft.com/office/drawing/2018/hyperlinkcolor" val="tx"/>
                    </a:ext>
                  </a:extLst>
                </a:hlinkClick>
              </a:rPr>
              <a:t>rconley@health.in.gov</a:t>
            </a:r>
            <a:r>
              <a:rPr lang="en-US">
                <a:solidFill>
                  <a:schemeClr val="accent4"/>
                </a:solidFill>
              </a:rPr>
              <a:t> </a:t>
            </a:r>
            <a:r>
              <a:rPr lang="en-US"/>
              <a:t>/ 317.234.1303</a:t>
            </a:r>
          </a:p>
        </p:txBody>
      </p:sp>
    </p:spTree>
    <p:extLst>
      <p:ext uri="{BB962C8B-B14F-4D97-AF65-F5344CB8AC3E}">
        <p14:creationId xmlns:p14="http://schemas.microsoft.com/office/powerpoint/2010/main" val="1501585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Person holding smiling emoji">
            <a:extLst>
              <a:ext uri="{FF2B5EF4-FFF2-40B4-BE49-F238E27FC236}">
                <a16:creationId xmlns:a16="http://schemas.microsoft.com/office/drawing/2014/main" id="{81B3A190-39B5-4C1C-8519-F30197B59E55}"/>
              </a:ext>
            </a:extLst>
          </p:cNvPr>
          <p:cNvPicPr>
            <a:picLocks noGrp="1" noChangeAspect="1"/>
          </p:cNvPicPr>
          <p:nvPr>
            <p:ph type="pic" sz="quarter" idx="10"/>
          </p:nvPr>
        </p:nvPicPr>
        <p:blipFill>
          <a:blip r:embed="rId2"/>
          <a:srcRect l="24795" r="24795"/>
          <a:stretch>
            <a:fillRect/>
          </a:stretch>
        </p:blipFill>
        <p:spPr>
          <a:xfrm>
            <a:off x="8866188" y="1220788"/>
            <a:ext cx="3946525" cy="4403725"/>
          </a:xfrm>
        </p:spPr>
      </p:pic>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a:xfrm>
            <a:off x="436880" y="365126"/>
            <a:ext cx="10916920" cy="756565"/>
          </a:xfrm>
        </p:spPr>
        <p:txBody>
          <a:bodyPr anchor="ctr">
            <a:normAutofit/>
          </a:bodyPr>
          <a:lstStyle/>
          <a:p>
            <a:r>
              <a:rPr lang="en-US" sz="3400"/>
              <a:t>Indiana Department of Health Vital Records </a:t>
            </a:r>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a:xfrm>
            <a:off x="11204447" y="6028365"/>
            <a:ext cx="623935" cy="365125"/>
          </a:xfrm>
        </p:spPr>
        <p:txBody>
          <a:bodyPr anchor="ctr">
            <a:normAutofit/>
          </a:bodyPr>
          <a:lstStyle/>
          <a:p>
            <a:pPr>
              <a:lnSpc>
                <a:spcPct val="90000"/>
              </a:lnSpc>
              <a:spcAft>
                <a:spcPts val="600"/>
              </a:spcAft>
            </a:pPr>
            <a:fld id="{2C1798A1-548B-2F4F-A949-0B360C421755}" type="slidenum">
              <a:rPr lang="en-US" smtClean="0"/>
              <a:pPr>
                <a:lnSpc>
                  <a:spcPct val="90000"/>
                </a:lnSpc>
                <a:spcAft>
                  <a:spcPts val="600"/>
                </a:spcAft>
              </a:pPr>
              <a:t>9</a:t>
            </a:fld>
            <a:endParaRPr lang="en-US"/>
          </a:p>
        </p:txBody>
      </p:sp>
      <p:sp>
        <p:nvSpPr>
          <p:cNvPr id="16" name="Text Placeholder 5">
            <a:extLst>
              <a:ext uri="{FF2B5EF4-FFF2-40B4-BE49-F238E27FC236}">
                <a16:creationId xmlns:a16="http://schemas.microsoft.com/office/drawing/2014/main" id="{8D66DA2D-847A-AD66-28B5-C4B5EE7A197A}"/>
              </a:ext>
            </a:extLst>
          </p:cNvPr>
          <p:cNvSpPr>
            <a:spLocks noGrp="1"/>
          </p:cNvSpPr>
          <p:nvPr>
            <p:ph type="body" sz="quarter" idx="13"/>
          </p:nvPr>
        </p:nvSpPr>
        <p:spPr>
          <a:xfrm>
            <a:off x="9385300" y="1701800"/>
            <a:ext cx="2565400" cy="3530599"/>
          </a:xfrm>
        </p:spPr>
        <p:txBody>
          <a:bodyPr/>
          <a:lstStyle/>
          <a:p>
            <a:r>
              <a:rPr lang="en-US"/>
              <a:t>State Registrar / Director </a:t>
            </a:r>
          </a:p>
          <a:p>
            <a:r>
              <a:rPr lang="en-US"/>
              <a:t>Larry K. Ervin</a:t>
            </a:r>
          </a:p>
        </p:txBody>
      </p:sp>
      <p:graphicFrame>
        <p:nvGraphicFramePr>
          <p:cNvPr id="6" name="Content Placeholder 2">
            <a:extLst>
              <a:ext uri="{FF2B5EF4-FFF2-40B4-BE49-F238E27FC236}">
                <a16:creationId xmlns:a16="http://schemas.microsoft.com/office/drawing/2014/main" id="{C6341B8B-CDE8-2641-19F4-D678EB85FE99}"/>
              </a:ext>
            </a:extLst>
          </p:cNvPr>
          <p:cNvGraphicFramePr>
            <a:graphicFrameLocks noGrp="1"/>
          </p:cNvGraphicFramePr>
          <p:nvPr>
            <p:ph idx="1"/>
          </p:nvPr>
        </p:nvGraphicFramePr>
        <p:xfrm>
          <a:off x="436880" y="1472457"/>
          <a:ext cx="7932420" cy="4152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1818610"/>
      </p:ext>
    </p:extLst>
  </p:cSld>
  <p:clrMapOvr>
    <a:masterClrMapping/>
  </p:clrMapOvr>
</p:sld>
</file>

<file path=ppt/theme/theme1.xml><?xml version="1.0" encoding="utf-8"?>
<a:theme xmlns:a="http://schemas.openxmlformats.org/drawingml/2006/main" name="1_Office Theme">
  <a:themeElements>
    <a:clrScheme name="ISDH">
      <a:dk1>
        <a:srgbClr val="243E8E"/>
      </a:dk1>
      <a:lt1>
        <a:srgbClr val="FFFFFF"/>
      </a:lt1>
      <a:dk2>
        <a:srgbClr val="44546A"/>
      </a:dk2>
      <a:lt2>
        <a:srgbClr val="E7E6E6"/>
      </a:lt2>
      <a:accent1>
        <a:srgbClr val="EB5347"/>
      </a:accent1>
      <a:accent2>
        <a:srgbClr val="06A3C9"/>
      </a:accent2>
      <a:accent3>
        <a:srgbClr val="6CBD45"/>
      </a:accent3>
      <a:accent4>
        <a:srgbClr val="F7C327"/>
      </a:accent4>
      <a:accent5>
        <a:srgbClr val="FF7F00"/>
      </a:accent5>
      <a:accent6>
        <a:srgbClr val="243D8E"/>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20" id="{CE916ABE-72E1-4979-A0A4-6C6722310EC9}" vid="{F128A3C4-317E-4A4F-99A7-61C6F6EB348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81cdd79-0c7f-4f34-8570-19022ccd03e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C5A6D3167AB442BCD4E78AAC936FA7" ma:contentTypeVersion="16" ma:contentTypeDescription="Create a new document." ma:contentTypeScope="" ma:versionID="bbb3335b89fb9319ebb2ddea20ce8168">
  <xsd:schema xmlns:xsd="http://www.w3.org/2001/XMLSchema" xmlns:xs="http://www.w3.org/2001/XMLSchema" xmlns:p="http://schemas.microsoft.com/office/2006/metadata/properties" xmlns:ns3="a81cdd79-0c7f-4f34-8570-19022ccd03e9" xmlns:ns4="3e246206-6327-4fac-9aec-0c929c653187" targetNamespace="http://schemas.microsoft.com/office/2006/metadata/properties" ma:root="true" ma:fieldsID="60090e01d8d1244353dbfc99c0e6ada3" ns3:_="" ns4:_="">
    <xsd:import namespace="a81cdd79-0c7f-4f34-8570-19022ccd03e9"/>
    <xsd:import namespace="3e246206-6327-4fac-9aec-0c929c65318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1cdd79-0c7f-4f34-8570-19022ccd03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246206-6327-4fac-9aec-0c929c65318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87719F-148C-424A-8B09-A24ADABBE249}">
  <ds:schemaRefs>
    <ds:schemaRef ds:uri="3e246206-6327-4fac-9aec-0c929c653187"/>
    <ds:schemaRef ds:uri="a81cdd79-0c7f-4f34-8570-19022ccd03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A897EE9-9D49-43C5-BA56-B1C67373C1B4}">
  <ds:schemaRefs>
    <ds:schemaRef ds:uri="3e246206-6327-4fac-9aec-0c929c653187"/>
    <ds:schemaRef ds:uri="a81cdd79-0c7f-4f34-8570-19022ccd03e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B2EB581-689B-4EC4-B26C-68B27E2AF7C6}">
  <ds:schemaRefs>
    <ds:schemaRef ds:uri="http://schemas.microsoft.com/sharepoint/v3/contenttype/forms"/>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1_Office Theme</vt:lpstr>
      <vt:lpstr>INDIANA’S County Clerks conference</vt:lpstr>
      <vt:lpstr>AGENCY PRIORITIES</vt:lpstr>
      <vt:lpstr>Adoptions Team</vt:lpstr>
      <vt:lpstr>For the Future</vt:lpstr>
      <vt:lpstr>Things to Know</vt:lpstr>
      <vt:lpstr>Adoptions Documentation &amp; Forms</vt:lpstr>
      <vt:lpstr>PowerPoint Presentation</vt:lpstr>
      <vt:lpstr>INDIANA’S County Clerks conference</vt:lpstr>
      <vt:lpstr>Indiana Department of Health Vital Records </vt:lpstr>
      <vt:lpstr>Corrections/Amendments Types</vt:lpstr>
      <vt:lpstr>Corrections/Amendments Documents</vt:lpstr>
      <vt:lpstr>Requested Verbiage To Be Included in Certified Court Orders</vt:lpstr>
      <vt:lpstr>Requested Verbiage To Be Included in Court Orders</vt:lpstr>
      <vt:lpstr>Policy Update – Amendment of Child or Parent Name on Birth Record (Past 2 Years of Age)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Programs</dc:title>
  <dc:creator>Stribling Jr, Larry K</dc:creator>
  <cp:revision>1</cp:revision>
  <dcterms:created xsi:type="dcterms:W3CDTF">2020-11-12T19:29:22Z</dcterms:created>
  <dcterms:modified xsi:type="dcterms:W3CDTF">2026-06-05T14:19:36Z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0x010100DDC5A6D3167AB442BCD4E78AAC936FA7</vt:lpwstr>
  </property>
</Properties>
</file>