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69" r:id="rId5"/>
    <p:sldId id="274" r:id="rId6"/>
    <p:sldId id="263" r:id="rId7"/>
    <p:sldId id="264" r:id="rId8"/>
    <p:sldId id="265" r:id="rId9"/>
    <p:sldId id="270" r:id="rId10"/>
    <p:sldId id="271" r:id="rId11"/>
    <p:sldId id="273" r:id="rId12"/>
    <p:sldId id="275" r:id="rId13"/>
    <p:sldId id="260" r:id="rId14"/>
    <p:sldId id="262" r:id="rId15"/>
    <p:sldId id="272" r:id="rId16"/>
    <p:sldId id="278" r:id="rId17"/>
    <p:sldId id="279" r:id="rId18"/>
    <p:sldId id="280" r:id="rId19"/>
    <p:sldId id="276" r:id="rId20"/>
    <p:sldId id="281" r:id="rId21"/>
    <p:sldId id="277" r:id="rId22"/>
    <p:sldId id="261" r:id="rId23"/>
    <p:sldId id="282" r:id="rId24"/>
    <p:sldId id="266" r:id="rId25"/>
  </p:sldIdLst>
  <p:sldSz cx="18288000" cy="10287000"/>
  <p:notesSz cx="7010400" cy="9296400"/>
  <p:embeddedFontLst>
    <p:embeddedFont>
      <p:font typeface="Bangers" panose="020B0604020202020204" charset="0"/>
      <p:regular r:id="rId27"/>
    </p:embeddedFont>
    <p:embeddedFont>
      <p:font typeface="KG Primary Penmanship" panose="020B0604020202020204" charset="0"/>
      <p:regular r:id="rId28"/>
    </p:embeddedFont>
    <p:embeddedFont>
      <p:font typeface="Tufuli Arabic Semi-Bold" panose="020B0604020202020204" charset="-78"/>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2392"/>
    <a:srgbClr val="F995DF"/>
    <a:srgbClr val="FDDBF4"/>
    <a:srgbClr val="F987DB"/>
    <a:srgbClr val="F76DD3"/>
    <a:srgbClr val="AAE571"/>
    <a:srgbClr val="F6C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FCD3CD-1F86-4C34-A9C4-BFE544E2856B}" v="1" dt="2026-02-20T19:28:40.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341" autoAdjust="0"/>
  </p:normalViewPr>
  <p:slideViewPr>
    <p:cSldViewPr>
      <p:cViewPr varScale="1">
        <p:scale>
          <a:sx n="65" d="100"/>
          <a:sy n="65" d="100"/>
        </p:scale>
        <p:origin x="996" y="90"/>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ssmeyer, Angela M" userId="5a646ca7-df61-42b4-9ef6-f4b1d49aa951" providerId="ADAL" clId="{50301CBD-3344-4A22-8D44-24CA020263BF}"/>
    <pc:docChg chg="undo custSel modSld modNotesMaster">
      <pc:chgData name="Nussmeyer, Angela M" userId="5a646ca7-df61-42b4-9ef6-f4b1d49aa951" providerId="ADAL" clId="{50301CBD-3344-4A22-8D44-24CA020263BF}" dt="2026-02-20T19:29:26.872" v="162" actId="207"/>
      <pc:docMkLst>
        <pc:docMk/>
      </pc:docMkLst>
      <pc:sldChg chg="delSp modSp mod">
        <pc:chgData name="Nussmeyer, Angela M" userId="5a646ca7-df61-42b4-9ef6-f4b1d49aa951" providerId="ADAL" clId="{50301CBD-3344-4A22-8D44-24CA020263BF}" dt="2026-02-19T19:22:47.718" v="46" actId="207"/>
        <pc:sldMkLst>
          <pc:docMk/>
          <pc:sldMk cId="0" sldId="256"/>
        </pc:sldMkLst>
        <pc:spChg chg="del">
          <ac:chgData name="Nussmeyer, Angela M" userId="5a646ca7-df61-42b4-9ef6-f4b1d49aa951" providerId="ADAL" clId="{50301CBD-3344-4A22-8D44-24CA020263BF}" dt="2026-02-19T19:15:28.217" v="9" actId="478"/>
          <ac:spMkLst>
            <pc:docMk/>
            <pc:sldMk cId="0" sldId="256"/>
            <ac:spMk id="4" creationId="{00000000-0000-0000-0000-000000000000}"/>
          </ac:spMkLst>
        </pc:spChg>
        <pc:spChg chg="del">
          <ac:chgData name="Nussmeyer, Angela M" userId="5a646ca7-df61-42b4-9ef6-f4b1d49aa951" providerId="ADAL" clId="{50301CBD-3344-4A22-8D44-24CA020263BF}" dt="2026-02-19T19:15:27.048" v="8" actId="478"/>
          <ac:spMkLst>
            <pc:docMk/>
            <pc:sldMk cId="0" sldId="256"/>
            <ac:spMk id="14" creationId="{00000000-0000-0000-0000-000000000000}"/>
          </ac:spMkLst>
        </pc:spChg>
        <pc:spChg chg="del">
          <ac:chgData name="Nussmeyer, Angela M" userId="5a646ca7-df61-42b4-9ef6-f4b1d49aa951" providerId="ADAL" clId="{50301CBD-3344-4A22-8D44-24CA020263BF}" dt="2026-02-19T19:15:16.976" v="0" actId="478"/>
          <ac:spMkLst>
            <pc:docMk/>
            <pc:sldMk cId="0" sldId="256"/>
            <ac:spMk id="18" creationId="{00000000-0000-0000-0000-000000000000}"/>
          </ac:spMkLst>
        </pc:spChg>
        <pc:spChg chg="mod">
          <ac:chgData name="Nussmeyer, Angela M" userId="5a646ca7-df61-42b4-9ef6-f4b1d49aa951" providerId="ADAL" clId="{50301CBD-3344-4A22-8D44-24CA020263BF}" dt="2026-02-19T19:22:47.718" v="46" actId="207"/>
          <ac:spMkLst>
            <pc:docMk/>
            <pc:sldMk cId="0" sldId="256"/>
            <ac:spMk id="19" creationId="{00000000-0000-0000-0000-000000000000}"/>
          </ac:spMkLst>
        </pc:spChg>
        <pc:spChg chg="del">
          <ac:chgData name="Nussmeyer, Angela M" userId="5a646ca7-df61-42b4-9ef6-f4b1d49aa951" providerId="ADAL" clId="{50301CBD-3344-4A22-8D44-24CA020263BF}" dt="2026-02-19T19:15:21.988" v="4" actId="478"/>
          <ac:spMkLst>
            <pc:docMk/>
            <pc:sldMk cId="0" sldId="256"/>
            <ac:spMk id="20" creationId="{00000000-0000-0000-0000-000000000000}"/>
          </ac:spMkLst>
        </pc:spChg>
        <pc:spChg chg="del">
          <ac:chgData name="Nussmeyer, Angela M" userId="5a646ca7-df61-42b4-9ef6-f4b1d49aa951" providerId="ADAL" clId="{50301CBD-3344-4A22-8D44-24CA020263BF}" dt="2026-02-19T19:15:23.446" v="5" actId="478"/>
          <ac:spMkLst>
            <pc:docMk/>
            <pc:sldMk cId="0" sldId="256"/>
            <ac:spMk id="21" creationId="{00000000-0000-0000-0000-000000000000}"/>
          </ac:spMkLst>
        </pc:spChg>
        <pc:spChg chg="del">
          <ac:chgData name="Nussmeyer, Angela M" userId="5a646ca7-df61-42b4-9ef6-f4b1d49aa951" providerId="ADAL" clId="{50301CBD-3344-4A22-8D44-24CA020263BF}" dt="2026-02-19T19:15:20.080" v="3" actId="478"/>
          <ac:spMkLst>
            <pc:docMk/>
            <pc:sldMk cId="0" sldId="256"/>
            <ac:spMk id="22" creationId="{00000000-0000-0000-0000-000000000000}"/>
          </ac:spMkLst>
        </pc:spChg>
        <pc:spChg chg="mod">
          <ac:chgData name="Nussmeyer, Angela M" userId="5a646ca7-df61-42b4-9ef6-f4b1d49aa951" providerId="ADAL" clId="{50301CBD-3344-4A22-8D44-24CA020263BF}" dt="2026-02-19T19:22:45.502" v="45" actId="207"/>
          <ac:spMkLst>
            <pc:docMk/>
            <pc:sldMk cId="0" sldId="256"/>
            <ac:spMk id="25" creationId="{00000000-0000-0000-0000-000000000000}"/>
          </ac:spMkLst>
        </pc:spChg>
        <pc:grpChg chg="del">
          <ac:chgData name="Nussmeyer, Angela M" userId="5a646ca7-df61-42b4-9ef6-f4b1d49aa951" providerId="ADAL" clId="{50301CBD-3344-4A22-8D44-24CA020263BF}" dt="2026-02-19T19:15:18.808" v="2" actId="478"/>
          <ac:grpSpMkLst>
            <pc:docMk/>
            <pc:sldMk cId="0" sldId="256"/>
            <ac:grpSpMk id="2" creationId="{00000000-0000-0000-0000-000000000000}"/>
          </ac:grpSpMkLst>
        </pc:grpChg>
        <pc:grpChg chg="del">
          <ac:chgData name="Nussmeyer, Angela M" userId="5a646ca7-df61-42b4-9ef6-f4b1d49aa951" providerId="ADAL" clId="{50301CBD-3344-4A22-8D44-24CA020263BF}" dt="2026-02-19T19:15:24.368" v="6" actId="478"/>
          <ac:grpSpMkLst>
            <pc:docMk/>
            <pc:sldMk cId="0" sldId="256"/>
            <ac:grpSpMk id="5" creationId="{00000000-0000-0000-0000-000000000000}"/>
          </ac:grpSpMkLst>
        </pc:grpChg>
        <pc:grpChg chg="del">
          <ac:chgData name="Nussmeyer, Angela M" userId="5a646ca7-df61-42b4-9ef6-f4b1d49aa951" providerId="ADAL" clId="{50301CBD-3344-4A22-8D44-24CA020263BF}" dt="2026-02-19T19:15:18.128" v="1" actId="478"/>
          <ac:grpSpMkLst>
            <pc:docMk/>
            <pc:sldMk cId="0" sldId="256"/>
            <ac:grpSpMk id="9" creationId="{00000000-0000-0000-0000-000000000000}"/>
          </ac:grpSpMkLst>
        </pc:grpChg>
        <pc:grpChg chg="del">
          <ac:chgData name="Nussmeyer, Angela M" userId="5a646ca7-df61-42b4-9ef6-f4b1d49aa951" providerId="ADAL" clId="{50301CBD-3344-4A22-8D44-24CA020263BF}" dt="2026-02-19T19:15:25.799" v="7" actId="478"/>
          <ac:grpSpMkLst>
            <pc:docMk/>
            <pc:sldMk cId="0" sldId="256"/>
            <ac:grpSpMk id="11" creationId="{00000000-0000-0000-0000-000000000000}"/>
          </ac:grpSpMkLst>
        </pc:grpChg>
      </pc:sldChg>
      <pc:sldChg chg="delSp modSp mod">
        <pc:chgData name="Nussmeyer, Angela M" userId="5a646ca7-df61-42b4-9ef6-f4b1d49aa951" providerId="ADAL" clId="{50301CBD-3344-4A22-8D44-24CA020263BF}" dt="2026-02-19T19:22:54.415" v="50" actId="478"/>
        <pc:sldMkLst>
          <pc:docMk/>
          <pc:sldMk cId="0" sldId="257"/>
        </pc:sldMkLst>
        <pc:spChg chg="del">
          <ac:chgData name="Nussmeyer, Angela M" userId="5a646ca7-df61-42b4-9ef6-f4b1d49aa951" providerId="ADAL" clId="{50301CBD-3344-4A22-8D44-24CA020263BF}" dt="2026-02-19T19:22:54.415" v="50" actId="478"/>
          <ac:spMkLst>
            <pc:docMk/>
            <pc:sldMk cId="0" sldId="257"/>
            <ac:spMk id="4" creationId="{00000000-0000-0000-0000-000000000000}"/>
          </ac:spMkLst>
        </pc:spChg>
        <pc:spChg chg="del">
          <ac:chgData name="Nussmeyer, Angela M" userId="5a646ca7-df61-42b4-9ef6-f4b1d49aa951" providerId="ADAL" clId="{50301CBD-3344-4A22-8D44-24CA020263BF}" dt="2026-02-19T19:22:53.715" v="49" actId="478"/>
          <ac:spMkLst>
            <pc:docMk/>
            <pc:sldMk cId="0" sldId="257"/>
            <ac:spMk id="5" creationId="{00000000-0000-0000-0000-000000000000}"/>
          </ac:spMkLst>
        </pc:spChg>
        <pc:spChg chg="mod">
          <ac:chgData name="Nussmeyer, Angela M" userId="5a646ca7-df61-42b4-9ef6-f4b1d49aa951" providerId="ADAL" clId="{50301CBD-3344-4A22-8D44-24CA020263BF}" dt="2026-02-19T19:22:50.504" v="47" actId="207"/>
          <ac:spMkLst>
            <pc:docMk/>
            <pc:sldMk cId="0" sldId="257"/>
            <ac:spMk id="7" creationId="{00000000-0000-0000-0000-000000000000}"/>
          </ac:spMkLst>
        </pc:spChg>
        <pc:grpChg chg="del">
          <ac:chgData name="Nussmeyer, Angela M" userId="5a646ca7-df61-42b4-9ef6-f4b1d49aa951" providerId="ADAL" clId="{50301CBD-3344-4A22-8D44-24CA020263BF}" dt="2026-02-19T19:22:52.889" v="48" actId="478"/>
          <ac:grpSpMkLst>
            <pc:docMk/>
            <pc:sldMk cId="0" sldId="257"/>
            <ac:grpSpMk id="2" creationId="{00000000-0000-0000-0000-000000000000}"/>
          </ac:grpSpMkLst>
        </pc:grpChg>
      </pc:sldChg>
      <pc:sldChg chg="delSp modSp mod">
        <pc:chgData name="Nussmeyer, Angela M" userId="5a646ca7-df61-42b4-9ef6-f4b1d49aa951" providerId="ADAL" clId="{50301CBD-3344-4A22-8D44-24CA020263BF}" dt="2026-02-19T19:23:07.612" v="54" actId="207"/>
        <pc:sldMkLst>
          <pc:docMk/>
          <pc:sldMk cId="0" sldId="258"/>
        </pc:sldMkLst>
        <pc:spChg chg="del">
          <ac:chgData name="Nussmeyer, Angela M" userId="5a646ca7-df61-42b4-9ef6-f4b1d49aa951" providerId="ADAL" clId="{50301CBD-3344-4A22-8D44-24CA020263BF}" dt="2026-02-19T19:22:56.218" v="51" actId="478"/>
          <ac:spMkLst>
            <pc:docMk/>
            <pc:sldMk cId="0" sldId="258"/>
            <ac:spMk id="6" creationId="{00000000-0000-0000-0000-000000000000}"/>
          </ac:spMkLst>
        </pc:spChg>
        <pc:spChg chg="del">
          <ac:chgData name="Nussmeyer, Angela M" userId="5a646ca7-df61-42b4-9ef6-f4b1d49aa951" providerId="ADAL" clId="{50301CBD-3344-4A22-8D44-24CA020263BF}" dt="2026-02-19T19:22:57.465" v="52" actId="478"/>
          <ac:spMkLst>
            <pc:docMk/>
            <pc:sldMk cId="0" sldId="258"/>
            <ac:spMk id="7" creationId="{00000000-0000-0000-0000-000000000000}"/>
          </ac:spMkLst>
        </pc:spChg>
        <pc:spChg chg="mod">
          <ac:chgData name="Nussmeyer, Angela M" userId="5a646ca7-df61-42b4-9ef6-f4b1d49aa951" providerId="ADAL" clId="{50301CBD-3344-4A22-8D44-24CA020263BF}" dt="2026-02-19T19:23:05.056" v="53" actId="207"/>
          <ac:spMkLst>
            <pc:docMk/>
            <pc:sldMk cId="0" sldId="258"/>
            <ac:spMk id="10" creationId="{00000000-0000-0000-0000-000000000000}"/>
          </ac:spMkLst>
        </pc:spChg>
        <pc:spChg chg="mod">
          <ac:chgData name="Nussmeyer, Angela M" userId="5a646ca7-df61-42b4-9ef6-f4b1d49aa951" providerId="ADAL" clId="{50301CBD-3344-4A22-8D44-24CA020263BF}" dt="2026-02-19T19:23:07.612" v="54" actId="207"/>
          <ac:spMkLst>
            <pc:docMk/>
            <pc:sldMk cId="0" sldId="258"/>
            <ac:spMk id="11" creationId="{00000000-0000-0000-0000-000000000000}"/>
          </ac:spMkLst>
        </pc:spChg>
        <pc:grpChg chg="del">
          <ac:chgData name="Nussmeyer, Angela M" userId="5a646ca7-df61-42b4-9ef6-f4b1d49aa951" providerId="ADAL" clId="{50301CBD-3344-4A22-8D44-24CA020263BF}" dt="2026-02-19T19:15:43.306" v="11" actId="478"/>
          <ac:grpSpMkLst>
            <pc:docMk/>
            <pc:sldMk cId="0" sldId="258"/>
            <ac:grpSpMk id="2" creationId="{00000000-0000-0000-0000-000000000000}"/>
          </ac:grpSpMkLst>
        </pc:grpChg>
        <pc:grpChg chg="del">
          <ac:chgData name="Nussmeyer, Angela M" userId="5a646ca7-df61-42b4-9ef6-f4b1d49aa951" providerId="ADAL" clId="{50301CBD-3344-4A22-8D44-24CA020263BF}" dt="2026-02-19T19:15:39.825" v="10" actId="478"/>
          <ac:grpSpMkLst>
            <pc:docMk/>
            <pc:sldMk cId="0" sldId="258"/>
            <ac:grpSpMk id="4" creationId="{00000000-0000-0000-0000-000000000000}"/>
          </ac:grpSpMkLst>
        </pc:grpChg>
      </pc:sldChg>
      <pc:sldChg chg="delSp modSp mod">
        <pc:chgData name="Nussmeyer, Angela M" userId="5a646ca7-df61-42b4-9ef6-f4b1d49aa951" providerId="ADAL" clId="{50301CBD-3344-4A22-8D44-24CA020263BF}" dt="2026-02-19T19:25:22.702" v="96" actId="207"/>
        <pc:sldMkLst>
          <pc:docMk/>
          <pc:sldMk cId="2867858219" sldId="260"/>
        </pc:sldMkLst>
        <pc:spChg chg="del">
          <ac:chgData name="Nussmeyer, Angela M" userId="5a646ca7-df61-42b4-9ef6-f4b1d49aa951" providerId="ADAL" clId="{50301CBD-3344-4A22-8D44-24CA020263BF}" dt="2026-02-19T19:16:58.034" v="19" actId="478"/>
          <ac:spMkLst>
            <pc:docMk/>
            <pc:sldMk cId="2867858219" sldId="260"/>
            <ac:spMk id="6" creationId="{00000000-0000-0000-0000-000000000000}"/>
          </ac:spMkLst>
        </pc:spChg>
        <pc:spChg chg="mod">
          <ac:chgData name="Nussmeyer, Angela M" userId="5a646ca7-df61-42b4-9ef6-f4b1d49aa951" providerId="ADAL" clId="{50301CBD-3344-4A22-8D44-24CA020263BF}" dt="2026-02-19T19:25:22.702" v="96" actId="207"/>
          <ac:spMkLst>
            <pc:docMk/>
            <pc:sldMk cId="2867858219" sldId="260"/>
            <ac:spMk id="10" creationId="{00000000-0000-0000-0000-000000000000}"/>
          </ac:spMkLst>
        </pc:spChg>
        <pc:grpChg chg="del">
          <ac:chgData name="Nussmeyer, Angela M" userId="5a646ca7-df61-42b4-9ef6-f4b1d49aa951" providerId="ADAL" clId="{50301CBD-3344-4A22-8D44-24CA020263BF}" dt="2026-02-19T19:16:57.169" v="18" actId="478"/>
          <ac:grpSpMkLst>
            <pc:docMk/>
            <pc:sldMk cId="2867858219" sldId="260"/>
            <ac:grpSpMk id="2" creationId="{00000000-0000-0000-0000-000000000000}"/>
          </ac:grpSpMkLst>
        </pc:grpChg>
        <pc:grpChg chg="del">
          <ac:chgData name="Nussmeyer, Angela M" userId="5a646ca7-df61-42b4-9ef6-f4b1d49aa951" providerId="ADAL" clId="{50301CBD-3344-4A22-8D44-24CA020263BF}" dt="2026-02-19T19:16:58.941" v="20" actId="478"/>
          <ac:grpSpMkLst>
            <pc:docMk/>
            <pc:sldMk cId="2867858219" sldId="260"/>
            <ac:grpSpMk id="4" creationId="{00000000-0000-0000-0000-000000000000}"/>
          </ac:grpSpMkLst>
        </pc:grpChg>
        <pc:grpChg chg="del">
          <ac:chgData name="Nussmeyer, Angela M" userId="5a646ca7-df61-42b4-9ef6-f4b1d49aa951" providerId="ADAL" clId="{50301CBD-3344-4A22-8D44-24CA020263BF}" dt="2026-02-19T19:17:01.341" v="21" actId="478"/>
          <ac:grpSpMkLst>
            <pc:docMk/>
            <pc:sldMk cId="2867858219" sldId="260"/>
            <ac:grpSpMk id="12" creationId="{00000000-0000-0000-0000-000000000000}"/>
          </ac:grpSpMkLst>
        </pc:grpChg>
      </pc:sldChg>
      <pc:sldChg chg="delSp modSp mod">
        <pc:chgData name="Nussmeyer, Angela M" userId="5a646ca7-df61-42b4-9ef6-f4b1d49aa951" providerId="ADAL" clId="{50301CBD-3344-4A22-8D44-24CA020263BF}" dt="2026-02-20T19:29:01.148" v="150" actId="207"/>
        <pc:sldMkLst>
          <pc:docMk/>
          <pc:sldMk cId="0" sldId="261"/>
        </pc:sldMkLst>
        <pc:spChg chg="del">
          <ac:chgData name="Nussmeyer, Angela M" userId="5a646ca7-df61-42b4-9ef6-f4b1d49aa951" providerId="ADAL" clId="{50301CBD-3344-4A22-8D44-24CA020263BF}" dt="2026-02-19T19:18:34.076" v="42" actId="478"/>
          <ac:spMkLst>
            <pc:docMk/>
            <pc:sldMk cId="0" sldId="261"/>
            <ac:spMk id="4" creationId="{00000000-0000-0000-0000-000000000000}"/>
          </ac:spMkLst>
        </pc:spChg>
        <pc:spChg chg="del">
          <ac:chgData name="Nussmeyer, Angela M" userId="5a646ca7-df61-42b4-9ef6-f4b1d49aa951" providerId="ADAL" clId="{50301CBD-3344-4A22-8D44-24CA020263BF}" dt="2026-02-20T19:28:51.654" v="148" actId="478"/>
          <ac:spMkLst>
            <pc:docMk/>
            <pc:sldMk cId="0" sldId="261"/>
            <ac:spMk id="5" creationId="{00000000-0000-0000-0000-000000000000}"/>
          </ac:spMkLst>
        </pc:spChg>
        <pc:spChg chg="mod">
          <ac:chgData name="Nussmeyer, Angela M" userId="5a646ca7-df61-42b4-9ef6-f4b1d49aa951" providerId="ADAL" clId="{50301CBD-3344-4A22-8D44-24CA020263BF}" dt="2026-02-20T19:28:57.035" v="149" actId="207"/>
          <ac:spMkLst>
            <pc:docMk/>
            <pc:sldMk cId="0" sldId="261"/>
            <ac:spMk id="16" creationId="{00000000-0000-0000-0000-000000000000}"/>
          </ac:spMkLst>
        </pc:spChg>
        <pc:spChg chg="mod">
          <ac:chgData name="Nussmeyer, Angela M" userId="5a646ca7-df61-42b4-9ef6-f4b1d49aa951" providerId="ADAL" clId="{50301CBD-3344-4A22-8D44-24CA020263BF}" dt="2026-02-20T19:28:47.035" v="146" actId="207"/>
          <ac:spMkLst>
            <pc:docMk/>
            <pc:sldMk cId="0" sldId="261"/>
            <ac:spMk id="18" creationId="{00000000-0000-0000-0000-000000000000}"/>
          </ac:spMkLst>
        </pc:spChg>
        <pc:spChg chg="mod">
          <ac:chgData name="Nussmeyer, Angela M" userId="5a646ca7-df61-42b4-9ef6-f4b1d49aa951" providerId="ADAL" clId="{50301CBD-3344-4A22-8D44-24CA020263BF}" dt="2026-02-20T19:29:01.148" v="150" actId="207"/>
          <ac:spMkLst>
            <pc:docMk/>
            <pc:sldMk cId="0" sldId="261"/>
            <ac:spMk id="24" creationId="{452C5384-9D88-4793-C703-75B8BCBBDC9E}"/>
          </ac:spMkLst>
        </pc:spChg>
        <pc:spChg chg="del">
          <ac:chgData name="Nussmeyer, Angela M" userId="5a646ca7-df61-42b4-9ef6-f4b1d49aa951" providerId="ADAL" clId="{50301CBD-3344-4A22-8D44-24CA020263BF}" dt="2026-02-20T19:28:50.277" v="147" actId="478"/>
          <ac:spMkLst>
            <pc:docMk/>
            <pc:sldMk cId="0" sldId="261"/>
            <ac:spMk id="39" creationId="{DD51C329-13FE-7CF6-5065-0295004B4D07}"/>
          </ac:spMkLst>
        </pc:spChg>
        <pc:grpChg chg="del">
          <ac:chgData name="Nussmeyer, Angela M" userId="5a646ca7-df61-42b4-9ef6-f4b1d49aa951" providerId="ADAL" clId="{50301CBD-3344-4A22-8D44-24CA020263BF}" dt="2026-02-19T19:18:32.572" v="41" actId="478"/>
          <ac:grpSpMkLst>
            <pc:docMk/>
            <pc:sldMk cId="0" sldId="261"/>
            <ac:grpSpMk id="2" creationId="{00000000-0000-0000-0000-000000000000}"/>
          </ac:grpSpMkLst>
        </pc:grpChg>
        <pc:picChg chg="del">
          <ac:chgData name="Nussmeyer, Angela M" userId="5a646ca7-df61-42b4-9ef6-f4b1d49aa951" providerId="ADAL" clId="{50301CBD-3344-4A22-8D44-24CA020263BF}" dt="2026-02-19T19:18:31.711" v="40" actId="478"/>
          <ac:picMkLst>
            <pc:docMk/>
            <pc:sldMk cId="0" sldId="261"/>
            <ac:picMk id="37" creationId="{F7884559-61B6-A795-DFBD-9958DC51791E}"/>
          </ac:picMkLst>
        </pc:picChg>
      </pc:sldChg>
      <pc:sldChg chg="addSp delSp modSp mod">
        <pc:chgData name="Nussmeyer, Angela M" userId="5a646ca7-df61-42b4-9ef6-f4b1d49aa951" providerId="ADAL" clId="{50301CBD-3344-4A22-8D44-24CA020263BF}" dt="2026-02-20T19:28:10.141" v="138" actId="1076"/>
        <pc:sldMkLst>
          <pc:docMk/>
          <pc:sldMk cId="423471421" sldId="262"/>
        </pc:sldMkLst>
        <pc:spChg chg="add del">
          <ac:chgData name="Nussmeyer, Angela M" userId="5a646ca7-df61-42b4-9ef6-f4b1d49aa951" providerId="ADAL" clId="{50301CBD-3344-4A22-8D44-24CA020263BF}" dt="2026-02-19T19:25:33.988" v="102" actId="478"/>
          <ac:spMkLst>
            <pc:docMk/>
            <pc:sldMk cId="423471421" sldId="262"/>
            <ac:spMk id="5" creationId="{00000000-0000-0000-0000-000000000000}"/>
          </ac:spMkLst>
        </pc:spChg>
        <pc:spChg chg="mod">
          <ac:chgData name="Nussmeyer, Angela M" userId="5a646ca7-df61-42b4-9ef6-f4b1d49aa951" providerId="ADAL" clId="{50301CBD-3344-4A22-8D44-24CA020263BF}" dt="2026-02-19T19:25:50.110" v="103" actId="207"/>
          <ac:spMkLst>
            <pc:docMk/>
            <pc:sldMk cId="423471421" sldId="262"/>
            <ac:spMk id="10" creationId="{00000000-0000-0000-0000-000000000000}"/>
          </ac:spMkLst>
        </pc:spChg>
        <pc:spChg chg="mod">
          <ac:chgData name="Nussmeyer, Angela M" userId="5a646ca7-df61-42b4-9ef6-f4b1d49aa951" providerId="ADAL" clId="{50301CBD-3344-4A22-8D44-24CA020263BF}" dt="2026-02-20T19:28:01.265" v="136" actId="1076"/>
          <ac:spMkLst>
            <pc:docMk/>
            <pc:sldMk cId="423471421" sldId="262"/>
            <ac:spMk id="11" creationId="{00000000-0000-0000-0000-000000000000}"/>
          </ac:spMkLst>
        </pc:spChg>
        <pc:spChg chg="mod">
          <ac:chgData name="Nussmeyer, Angela M" userId="5a646ca7-df61-42b4-9ef6-f4b1d49aa951" providerId="ADAL" clId="{50301CBD-3344-4A22-8D44-24CA020263BF}" dt="2026-02-20T19:28:10.141" v="138" actId="1076"/>
          <ac:spMkLst>
            <pc:docMk/>
            <pc:sldMk cId="423471421" sldId="262"/>
            <ac:spMk id="12" creationId="{00000000-0000-0000-0000-000000000000}"/>
          </ac:spMkLst>
        </pc:spChg>
        <pc:grpChg chg="del">
          <ac:chgData name="Nussmeyer, Angela M" userId="5a646ca7-df61-42b4-9ef6-f4b1d49aa951" providerId="ADAL" clId="{50301CBD-3344-4A22-8D44-24CA020263BF}" dt="2026-02-19T19:25:26.780" v="97" actId="478"/>
          <ac:grpSpMkLst>
            <pc:docMk/>
            <pc:sldMk cId="423471421" sldId="262"/>
            <ac:grpSpMk id="3" creationId="{00000000-0000-0000-0000-000000000000}"/>
          </ac:grpSpMkLst>
        </pc:grpChg>
        <pc:picChg chg="del">
          <ac:chgData name="Nussmeyer, Angela M" userId="5a646ca7-df61-42b4-9ef6-f4b1d49aa951" providerId="ADAL" clId="{50301CBD-3344-4A22-8D44-24CA020263BF}" dt="2026-02-19T19:25:52.708" v="105" actId="478"/>
          <ac:picMkLst>
            <pc:docMk/>
            <pc:sldMk cId="423471421" sldId="262"/>
            <ac:picMk id="19" creationId="{BE0D44B5-DDBF-1721-2955-CC783BE6989D}"/>
          </ac:picMkLst>
        </pc:picChg>
        <pc:picChg chg="add del">
          <ac:chgData name="Nussmeyer, Angela M" userId="5a646ca7-df61-42b4-9ef6-f4b1d49aa951" providerId="ADAL" clId="{50301CBD-3344-4A22-8D44-24CA020263BF}" dt="2026-02-19T19:25:51.796" v="104" actId="478"/>
          <ac:picMkLst>
            <pc:docMk/>
            <pc:sldMk cId="423471421" sldId="262"/>
            <ac:picMk id="20" creationId="{FCCAA5BA-6662-516E-BEE1-434A2B7FAEB1}"/>
          </ac:picMkLst>
        </pc:picChg>
        <pc:picChg chg="mod">
          <ac:chgData name="Nussmeyer, Angela M" userId="5a646ca7-df61-42b4-9ef6-f4b1d49aa951" providerId="ADAL" clId="{50301CBD-3344-4A22-8D44-24CA020263BF}" dt="2026-02-20T19:28:06.382" v="137" actId="1076"/>
          <ac:picMkLst>
            <pc:docMk/>
            <pc:sldMk cId="423471421" sldId="262"/>
            <ac:picMk id="22" creationId="{1E1E41D1-CE93-4D5A-E5F0-2C66D6C6FBBA}"/>
          </ac:picMkLst>
        </pc:picChg>
      </pc:sldChg>
      <pc:sldChg chg="delSp modSp mod">
        <pc:chgData name="Nussmeyer, Angela M" userId="5a646ca7-df61-42b4-9ef6-f4b1d49aa951" providerId="ADAL" clId="{50301CBD-3344-4A22-8D44-24CA020263BF}" dt="2026-02-19T19:23:45.853" v="68" actId="207"/>
        <pc:sldMkLst>
          <pc:docMk/>
          <pc:sldMk cId="0" sldId="263"/>
        </pc:sldMkLst>
        <pc:spChg chg="del">
          <ac:chgData name="Nussmeyer, Angela M" userId="5a646ca7-df61-42b4-9ef6-f4b1d49aa951" providerId="ADAL" clId="{50301CBD-3344-4A22-8D44-24CA020263BF}" dt="2026-02-19T19:23:42.441" v="67" actId="478"/>
          <ac:spMkLst>
            <pc:docMk/>
            <pc:sldMk cId="0" sldId="263"/>
            <ac:spMk id="2" creationId="{00000000-0000-0000-0000-000000000000}"/>
          </ac:spMkLst>
        </pc:spChg>
        <pc:spChg chg="mod">
          <ac:chgData name="Nussmeyer, Angela M" userId="5a646ca7-df61-42b4-9ef6-f4b1d49aa951" providerId="ADAL" clId="{50301CBD-3344-4A22-8D44-24CA020263BF}" dt="2026-02-19T19:23:45.853" v="68" actId="207"/>
          <ac:spMkLst>
            <pc:docMk/>
            <pc:sldMk cId="0" sldId="263"/>
            <ac:spMk id="3" creationId="{00000000-0000-0000-0000-000000000000}"/>
          </ac:spMkLst>
        </pc:spChg>
        <pc:spChg chg="del">
          <ac:chgData name="Nussmeyer, Angela M" userId="5a646ca7-df61-42b4-9ef6-f4b1d49aa951" providerId="ADAL" clId="{50301CBD-3344-4A22-8D44-24CA020263BF}" dt="2026-02-19T19:23:41.578" v="66" actId="478"/>
          <ac:spMkLst>
            <pc:docMk/>
            <pc:sldMk cId="0" sldId="263"/>
            <ac:spMk id="10" creationId="{00000000-0000-0000-0000-000000000000}"/>
          </ac:spMkLst>
        </pc:spChg>
      </pc:sldChg>
      <pc:sldChg chg="delSp modSp mod">
        <pc:chgData name="Nussmeyer, Angela M" userId="5a646ca7-df61-42b4-9ef6-f4b1d49aa951" providerId="ADAL" clId="{50301CBD-3344-4A22-8D44-24CA020263BF}" dt="2026-02-19T19:24:12.500" v="73" actId="207"/>
        <pc:sldMkLst>
          <pc:docMk/>
          <pc:sldMk cId="0" sldId="264"/>
        </pc:sldMkLst>
        <pc:spChg chg="mod">
          <ac:chgData name="Nussmeyer, Angela M" userId="5a646ca7-df61-42b4-9ef6-f4b1d49aa951" providerId="ADAL" clId="{50301CBD-3344-4A22-8D44-24CA020263BF}" dt="2026-02-19T19:23:55.503" v="71" actId="207"/>
          <ac:spMkLst>
            <pc:docMk/>
            <pc:sldMk cId="0" sldId="264"/>
            <ac:spMk id="17" creationId="{00000000-0000-0000-0000-000000000000}"/>
          </ac:spMkLst>
        </pc:spChg>
        <pc:spChg chg="mod">
          <ac:chgData name="Nussmeyer, Angela M" userId="5a646ca7-df61-42b4-9ef6-f4b1d49aa951" providerId="ADAL" clId="{50301CBD-3344-4A22-8D44-24CA020263BF}" dt="2026-02-19T19:24:12.500" v="73" actId="207"/>
          <ac:spMkLst>
            <pc:docMk/>
            <pc:sldMk cId="0" sldId="264"/>
            <ac:spMk id="39" creationId="{00000000-0000-0000-0000-000000000000}"/>
          </ac:spMkLst>
        </pc:spChg>
        <pc:spChg chg="mod">
          <ac:chgData name="Nussmeyer, Angela M" userId="5a646ca7-df61-42b4-9ef6-f4b1d49aa951" providerId="ADAL" clId="{50301CBD-3344-4A22-8D44-24CA020263BF}" dt="2026-02-19T19:24:12.500" v="73" actId="207"/>
          <ac:spMkLst>
            <pc:docMk/>
            <pc:sldMk cId="0" sldId="264"/>
            <ac:spMk id="40" creationId="{00000000-0000-0000-0000-000000000000}"/>
          </ac:spMkLst>
        </pc:spChg>
        <pc:spChg chg="mod">
          <ac:chgData name="Nussmeyer, Angela M" userId="5a646ca7-df61-42b4-9ef6-f4b1d49aa951" providerId="ADAL" clId="{50301CBD-3344-4A22-8D44-24CA020263BF}" dt="2026-02-19T19:24:12.500" v="73" actId="207"/>
          <ac:spMkLst>
            <pc:docMk/>
            <pc:sldMk cId="0" sldId="264"/>
            <ac:spMk id="41" creationId="{00000000-0000-0000-0000-000000000000}"/>
          </ac:spMkLst>
        </pc:spChg>
        <pc:spChg chg="mod">
          <ac:chgData name="Nussmeyer, Angela M" userId="5a646ca7-df61-42b4-9ef6-f4b1d49aa951" providerId="ADAL" clId="{50301CBD-3344-4A22-8D44-24CA020263BF}" dt="2026-02-19T19:24:12.500" v="73" actId="207"/>
          <ac:spMkLst>
            <pc:docMk/>
            <pc:sldMk cId="0" sldId="264"/>
            <ac:spMk id="42" creationId="{00000000-0000-0000-0000-000000000000}"/>
          </ac:spMkLst>
        </pc:spChg>
        <pc:grpChg chg="del">
          <ac:chgData name="Nussmeyer, Angela M" userId="5a646ca7-df61-42b4-9ef6-f4b1d49aa951" providerId="ADAL" clId="{50301CBD-3344-4A22-8D44-24CA020263BF}" dt="2026-02-19T19:23:48.729" v="69" actId="478"/>
          <ac:grpSpMkLst>
            <pc:docMk/>
            <pc:sldMk cId="0" sldId="264"/>
            <ac:grpSpMk id="2" creationId="{00000000-0000-0000-0000-000000000000}"/>
          </ac:grpSpMkLst>
        </pc:grpChg>
        <pc:grpChg chg="del">
          <ac:chgData name="Nussmeyer, Angela M" userId="5a646ca7-df61-42b4-9ef6-f4b1d49aa951" providerId="ADAL" clId="{50301CBD-3344-4A22-8D44-24CA020263BF}" dt="2026-02-19T19:23:49.825" v="70" actId="478"/>
          <ac:grpSpMkLst>
            <pc:docMk/>
            <pc:sldMk cId="0" sldId="264"/>
            <ac:grpSpMk id="4" creationId="{00000000-0000-0000-0000-000000000000}"/>
          </ac:grpSpMkLst>
        </pc:grpChg>
      </pc:sldChg>
      <pc:sldChg chg="delSp modSp mod">
        <pc:chgData name="Nussmeyer, Angela M" userId="5a646ca7-df61-42b4-9ef6-f4b1d49aa951" providerId="ADAL" clId="{50301CBD-3344-4A22-8D44-24CA020263BF}" dt="2026-02-19T19:24:21.874" v="76" actId="478"/>
        <pc:sldMkLst>
          <pc:docMk/>
          <pc:sldMk cId="0" sldId="265"/>
        </pc:sldMkLst>
        <pc:spChg chg="del">
          <ac:chgData name="Nussmeyer, Angela M" userId="5a646ca7-df61-42b4-9ef6-f4b1d49aa951" providerId="ADAL" clId="{50301CBD-3344-4A22-8D44-24CA020263BF}" dt="2026-02-19T19:24:16.075" v="74" actId="478"/>
          <ac:spMkLst>
            <pc:docMk/>
            <pc:sldMk cId="0" sldId="265"/>
            <ac:spMk id="2" creationId="{00000000-0000-0000-0000-000000000000}"/>
          </ac:spMkLst>
        </pc:spChg>
        <pc:spChg chg="mod">
          <ac:chgData name="Nussmeyer, Angela M" userId="5a646ca7-df61-42b4-9ef6-f4b1d49aa951" providerId="ADAL" clId="{50301CBD-3344-4A22-8D44-24CA020263BF}" dt="2026-02-19T19:24:19.987" v="75" actId="207"/>
          <ac:spMkLst>
            <pc:docMk/>
            <pc:sldMk cId="0" sldId="265"/>
            <ac:spMk id="7" creationId="{00000000-0000-0000-0000-000000000000}"/>
          </ac:spMkLst>
        </pc:spChg>
        <pc:grpChg chg="del">
          <ac:chgData name="Nussmeyer, Angela M" userId="5a646ca7-df61-42b4-9ef6-f4b1d49aa951" providerId="ADAL" clId="{50301CBD-3344-4A22-8D44-24CA020263BF}" dt="2026-02-19T19:24:21.874" v="76" actId="478"/>
          <ac:grpSpMkLst>
            <pc:docMk/>
            <pc:sldMk cId="0" sldId="265"/>
            <ac:grpSpMk id="3" creationId="{00000000-0000-0000-0000-000000000000}"/>
          </ac:grpSpMkLst>
        </pc:grpChg>
      </pc:sldChg>
      <pc:sldChg chg="delSp modSp mod">
        <pc:chgData name="Nussmeyer, Angela M" userId="5a646ca7-df61-42b4-9ef6-f4b1d49aa951" providerId="ADAL" clId="{50301CBD-3344-4A22-8D44-24CA020263BF}" dt="2026-02-20T19:29:26.872" v="162" actId="207"/>
        <pc:sldMkLst>
          <pc:docMk/>
          <pc:sldMk cId="0" sldId="266"/>
        </pc:sldMkLst>
        <pc:spChg chg="del">
          <ac:chgData name="Nussmeyer, Angela M" userId="5a646ca7-df61-42b4-9ef6-f4b1d49aa951" providerId="ADAL" clId="{50301CBD-3344-4A22-8D44-24CA020263BF}" dt="2026-02-20T19:29:23.743" v="161" actId="478"/>
          <ac:spMkLst>
            <pc:docMk/>
            <pc:sldMk cId="0" sldId="266"/>
            <ac:spMk id="4" creationId="{00000000-0000-0000-0000-000000000000}"/>
          </ac:spMkLst>
        </pc:spChg>
        <pc:spChg chg="del">
          <ac:chgData name="Nussmeyer, Angela M" userId="5a646ca7-df61-42b4-9ef6-f4b1d49aa951" providerId="ADAL" clId="{50301CBD-3344-4A22-8D44-24CA020263BF}" dt="2026-02-20T19:29:22.299" v="160" actId="478"/>
          <ac:spMkLst>
            <pc:docMk/>
            <pc:sldMk cId="0" sldId="266"/>
            <ac:spMk id="7" creationId="{00000000-0000-0000-0000-000000000000}"/>
          </ac:spMkLst>
        </pc:spChg>
        <pc:spChg chg="del">
          <ac:chgData name="Nussmeyer, Angela M" userId="5a646ca7-df61-42b4-9ef6-f4b1d49aa951" providerId="ADAL" clId="{50301CBD-3344-4A22-8D44-24CA020263BF}" dt="2026-02-20T19:29:18.447" v="156" actId="478"/>
          <ac:spMkLst>
            <pc:docMk/>
            <pc:sldMk cId="0" sldId="266"/>
            <ac:spMk id="8" creationId="{00000000-0000-0000-0000-000000000000}"/>
          </ac:spMkLst>
        </pc:spChg>
        <pc:spChg chg="del">
          <ac:chgData name="Nussmeyer, Angela M" userId="5a646ca7-df61-42b4-9ef6-f4b1d49aa951" providerId="ADAL" clId="{50301CBD-3344-4A22-8D44-24CA020263BF}" dt="2026-02-20T19:29:19.567" v="157" actId="478"/>
          <ac:spMkLst>
            <pc:docMk/>
            <pc:sldMk cId="0" sldId="266"/>
            <ac:spMk id="9" creationId="{00000000-0000-0000-0000-000000000000}"/>
          </ac:spMkLst>
        </pc:spChg>
        <pc:spChg chg="del">
          <ac:chgData name="Nussmeyer, Angela M" userId="5a646ca7-df61-42b4-9ef6-f4b1d49aa951" providerId="ADAL" clId="{50301CBD-3344-4A22-8D44-24CA020263BF}" dt="2026-02-20T19:29:20.511" v="158" actId="478"/>
          <ac:spMkLst>
            <pc:docMk/>
            <pc:sldMk cId="0" sldId="266"/>
            <ac:spMk id="10" creationId="{00000000-0000-0000-0000-000000000000}"/>
          </ac:spMkLst>
        </pc:spChg>
        <pc:spChg chg="del">
          <ac:chgData name="Nussmeyer, Angela M" userId="5a646ca7-df61-42b4-9ef6-f4b1d49aa951" providerId="ADAL" clId="{50301CBD-3344-4A22-8D44-24CA020263BF}" dt="2026-02-20T19:29:21.495" v="159" actId="478"/>
          <ac:spMkLst>
            <pc:docMk/>
            <pc:sldMk cId="0" sldId="266"/>
            <ac:spMk id="12" creationId="{00000000-0000-0000-0000-000000000000}"/>
          </ac:spMkLst>
        </pc:spChg>
        <pc:spChg chg="mod">
          <ac:chgData name="Nussmeyer, Angela M" userId="5a646ca7-df61-42b4-9ef6-f4b1d49aa951" providerId="ADAL" clId="{50301CBD-3344-4A22-8D44-24CA020263BF}" dt="2026-02-20T19:29:26.872" v="162" actId="207"/>
          <ac:spMkLst>
            <pc:docMk/>
            <pc:sldMk cId="0" sldId="266"/>
            <ac:spMk id="13" creationId="{00000000-0000-0000-0000-000000000000}"/>
          </ac:spMkLst>
        </pc:spChg>
        <pc:spChg chg="del">
          <ac:chgData name="Nussmeyer, Angela M" userId="5a646ca7-df61-42b4-9ef6-f4b1d49aa951" providerId="ADAL" clId="{50301CBD-3344-4A22-8D44-24CA020263BF}" dt="2026-02-20T19:29:15.727" v="154" actId="478"/>
          <ac:spMkLst>
            <pc:docMk/>
            <pc:sldMk cId="0" sldId="266"/>
            <ac:spMk id="24" creationId="{00000000-0000-0000-0000-000000000000}"/>
          </ac:spMkLst>
        </pc:spChg>
        <pc:grpChg chg="del">
          <ac:chgData name="Nussmeyer, Angela M" userId="5a646ca7-df61-42b4-9ef6-f4b1d49aa951" providerId="ADAL" clId="{50301CBD-3344-4A22-8D44-24CA020263BF}" dt="2026-02-20T19:29:16.650" v="155" actId="478"/>
          <ac:grpSpMkLst>
            <pc:docMk/>
            <pc:sldMk cId="0" sldId="266"/>
            <ac:grpSpMk id="2" creationId="{00000000-0000-0000-0000-000000000000}"/>
          </ac:grpSpMkLst>
        </pc:grpChg>
        <pc:grpChg chg="del">
          <ac:chgData name="Nussmeyer, Angela M" userId="5a646ca7-df61-42b4-9ef6-f4b1d49aa951" providerId="ADAL" clId="{50301CBD-3344-4A22-8D44-24CA020263BF}" dt="2026-02-20T19:29:14.574" v="153" actId="478"/>
          <ac:grpSpMkLst>
            <pc:docMk/>
            <pc:sldMk cId="0" sldId="266"/>
            <ac:grpSpMk id="5" creationId="{00000000-0000-0000-0000-000000000000}"/>
          </ac:grpSpMkLst>
        </pc:grpChg>
      </pc:sldChg>
      <pc:sldChg chg="addSp delSp modSp mod">
        <pc:chgData name="Nussmeyer, Angela M" userId="5a646ca7-df61-42b4-9ef6-f4b1d49aa951" providerId="ADAL" clId="{50301CBD-3344-4A22-8D44-24CA020263BF}" dt="2026-02-19T19:23:25.169" v="61"/>
        <pc:sldMkLst>
          <pc:docMk/>
          <pc:sldMk cId="2067848967" sldId="269"/>
        </pc:sldMkLst>
        <pc:spChg chg="del">
          <ac:chgData name="Nussmeyer, Angela M" userId="5a646ca7-df61-42b4-9ef6-f4b1d49aa951" providerId="ADAL" clId="{50301CBD-3344-4A22-8D44-24CA020263BF}" dt="2026-02-19T19:23:10.745" v="55" actId="478"/>
          <ac:spMkLst>
            <pc:docMk/>
            <pc:sldMk cId="2067848967" sldId="269"/>
            <ac:spMk id="6" creationId="{AFC769CD-492D-A9B5-DBE8-11686A76B390}"/>
          </ac:spMkLst>
        </pc:spChg>
        <pc:spChg chg="del">
          <ac:chgData name="Nussmeyer, Angela M" userId="5a646ca7-df61-42b4-9ef6-f4b1d49aa951" providerId="ADAL" clId="{50301CBD-3344-4A22-8D44-24CA020263BF}" dt="2026-02-19T19:23:16.536" v="59" actId="478"/>
          <ac:spMkLst>
            <pc:docMk/>
            <pc:sldMk cId="2067848967" sldId="269"/>
            <ac:spMk id="7" creationId="{97481486-2E8A-491D-56B2-74DE0FDF019A}"/>
          </ac:spMkLst>
        </pc:spChg>
        <pc:spChg chg="del">
          <ac:chgData name="Nussmeyer, Angela M" userId="5a646ca7-df61-42b4-9ef6-f4b1d49aa951" providerId="ADAL" clId="{50301CBD-3344-4A22-8D44-24CA020263BF}" dt="2026-02-19T19:23:17.616" v="60" actId="478"/>
          <ac:spMkLst>
            <pc:docMk/>
            <pc:sldMk cId="2067848967" sldId="269"/>
            <ac:spMk id="14" creationId="{B6B1A3F3-9440-C461-4609-6B4697BAA2D8}"/>
          </ac:spMkLst>
        </pc:spChg>
        <pc:spChg chg="del">
          <ac:chgData name="Nussmeyer, Angela M" userId="5a646ca7-df61-42b4-9ef6-f4b1d49aa951" providerId="ADAL" clId="{50301CBD-3344-4A22-8D44-24CA020263BF}" dt="2026-02-19T19:23:12.394" v="56" actId="478"/>
          <ac:spMkLst>
            <pc:docMk/>
            <pc:sldMk cId="2067848967" sldId="269"/>
            <ac:spMk id="16" creationId="{8D288513-C618-0638-4FF5-53F7693EB209}"/>
          </ac:spMkLst>
        </pc:spChg>
        <pc:picChg chg="add del mod">
          <ac:chgData name="Nussmeyer, Angela M" userId="5a646ca7-df61-42b4-9ef6-f4b1d49aa951" providerId="ADAL" clId="{50301CBD-3344-4A22-8D44-24CA020263BF}" dt="2026-02-19T19:23:25.169" v="61"/>
          <ac:picMkLst>
            <pc:docMk/>
            <pc:sldMk cId="2067848967" sldId="269"/>
            <ac:picMk id="9" creationId="{64C629A9-48C7-692F-253F-CA70DBF0E558}"/>
          </ac:picMkLst>
        </pc:picChg>
      </pc:sldChg>
      <pc:sldChg chg="delSp modSp mod">
        <pc:chgData name="Nussmeyer, Angela M" userId="5a646ca7-df61-42b4-9ef6-f4b1d49aa951" providerId="ADAL" clId="{50301CBD-3344-4A22-8D44-24CA020263BF}" dt="2026-02-19T19:24:28.584" v="79" actId="207"/>
        <pc:sldMkLst>
          <pc:docMk/>
          <pc:sldMk cId="1309632395" sldId="270"/>
        </pc:sldMkLst>
        <pc:spChg chg="del">
          <ac:chgData name="Nussmeyer, Angela M" userId="5a646ca7-df61-42b4-9ef6-f4b1d49aa951" providerId="ADAL" clId="{50301CBD-3344-4A22-8D44-24CA020263BF}" dt="2026-02-19T19:24:25.366" v="78" actId="478"/>
          <ac:spMkLst>
            <pc:docMk/>
            <pc:sldMk cId="1309632395" sldId="270"/>
            <ac:spMk id="2" creationId="{4E7C251A-B83F-8980-972C-F7405960B367}"/>
          </ac:spMkLst>
        </pc:spChg>
        <pc:spChg chg="mod">
          <ac:chgData name="Nussmeyer, Angela M" userId="5a646ca7-df61-42b4-9ef6-f4b1d49aa951" providerId="ADAL" clId="{50301CBD-3344-4A22-8D44-24CA020263BF}" dt="2026-02-19T19:24:28.584" v="79" actId="207"/>
          <ac:spMkLst>
            <pc:docMk/>
            <pc:sldMk cId="1309632395" sldId="270"/>
            <ac:spMk id="7" creationId="{840952D2-587F-679F-5AA7-7FB136600143}"/>
          </ac:spMkLst>
        </pc:spChg>
        <pc:grpChg chg="del">
          <ac:chgData name="Nussmeyer, Angela M" userId="5a646ca7-df61-42b4-9ef6-f4b1d49aa951" providerId="ADAL" clId="{50301CBD-3344-4A22-8D44-24CA020263BF}" dt="2026-02-19T19:24:24.315" v="77" actId="478"/>
          <ac:grpSpMkLst>
            <pc:docMk/>
            <pc:sldMk cId="1309632395" sldId="270"/>
            <ac:grpSpMk id="3" creationId="{3F217B2E-526F-9344-FC16-AD4A9E9C0918}"/>
          </ac:grpSpMkLst>
        </pc:grpChg>
      </pc:sldChg>
      <pc:sldChg chg="delSp modSp mod delAnim">
        <pc:chgData name="Nussmeyer, Angela M" userId="5a646ca7-df61-42b4-9ef6-f4b1d49aa951" providerId="ADAL" clId="{50301CBD-3344-4A22-8D44-24CA020263BF}" dt="2026-02-19T19:24:45.577" v="85" actId="207"/>
        <pc:sldMkLst>
          <pc:docMk/>
          <pc:sldMk cId="859007323" sldId="271"/>
        </pc:sldMkLst>
        <pc:spChg chg="del">
          <ac:chgData name="Nussmeyer, Angela M" userId="5a646ca7-df61-42b4-9ef6-f4b1d49aa951" providerId="ADAL" clId="{50301CBD-3344-4A22-8D44-24CA020263BF}" dt="2026-02-19T19:24:33.866" v="80" actId="478"/>
          <ac:spMkLst>
            <pc:docMk/>
            <pc:sldMk cId="859007323" sldId="271"/>
            <ac:spMk id="2" creationId="{78345773-E23A-5A40-7C85-88D62A338A73}"/>
          </ac:spMkLst>
        </pc:spChg>
        <pc:spChg chg="mod">
          <ac:chgData name="Nussmeyer, Angela M" userId="5a646ca7-df61-42b4-9ef6-f4b1d49aa951" providerId="ADAL" clId="{50301CBD-3344-4A22-8D44-24CA020263BF}" dt="2026-02-19T19:24:38.219" v="82" actId="207"/>
          <ac:spMkLst>
            <pc:docMk/>
            <pc:sldMk cId="859007323" sldId="271"/>
            <ac:spMk id="7" creationId="{38E3F370-15E6-721D-4F44-F185D5363273}"/>
          </ac:spMkLst>
        </pc:spChg>
        <pc:spChg chg="del">
          <ac:chgData name="Nussmeyer, Angela M" userId="5a646ca7-df61-42b4-9ef6-f4b1d49aa951" providerId="ADAL" clId="{50301CBD-3344-4A22-8D44-24CA020263BF}" dt="2026-02-19T19:24:40.833" v="83" actId="478"/>
          <ac:spMkLst>
            <pc:docMk/>
            <pc:sldMk cId="859007323" sldId="271"/>
            <ac:spMk id="9" creationId="{EEC6B24F-7A5E-F7D1-1064-2DF65FC8BEAF}"/>
          </ac:spMkLst>
        </pc:spChg>
        <pc:spChg chg="mod">
          <ac:chgData name="Nussmeyer, Angela M" userId="5a646ca7-df61-42b4-9ef6-f4b1d49aa951" providerId="ADAL" clId="{50301CBD-3344-4A22-8D44-24CA020263BF}" dt="2026-02-19T19:24:45.577" v="85" actId="207"/>
          <ac:spMkLst>
            <pc:docMk/>
            <pc:sldMk cId="859007323" sldId="271"/>
            <ac:spMk id="13" creationId="{89CDDD52-415F-4068-5AC9-3413E912AA62}"/>
          </ac:spMkLst>
        </pc:spChg>
        <pc:spChg chg="del">
          <ac:chgData name="Nussmeyer, Angela M" userId="5a646ca7-df61-42b4-9ef6-f4b1d49aa951" providerId="ADAL" clId="{50301CBD-3344-4A22-8D44-24CA020263BF}" dt="2026-02-19T19:24:41.849" v="84" actId="478"/>
          <ac:spMkLst>
            <pc:docMk/>
            <pc:sldMk cId="859007323" sldId="271"/>
            <ac:spMk id="15" creationId="{00000000-0000-0000-0000-000000000000}"/>
          </ac:spMkLst>
        </pc:spChg>
        <pc:grpChg chg="del">
          <ac:chgData name="Nussmeyer, Angela M" userId="5a646ca7-df61-42b4-9ef6-f4b1d49aa951" providerId="ADAL" clId="{50301CBD-3344-4A22-8D44-24CA020263BF}" dt="2026-02-19T19:24:35.212" v="81" actId="478"/>
          <ac:grpSpMkLst>
            <pc:docMk/>
            <pc:sldMk cId="859007323" sldId="271"/>
            <ac:grpSpMk id="3" creationId="{70C9D0C6-C2C3-B170-748E-65CA2B077E9B}"/>
          </ac:grpSpMkLst>
        </pc:grpChg>
        <pc:picChg chg="del">
          <ac:chgData name="Nussmeyer, Angela M" userId="5a646ca7-df61-42b4-9ef6-f4b1d49aa951" providerId="ADAL" clId="{50301CBD-3344-4A22-8D44-24CA020263BF}" dt="2026-02-19T19:16:22.879" v="13" actId="478"/>
          <ac:picMkLst>
            <pc:docMk/>
            <pc:sldMk cId="859007323" sldId="271"/>
            <ac:picMk id="11" creationId="{DFFF8789-32C0-F259-F52C-4F0CD80744CA}"/>
          </ac:picMkLst>
        </pc:picChg>
      </pc:sldChg>
      <pc:sldChg chg="delSp modSp mod">
        <pc:chgData name="Nussmeyer, Angela M" userId="5a646ca7-df61-42b4-9ef6-f4b1d49aa951" providerId="ADAL" clId="{50301CBD-3344-4A22-8D44-24CA020263BF}" dt="2026-02-19T19:26:00.066" v="110" actId="207"/>
        <pc:sldMkLst>
          <pc:docMk/>
          <pc:sldMk cId="3985309964" sldId="272"/>
        </pc:sldMkLst>
        <pc:spChg chg="del">
          <ac:chgData name="Nussmeyer, Angela M" userId="5a646ca7-df61-42b4-9ef6-f4b1d49aa951" providerId="ADAL" clId="{50301CBD-3344-4A22-8D44-24CA020263BF}" dt="2026-02-19T19:17:20.108" v="23" actId="478"/>
          <ac:spMkLst>
            <pc:docMk/>
            <pc:sldMk cId="3985309964" sldId="272"/>
            <ac:spMk id="8" creationId="{5A44E2F2-C14B-09F0-D523-4C357088F1A5}"/>
          </ac:spMkLst>
        </pc:spChg>
        <pc:spChg chg="del">
          <ac:chgData name="Nussmeyer, Angela M" userId="5a646ca7-df61-42b4-9ef6-f4b1d49aa951" providerId="ADAL" clId="{50301CBD-3344-4A22-8D44-24CA020263BF}" dt="2026-02-19T19:25:55.135" v="106" actId="478"/>
          <ac:spMkLst>
            <pc:docMk/>
            <pc:sldMk cId="3985309964" sldId="272"/>
            <ac:spMk id="17" creationId="{C5C62166-9B40-59A6-B5B5-6BC67C220BD4}"/>
          </ac:spMkLst>
        </pc:spChg>
        <pc:spChg chg="mod">
          <ac:chgData name="Nussmeyer, Angela M" userId="5a646ca7-df61-42b4-9ef6-f4b1d49aa951" providerId="ADAL" clId="{50301CBD-3344-4A22-8D44-24CA020263BF}" dt="2026-02-19T19:26:00.066" v="110" actId="207"/>
          <ac:spMkLst>
            <pc:docMk/>
            <pc:sldMk cId="3985309964" sldId="272"/>
            <ac:spMk id="35" creationId="{37412161-C738-ED34-5BE5-E6B5A424AB3D}"/>
          </ac:spMkLst>
        </pc:spChg>
        <pc:grpChg chg="del">
          <ac:chgData name="Nussmeyer, Angela M" userId="5a646ca7-df61-42b4-9ef6-f4b1d49aa951" providerId="ADAL" clId="{50301CBD-3344-4A22-8D44-24CA020263BF}" dt="2026-02-19T19:17:21.024" v="24" actId="478"/>
          <ac:grpSpMkLst>
            <pc:docMk/>
            <pc:sldMk cId="3985309964" sldId="272"/>
            <ac:grpSpMk id="2" creationId="{97DFE979-4DC9-C01B-9D01-4190B8CCBA05}"/>
          </ac:grpSpMkLst>
        </pc:grpChg>
        <pc:grpChg chg="del">
          <ac:chgData name="Nussmeyer, Angela M" userId="5a646ca7-df61-42b4-9ef6-f4b1d49aa951" providerId="ADAL" clId="{50301CBD-3344-4A22-8D44-24CA020263BF}" dt="2026-02-19T19:17:18.782" v="22" actId="478"/>
          <ac:grpSpMkLst>
            <pc:docMk/>
            <pc:sldMk cId="3985309964" sldId="272"/>
            <ac:grpSpMk id="5" creationId="{16311CD1-7577-C793-A7F1-6ADA2C829EAA}"/>
          </ac:grpSpMkLst>
        </pc:grpChg>
        <pc:picChg chg="del">
          <ac:chgData name="Nussmeyer, Angela M" userId="5a646ca7-df61-42b4-9ef6-f4b1d49aa951" providerId="ADAL" clId="{50301CBD-3344-4A22-8D44-24CA020263BF}" dt="2026-02-19T19:25:57.349" v="109" actId="478"/>
          <ac:picMkLst>
            <pc:docMk/>
            <pc:sldMk cId="3985309964" sldId="272"/>
            <ac:picMk id="15" creationId="{52A864E9-9EC8-78FE-B285-11CE0EC84085}"/>
          </ac:picMkLst>
        </pc:picChg>
        <pc:picChg chg="del">
          <ac:chgData name="Nussmeyer, Angela M" userId="5a646ca7-df61-42b4-9ef6-f4b1d49aa951" providerId="ADAL" clId="{50301CBD-3344-4A22-8D44-24CA020263BF}" dt="2026-02-19T19:25:55.828" v="107" actId="478"/>
          <ac:picMkLst>
            <pc:docMk/>
            <pc:sldMk cId="3985309964" sldId="272"/>
            <ac:picMk id="26" creationId="{DC2A1995-ADC9-A2C2-D213-9D10A9E9C5AC}"/>
          </ac:picMkLst>
        </pc:picChg>
        <pc:picChg chg="del">
          <ac:chgData name="Nussmeyer, Angela M" userId="5a646ca7-df61-42b4-9ef6-f4b1d49aa951" providerId="ADAL" clId="{50301CBD-3344-4A22-8D44-24CA020263BF}" dt="2026-02-19T19:25:56.601" v="108" actId="478"/>
          <ac:picMkLst>
            <pc:docMk/>
            <pc:sldMk cId="3985309964" sldId="272"/>
            <ac:picMk id="36" creationId="{E3061C0E-F97E-8B7F-ED45-D62422B279A5}"/>
          </ac:picMkLst>
        </pc:picChg>
      </pc:sldChg>
      <pc:sldChg chg="delSp modSp mod">
        <pc:chgData name="Nussmeyer, Angela M" userId="5a646ca7-df61-42b4-9ef6-f4b1d49aa951" providerId="ADAL" clId="{50301CBD-3344-4A22-8D44-24CA020263BF}" dt="2026-02-19T19:25:02.234" v="91" actId="478"/>
        <pc:sldMkLst>
          <pc:docMk/>
          <pc:sldMk cId="3891872946" sldId="273"/>
        </pc:sldMkLst>
        <pc:spChg chg="del">
          <ac:chgData name="Nussmeyer, Angela M" userId="5a646ca7-df61-42b4-9ef6-f4b1d49aa951" providerId="ADAL" clId="{50301CBD-3344-4A22-8D44-24CA020263BF}" dt="2026-02-19T19:25:02.234" v="91" actId="478"/>
          <ac:spMkLst>
            <pc:docMk/>
            <pc:sldMk cId="3891872946" sldId="273"/>
            <ac:spMk id="7" creationId="{C73A8BDE-1A3C-5235-18E8-F6B58EA780B0}"/>
          </ac:spMkLst>
        </pc:spChg>
        <pc:spChg chg="mod">
          <ac:chgData name="Nussmeyer, Angela M" userId="5a646ca7-df61-42b4-9ef6-f4b1d49aa951" providerId="ADAL" clId="{50301CBD-3344-4A22-8D44-24CA020263BF}" dt="2026-02-19T19:24:53.298" v="87" actId="207"/>
          <ac:spMkLst>
            <pc:docMk/>
            <pc:sldMk cId="3891872946" sldId="273"/>
            <ac:spMk id="17" creationId="{9DFEEE97-5E23-2585-F09C-18943D949E6B}"/>
          </ac:spMkLst>
        </pc:spChg>
        <pc:spChg chg="del">
          <ac:chgData name="Nussmeyer, Angela M" userId="5a646ca7-df61-42b4-9ef6-f4b1d49aa951" providerId="ADAL" clId="{50301CBD-3344-4A22-8D44-24CA020263BF}" dt="2026-02-19T19:24:55.956" v="88" actId="478"/>
          <ac:spMkLst>
            <pc:docMk/>
            <pc:sldMk cId="3891872946" sldId="273"/>
            <ac:spMk id="56" creationId="{E8B17F85-D136-4C26-434F-2DF06BF558A0}"/>
          </ac:spMkLst>
        </pc:spChg>
        <pc:spChg chg="mod">
          <ac:chgData name="Nussmeyer, Angela M" userId="5a646ca7-df61-42b4-9ef6-f4b1d49aa951" providerId="ADAL" clId="{50301CBD-3344-4A22-8D44-24CA020263BF}" dt="2026-02-19T19:24:50.748" v="86" actId="207"/>
          <ac:spMkLst>
            <pc:docMk/>
            <pc:sldMk cId="3891872946" sldId="273"/>
            <ac:spMk id="57" creationId="{51A7B196-E73F-C88C-39DC-41EEBC1C921E}"/>
          </ac:spMkLst>
        </pc:spChg>
        <pc:grpChg chg="del">
          <ac:chgData name="Nussmeyer, Angela M" userId="5a646ca7-df61-42b4-9ef6-f4b1d49aa951" providerId="ADAL" clId="{50301CBD-3344-4A22-8D44-24CA020263BF}" dt="2026-02-19T19:24:59.083" v="90" actId="478"/>
          <ac:grpSpMkLst>
            <pc:docMk/>
            <pc:sldMk cId="3891872946" sldId="273"/>
            <ac:grpSpMk id="2" creationId="{361E8C3A-C973-632D-FEBD-20BC5D6B77ED}"/>
          </ac:grpSpMkLst>
        </pc:grpChg>
        <pc:grpChg chg="del">
          <ac:chgData name="Nussmeyer, Angela M" userId="5a646ca7-df61-42b4-9ef6-f4b1d49aa951" providerId="ADAL" clId="{50301CBD-3344-4A22-8D44-24CA020263BF}" dt="2026-02-19T19:24:57.835" v="89" actId="478"/>
          <ac:grpSpMkLst>
            <pc:docMk/>
            <pc:sldMk cId="3891872946" sldId="273"/>
            <ac:grpSpMk id="4" creationId="{3A3619F1-BC2B-F5AF-95AD-C86E0B52D211}"/>
          </ac:grpSpMkLst>
        </pc:grpChg>
      </pc:sldChg>
      <pc:sldChg chg="delSp mod">
        <pc:chgData name="Nussmeyer, Angela M" userId="5a646ca7-df61-42b4-9ef6-f4b1d49aa951" providerId="ADAL" clId="{50301CBD-3344-4A22-8D44-24CA020263BF}" dt="2026-02-19T19:23:35.732" v="65" actId="478"/>
        <pc:sldMkLst>
          <pc:docMk/>
          <pc:sldMk cId="1948569690" sldId="274"/>
        </pc:sldMkLst>
        <pc:spChg chg="del">
          <ac:chgData name="Nussmeyer, Angela M" userId="5a646ca7-df61-42b4-9ef6-f4b1d49aa951" providerId="ADAL" clId="{50301CBD-3344-4A22-8D44-24CA020263BF}" dt="2026-02-19T19:23:29.738" v="63" actId="478"/>
          <ac:spMkLst>
            <pc:docMk/>
            <pc:sldMk cId="1948569690" sldId="274"/>
            <ac:spMk id="9" creationId="{626F5B75-FFD5-1B6B-9BCF-9701F311837F}"/>
          </ac:spMkLst>
        </pc:spChg>
        <pc:spChg chg="del">
          <ac:chgData name="Nussmeyer, Angela M" userId="5a646ca7-df61-42b4-9ef6-f4b1d49aa951" providerId="ADAL" clId="{50301CBD-3344-4A22-8D44-24CA020263BF}" dt="2026-02-19T19:23:32.889" v="64" actId="478"/>
          <ac:spMkLst>
            <pc:docMk/>
            <pc:sldMk cId="1948569690" sldId="274"/>
            <ac:spMk id="13" creationId="{1701B58D-6FCB-3EE7-797D-0A7E9E9E0764}"/>
          </ac:spMkLst>
        </pc:spChg>
        <pc:spChg chg="del">
          <ac:chgData name="Nussmeyer, Angela M" userId="5a646ca7-df61-42b4-9ef6-f4b1d49aa951" providerId="ADAL" clId="{50301CBD-3344-4A22-8D44-24CA020263BF}" dt="2026-02-19T19:23:35.732" v="65" actId="478"/>
          <ac:spMkLst>
            <pc:docMk/>
            <pc:sldMk cId="1948569690" sldId="274"/>
            <ac:spMk id="56" creationId="{86466407-A657-80AB-6FF7-524E677234F0}"/>
          </ac:spMkLst>
        </pc:spChg>
        <pc:grpChg chg="del">
          <ac:chgData name="Nussmeyer, Angela M" userId="5a646ca7-df61-42b4-9ef6-f4b1d49aa951" providerId="ADAL" clId="{50301CBD-3344-4A22-8D44-24CA020263BF}" dt="2026-02-19T19:23:28.715" v="62" actId="478"/>
          <ac:grpSpMkLst>
            <pc:docMk/>
            <pc:sldMk cId="1948569690" sldId="274"/>
            <ac:grpSpMk id="2" creationId="{E9F79FA7-131C-FD09-D7D7-5D78E0148951}"/>
          </ac:grpSpMkLst>
        </pc:grpChg>
      </pc:sldChg>
      <pc:sldChg chg="delSp modSp mod">
        <pc:chgData name="Nussmeyer, Angela M" userId="5a646ca7-df61-42b4-9ef6-f4b1d49aa951" providerId="ADAL" clId="{50301CBD-3344-4A22-8D44-24CA020263BF}" dt="2026-02-19T19:25:16.809" v="95" actId="207"/>
        <pc:sldMkLst>
          <pc:docMk/>
          <pc:sldMk cId="2179013109" sldId="275"/>
        </pc:sldMkLst>
        <pc:spChg chg="del">
          <ac:chgData name="Nussmeyer, Angela M" userId="5a646ca7-df61-42b4-9ef6-f4b1d49aa951" providerId="ADAL" clId="{50301CBD-3344-4A22-8D44-24CA020263BF}" dt="2026-02-19T19:16:44.698" v="16" actId="478"/>
          <ac:spMkLst>
            <pc:docMk/>
            <pc:sldMk cId="2179013109" sldId="275"/>
            <ac:spMk id="14" creationId="{67EBD521-2854-D40D-3794-86812A12067B}"/>
          </ac:spMkLst>
        </pc:spChg>
        <pc:spChg chg="del">
          <ac:chgData name="Nussmeyer, Angela M" userId="5a646ca7-df61-42b4-9ef6-f4b1d49aa951" providerId="ADAL" clId="{50301CBD-3344-4A22-8D44-24CA020263BF}" dt="2026-02-19T19:16:46.691" v="17" actId="478"/>
          <ac:spMkLst>
            <pc:docMk/>
            <pc:sldMk cId="2179013109" sldId="275"/>
            <ac:spMk id="16" creationId="{26994223-AFB6-38D8-FF01-AAD50AC41090}"/>
          </ac:spMkLst>
        </pc:spChg>
        <pc:spChg chg="mod">
          <ac:chgData name="Nussmeyer, Angela M" userId="5a646ca7-df61-42b4-9ef6-f4b1d49aa951" providerId="ADAL" clId="{50301CBD-3344-4A22-8D44-24CA020263BF}" dt="2026-02-19T19:25:08.117" v="92" actId="207"/>
          <ac:spMkLst>
            <pc:docMk/>
            <pc:sldMk cId="2179013109" sldId="275"/>
            <ac:spMk id="18" creationId="{1BC4C796-B892-FF6A-1306-816ACF598101}"/>
          </ac:spMkLst>
        </pc:spChg>
        <pc:spChg chg="mod">
          <ac:chgData name="Nussmeyer, Angela M" userId="5a646ca7-df61-42b4-9ef6-f4b1d49aa951" providerId="ADAL" clId="{50301CBD-3344-4A22-8D44-24CA020263BF}" dt="2026-02-19T19:25:14.597" v="94" actId="207"/>
          <ac:spMkLst>
            <pc:docMk/>
            <pc:sldMk cId="2179013109" sldId="275"/>
            <ac:spMk id="19" creationId="{2BAE675C-D33B-18F4-8C66-80EC7D23899C}"/>
          </ac:spMkLst>
        </pc:spChg>
        <pc:spChg chg="mod">
          <ac:chgData name="Nussmeyer, Angela M" userId="5a646ca7-df61-42b4-9ef6-f4b1d49aa951" providerId="ADAL" clId="{50301CBD-3344-4A22-8D44-24CA020263BF}" dt="2026-02-19T19:25:10.307" v="93" actId="207"/>
          <ac:spMkLst>
            <pc:docMk/>
            <pc:sldMk cId="2179013109" sldId="275"/>
            <ac:spMk id="23" creationId="{FB03914E-AA77-D66C-2005-ECCAF88C21CA}"/>
          </ac:spMkLst>
        </pc:spChg>
        <pc:spChg chg="mod">
          <ac:chgData name="Nussmeyer, Angela M" userId="5a646ca7-df61-42b4-9ef6-f4b1d49aa951" providerId="ADAL" clId="{50301CBD-3344-4A22-8D44-24CA020263BF}" dt="2026-02-19T19:25:16.809" v="95" actId="207"/>
          <ac:spMkLst>
            <pc:docMk/>
            <pc:sldMk cId="2179013109" sldId="275"/>
            <ac:spMk id="30" creationId="{72EEACF2-8918-B6DD-7642-34AB6DD7B022}"/>
          </ac:spMkLst>
        </pc:spChg>
        <pc:grpChg chg="del">
          <ac:chgData name="Nussmeyer, Angela M" userId="5a646ca7-df61-42b4-9ef6-f4b1d49aa951" providerId="ADAL" clId="{50301CBD-3344-4A22-8D44-24CA020263BF}" dt="2026-02-19T19:16:42.181" v="15" actId="478"/>
          <ac:grpSpMkLst>
            <pc:docMk/>
            <pc:sldMk cId="2179013109" sldId="275"/>
            <ac:grpSpMk id="2" creationId="{0691E0C8-4693-B914-999B-468CF566D9F5}"/>
          </ac:grpSpMkLst>
        </pc:grpChg>
        <pc:grpChg chg="del">
          <ac:chgData name="Nussmeyer, Angela M" userId="5a646ca7-df61-42b4-9ef6-f4b1d49aa951" providerId="ADAL" clId="{50301CBD-3344-4A22-8D44-24CA020263BF}" dt="2026-02-19T19:16:40.390" v="14" actId="478"/>
          <ac:grpSpMkLst>
            <pc:docMk/>
            <pc:sldMk cId="2179013109" sldId="275"/>
            <ac:grpSpMk id="9" creationId="{F987CB36-330C-1FC4-B90F-44C4B6635A8A}"/>
          </ac:grpSpMkLst>
        </pc:grpChg>
      </pc:sldChg>
      <pc:sldChg chg="delSp modSp mod delAnim">
        <pc:chgData name="Nussmeyer, Angela M" userId="5a646ca7-df61-42b4-9ef6-f4b1d49aa951" providerId="ADAL" clId="{50301CBD-3344-4A22-8D44-24CA020263BF}" dt="2026-02-19T19:27:19.355" v="131" actId="1076"/>
        <pc:sldMkLst>
          <pc:docMk/>
          <pc:sldMk cId="1708283043" sldId="276"/>
        </pc:sldMkLst>
        <pc:spChg chg="mod">
          <ac:chgData name="Nussmeyer, Angela M" userId="5a646ca7-df61-42b4-9ef6-f4b1d49aa951" providerId="ADAL" clId="{50301CBD-3344-4A22-8D44-24CA020263BF}" dt="2026-02-19T19:26:42.223" v="124" actId="207"/>
          <ac:spMkLst>
            <pc:docMk/>
            <pc:sldMk cId="1708283043" sldId="276"/>
            <ac:spMk id="2" creationId="{6979FACF-DF01-CD2B-ED29-4DC45F9E0460}"/>
          </ac:spMkLst>
        </pc:spChg>
        <pc:spChg chg="mod">
          <ac:chgData name="Nussmeyer, Angela M" userId="5a646ca7-df61-42b4-9ef6-f4b1d49aa951" providerId="ADAL" clId="{50301CBD-3344-4A22-8D44-24CA020263BF}" dt="2026-02-19T19:27:16.999" v="130" actId="1076"/>
          <ac:spMkLst>
            <pc:docMk/>
            <pc:sldMk cId="1708283043" sldId="276"/>
            <ac:spMk id="3" creationId="{D624AA1F-DF51-992F-0684-709EDCA47201}"/>
          </ac:spMkLst>
        </pc:spChg>
        <pc:spChg chg="del">
          <ac:chgData name="Nussmeyer, Angela M" userId="5a646ca7-df61-42b4-9ef6-f4b1d49aa951" providerId="ADAL" clId="{50301CBD-3344-4A22-8D44-24CA020263BF}" dt="2026-02-19T19:17:52.197" v="34" actId="478"/>
          <ac:spMkLst>
            <pc:docMk/>
            <pc:sldMk cId="1708283043" sldId="276"/>
            <ac:spMk id="6" creationId="{9768C8BD-C239-4953-FC35-5AA4ED018F21}"/>
          </ac:spMkLst>
        </pc:spChg>
        <pc:spChg chg="mod">
          <ac:chgData name="Nussmeyer, Angela M" userId="5a646ca7-df61-42b4-9ef6-f4b1d49aa951" providerId="ADAL" clId="{50301CBD-3344-4A22-8D44-24CA020263BF}" dt="2026-02-19T19:27:11.610" v="129" actId="207"/>
          <ac:spMkLst>
            <pc:docMk/>
            <pc:sldMk cId="1708283043" sldId="276"/>
            <ac:spMk id="7" creationId="{7CCB1479-9315-9242-4C9E-90D89B20A49E}"/>
          </ac:spMkLst>
        </pc:spChg>
        <pc:spChg chg="mod">
          <ac:chgData name="Nussmeyer, Angela M" userId="5a646ca7-df61-42b4-9ef6-f4b1d49aa951" providerId="ADAL" clId="{50301CBD-3344-4A22-8D44-24CA020263BF}" dt="2026-02-19T19:27:19.355" v="131" actId="1076"/>
          <ac:spMkLst>
            <pc:docMk/>
            <pc:sldMk cId="1708283043" sldId="276"/>
            <ac:spMk id="9" creationId="{CC294578-18B4-B46C-7F8F-EFAA9EC3C839}"/>
          </ac:spMkLst>
        </pc:spChg>
        <pc:spChg chg="mod">
          <ac:chgData name="Nussmeyer, Angela M" userId="5a646ca7-df61-42b4-9ef6-f4b1d49aa951" providerId="ADAL" clId="{50301CBD-3344-4A22-8D44-24CA020263BF}" dt="2026-02-19T19:26:35.919" v="123" actId="207"/>
          <ac:spMkLst>
            <pc:docMk/>
            <pc:sldMk cId="1708283043" sldId="276"/>
            <ac:spMk id="11" creationId="{C228E780-8F60-9B9F-EAC3-885FD92963EF}"/>
          </ac:spMkLst>
        </pc:spChg>
        <pc:spChg chg="del">
          <ac:chgData name="Nussmeyer, Angela M" userId="5a646ca7-df61-42b4-9ef6-f4b1d49aa951" providerId="ADAL" clId="{50301CBD-3344-4A22-8D44-24CA020263BF}" dt="2026-02-19T19:26:45.382" v="125" actId="478"/>
          <ac:spMkLst>
            <pc:docMk/>
            <pc:sldMk cId="1708283043" sldId="276"/>
            <ac:spMk id="14" creationId="{37704834-1DF1-20C4-7AB1-9AE2A594554C}"/>
          </ac:spMkLst>
        </pc:spChg>
        <pc:spChg chg="mod">
          <ac:chgData name="Nussmeyer, Angela M" userId="5a646ca7-df61-42b4-9ef6-f4b1d49aa951" providerId="ADAL" clId="{50301CBD-3344-4A22-8D44-24CA020263BF}" dt="2026-02-19T19:26:58.749" v="128" actId="207"/>
          <ac:spMkLst>
            <pc:docMk/>
            <pc:sldMk cId="1708283043" sldId="276"/>
            <ac:spMk id="16" creationId="{4F3CFAC3-FAB0-68BF-7ADF-F77CA7DDBB13}"/>
          </ac:spMkLst>
        </pc:spChg>
        <pc:spChg chg="del">
          <ac:chgData name="Nussmeyer, Angela M" userId="5a646ca7-df61-42b4-9ef6-f4b1d49aa951" providerId="ADAL" clId="{50301CBD-3344-4A22-8D44-24CA020263BF}" dt="2026-02-19T19:17:48.780" v="33" actId="478"/>
          <ac:spMkLst>
            <pc:docMk/>
            <pc:sldMk cId="1708283043" sldId="276"/>
            <ac:spMk id="17" creationId="{98BDE1CC-AD6B-AF4E-6B75-28D670BA8B99}"/>
          </ac:spMkLst>
        </pc:spChg>
        <pc:grpChg chg="del">
          <ac:chgData name="Nussmeyer, Angela M" userId="5a646ca7-df61-42b4-9ef6-f4b1d49aa951" providerId="ADAL" clId="{50301CBD-3344-4A22-8D44-24CA020263BF}" dt="2026-02-19T19:17:42.771" v="31" actId="478"/>
          <ac:grpSpMkLst>
            <pc:docMk/>
            <pc:sldMk cId="1708283043" sldId="276"/>
            <ac:grpSpMk id="4" creationId="{9263788A-EE66-9CF5-FE35-B618728E2118}"/>
          </ac:grpSpMkLst>
        </pc:grpChg>
        <pc:grpChg chg="del">
          <ac:chgData name="Nussmeyer, Angela M" userId="5a646ca7-df61-42b4-9ef6-f4b1d49aa951" providerId="ADAL" clId="{50301CBD-3344-4A22-8D44-24CA020263BF}" dt="2026-02-19T19:17:43.875" v="32" actId="478"/>
          <ac:grpSpMkLst>
            <pc:docMk/>
            <pc:sldMk cId="1708283043" sldId="276"/>
            <ac:grpSpMk id="12" creationId="{25996424-161D-6C61-096A-A8FBC66E6A0F}"/>
          </ac:grpSpMkLst>
        </pc:grpChg>
      </pc:sldChg>
      <pc:sldChg chg="delSp modSp mod delAnim">
        <pc:chgData name="Nussmeyer, Angela M" userId="5a646ca7-df61-42b4-9ef6-f4b1d49aa951" providerId="ADAL" clId="{50301CBD-3344-4A22-8D44-24CA020263BF}" dt="2026-02-20T19:28:40.546" v="145" actId="207"/>
        <pc:sldMkLst>
          <pc:docMk/>
          <pc:sldMk cId="724055545" sldId="277"/>
        </pc:sldMkLst>
        <pc:spChg chg="del">
          <ac:chgData name="Nussmeyer, Angela M" userId="5a646ca7-df61-42b4-9ef6-f4b1d49aa951" providerId="ADAL" clId="{50301CBD-3344-4A22-8D44-24CA020263BF}" dt="2026-02-19T19:18:27.445" v="39" actId="478"/>
          <ac:spMkLst>
            <pc:docMk/>
            <pc:sldMk cId="724055545" sldId="277"/>
            <ac:spMk id="8" creationId="{44991696-1D9B-E7DC-2C7A-D8E26B9B1A31}"/>
          </ac:spMkLst>
        </pc:spChg>
        <pc:spChg chg="del">
          <ac:chgData name="Nussmeyer, Angela M" userId="5a646ca7-df61-42b4-9ef6-f4b1d49aa951" providerId="ADAL" clId="{50301CBD-3344-4A22-8D44-24CA020263BF}" dt="2026-02-20T19:28:24.557" v="140" actId="478"/>
          <ac:spMkLst>
            <pc:docMk/>
            <pc:sldMk cId="724055545" sldId="277"/>
            <ac:spMk id="9" creationId="{D42A35CF-2273-7249-B750-ADC896CAF120}"/>
          </ac:spMkLst>
        </pc:spChg>
        <pc:spChg chg="mod">
          <ac:chgData name="Nussmeyer, Angela M" userId="5a646ca7-df61-42b4-9ef6-f4b1d49aa951" providerId="ADAL" clId="{50301CBD-3344-4A22-8D44-24CA020263BF}" dt="2026-02-20T19:28:29.798" v="141" actId="207"/>
          <ac:spMkLst>
            <pc:docMk/>
            <pc:sldMk cId="724055545" sldId="277"/>
            <ac:spMk id="17" creationId="{246972DE-CAFB-011E-3A4E-9DDF3DB0B339}"/>
          </ac:spMkLst>
        </pc:spChg>
        <pc:spChg chg="del">
          <ac:chgData name="Nussmeyer, Angela M" userId="5a646ca7-df61-42b4-9ef6-f4b1d49aa951" providerId="ADAL" clId="{50301CBD-3344-4A22-8D44-24CA020263BF}" dt="2026-02-20T19:28:22.499" v="139" actId="478"/>
          <ac:spMkLst>
            <pc:docMk/>
            <pc:sldMk cId="724055545" sldId="277"/>
            <ac:spMk id="39" creationId="{34AC64BE-F437-A7B2-E915-533A020371C8}"/>
          </ac:spMkLst>
        </pc:spChg>
        <pc:spChg chg="del">
          <ac:chgData name="Nussmeyer, Angela M" userId="5a646ca7-df61-42b4-9ef6-f4b1d49aa951" providerId="ADAL" clId="{50301CBD-3344-4A22-8D44-24CA020263BF}" dt="2026-02-20T19:28:22.499" v="139" actId="478"/>
          <ac:spMkLst>
            <pc:docMk/>
            <pc:sldMk cId="724055545" sldId="277"/>
            <ac:spMk id="42" creationId="{4378D8F5-F891-965A-74CD-AA561AC2EB66}"/>
          </ac:spMkLst>
        </pc:spChg>
        <pc:spChg chg="mod">
          <ac:chgData name="Nussmeyer, Angela M" userId="5a646ca7-df61-42b4-9ef6-f4b1d49aa951" providerId="ADAL" clId="{50301CBD-3344-4A22-8D44-24CA020263BF}" dt="2026-02-20T19:28:40.546" v="145" actId="207"/>
          <ac:spMkLst>
            <pc:docMk/>
            <pc:sldMk cId="724055545" sldId="277"/>
            <ac:spMk id="51" creationId="{8F176E7F-D713-59AC-1F1A-29F87EEB3D8E}"/>
          </ac:spMkLst>
        </pc:spChg>
        <pc:spChg chg="del">
          <ac:chgData name="Nussmeyer, Angela M" userId="5a646ca7-df61-42b4-9ef6-f4b1d49aa951" providerId="ADAL" clId="{50301CBD-3344-4A22-8D44-24CA020263BF}" dt="2026-02-20T19:28:22.499" v="139" actId="478"/>
          <ac:spMkLst>
            <pc:docMk/>
            <pc:sldMk cId="724055545" sldId="277"/>
            <ac:spMk id="52" creationId="{9C0F1FB1-BC5D-612C-47EC-7D8C393BAA6B}"/>
          </ac:spMkLst>
        </pc:spChg>
        <pc:spChg chg="del">
          <ac:chgData name="Nussmeyer, Angela M" userId="5a646ca7-df61-42b4-9ef6-f4b1d49aa951" providerId="ADAL" clId="{50301CBD-3344-4A22-8D44-24CA020263BF}" dt="2026-02-20T19:28:32.799" v="142" actId="478"/>
          <ac:spMkLst>
            <pc:docMk/>
            <pc:sldMk cId="724055545" sldId="277"/>
            <ac:spMk id="53" creationId="{B3FAC692-516E-A2F4-51BF-C8272E704762}"/>
          </ac:spMkLst>
        </pc:spChg>
        <pc:spChg chg="del">
          <ac:chgData name="Nussmeyer, Angela M" userId="5a646ca7-df61-42b4-9ef6-f4b1d49aa951" providerId="ADAL" clId="{50301CBD-3344-4A22-8D44-24CA020263BF}" dt="2026-02-20T19:28:34.878" v="143" actId="478"/>
          <ac:spMkLst>
            <pc:docMk/>
            <pc:sldMk cId="724055545" sldId="277"/>
            <ac:spMk id="56" creationId="{85AB1090-DAA5-DF3A-E259-1847980C8C1C}"/>
          </ac:spMkLst>
        </pc:spChg>
        <pc:spChg chg="del">
          <ac:chgData name="Nussmeyer, Angela M" userId="5a646ca7-df61-42b4-9ef6-f4b1d49aa951" providerId="ADAL" clId="{50301CBD-3344-4A22-8D44-24CA020263BF}" dt="2026-02-20T19:28:36.062" v="144" actId="478"/>
          <ac:spMkLst>
            <pc:docMk/>
            <pc:sldMk cId="724055545" sldId="277"/>
            <ac:spMk id="57" creationId="{D81E9D0B-9DB2-1B79-AAE8-6FE0CD2E1212}"/>
          </ac:spMkLst>
        </pc:spChg>
        <pc:grpChg chg="del">
          <ac:chgData name="Nussmeyer, Angela M" userId="5a646ca7-df61-42b4-9ef6-f4b1d49aa951" providerId="ADAL" clId="{50301CBD-3344-4A22-8D44-24CA020263BF}" dt="2026-02-19T19:18:22.494" v="37" actId="478"/>
          <ac:grpSpMkLst>
            <pc:docMk/>
            <pc:sldMk cId="724055545" sldId="277"/>
            <ac:grpSpMk id="2" creationId="{7D945D36-CA28-D61A-AAFA-31B2FAF95C91}"/>
          </ac:grpSpMkLst>
        </pc:grpChg>
        <pc:grpChg chg="del">
          <ac:chgData name="Nussmeyer, Angela M" userId="5a646ca7-df61-42b4-9ef6-f4b1d49aa951" providerId="ADAL" clId="{50301CBD-3344-4A22-8D44-24CA020263BF}" dt="2026-02-19T19:18:24.963" v="38" actId="478"/>
          <ac:grpSpMkLst>
            <pc:docMk/>
            <pc:sldMk cId="724055545" sldId="277"/>
            <ac:grpSpMk id="4" creationId="{39E06423-367A-5666-F418-54C6A32F891C}"/>
          </ac:grpSpMkLst>
        </pc:grpChg>
      </pc:sldChg>
      <pc:sldChg chg="delSp modSp mod">
        <pc:chgData name="Nussmeyer, Angela M" userId="5a646ca7-df61-42b4-9ef6-f4b1d49aa951" providerId="ADAL" clId="{50301CBD-3344-4A22-8D44-24CA020263BF}" dt="2026-02-19T19:26:12.589" v="114" actId="478"/>
        <pc:sldMkLst>
          <pc:docMk/>
          <pc:sldMk cId="62470661" sldId="278"/>
        </pc:sldMkLst>
        <pc:spChg chg="del">
          <ac:chgData name="Nussmeyer, Angela M" userId="5a646ca7-df61-42b4-9ef6-f4b1d49aa951" providerId="ADAL" clId="{50301CBD-3344-4A22-8D44-24CA020263BF}" dt="2026-02-19T19:26:12.589" v="114" actId="478"/>
          <ac:spMkLst>
            <pc:docMk/>
            <pc:sldMk cId="62470661" sldId="278"/>
            <ac:spMk id="7" creationId="{19609DCD-37DC-788D-C778-E337C845BBBB}"/>
          </ac:spMkLst>
        </pc:spChg>
        <pc:spChg chg="del">
          <ac:chgData name="Nussmeyer, Angela M" userId="5a646ca7-df61-42b4-9ef6-f4b1d49aa951" providerId="ADAL" clId="{50301CBD-3344-4A22-8D44-24CA020263BF}" dt="2026-02-19T19:26:05.221" v="112" actId="478"/>
          <ac:spMkLst>
            <pc:docMk/>
            <pc:sldMk cId="62470661" sldId="278"/>
            <ac:spMk id="8" creationId="{9B97BBDC-32D1-57E1-3CB9-09508B2850AA}"/>
          </ac:spMkLst>
        </pc:spChg>
        <pc:spChg chg="mod">
          <ac:chgData name="Nussmeyer, Angela M" userId="5a646ca7-df61-42b4-9ef6-f4b1d49aa951" providerId="ADAL" clId="{50301CBD-3344-4A22-8D44-24CA020263BF}" dt="2026-02-19T19:26:11.013" v="113" actId="13926"/>
          <ac:spMkLst>
            <pc:docMk/>
            <pc:sldMk cId="62470661" sldId="278"/>
            <ac:spMk id="44" creationId="{AA64BB61-31E8-6958-AA66-B66D4BE48B06}"/>
          </ac:spMkLst>
        </pc:spChg>
        <pc:grpChg chg="del">
          <ac:chgData name="Nussmeyer, Angela M" userId="5a646ca7-df61-42b4-9ef6-f4b1d49aa951" providerId="ADAL" clId="{50301CBD-3344-4A22-8D44-24CA020263BF}" dt="2026-02-19T19:26:04.391" v="111" actId="478"/>
          <ac:grpSpMkLst>
            <pc:docMk/>
            <pc:sldMk cId="62470661" sldId="278"/>
            <ac:grpSpMk id="2" creationId="{AED71441-A4DA-E96A-5C1C-5E5DC73ED94C}"/>
          </ac:grpSpMkLst>
        </pc:grpChg>
        <pc:picChg chg="del">
          <ac:chgData name="Nussmeyer, Angela M" userId="5a646ca7-df61-42b4-9ef6-f4b1d49aa951" providerId="ADAL" clId="{50301CBD-3344-4A22-8D44-24CA020263BF}" dt="2026-02-19T19:17:31.578" v="25" actId="478"/>
          <ac:picMkLst>
            <pc:docMk/>
            <pc:sldMk cId="62470661" sldId="278"/>
            <ac:picMk id="46" creationId="{2DEC476A-A5A9-E885-733E-16FE283340C0}"/>
          </ac:picMkLst>
        </pc:picChg>
        <pc:picChg chg="del">
          <ac:chgData name="Nussmeyer, Angela M" userId="5a646ca7-df61-42b4-9ef6-f4b1d49aa951" providerId="ADAL" clId="{50301CBD-3344-4A22-8D44-24CA020263BF}" dt="2026-02-19T19:17:32.308" v="26" actId="478"/>
          <ac:picMkLst>
            <pc:docMk/>
            <pc:sldMk cId="62470661" sldId="278"/>
            <ac:picMk id="49" creationId="{B104BD7C-2EC0-8382-220D-43E57DE05D6C}"/>
          </ac:picMkLst>
        </pc:picChg>
      </pc:sldChg>
      <pc:sldChg chg="delSp modSp mod">
        <pc:chgData name="Nussmeyer, Angela M" userId="5a646ca7-df61-42b4-9ef6-f4b1d49aa951" providerId="ADAL" clId="{50301CBD-3344-4A22-8D44-24CA020263BF}" dt="2026-02-19T19:26:23.806" v="118" actId="13926"/>
        <pc:sldMkLst>
          <pc:docMk/>
          <pc:sldMk cId="4284469987" sldId="279"/>
        </pc:sldMkLst>
        <pc:spChg chg="del topLvl">
          <ac:chgData name="Nussmeyer, Angela M" userId="5a646ca7-df61-42b4-9ef6-f4b1d49aa951" providerId="ADAL" clId="{50301CBD-3344-4A22-8D44-24CA020263BF}" dt="2026-02-19T19:26:18.418" v="116" actId="478"/>
          <ac:spMkLst>
            <pc:docMk/>
            <pc:sldMk cId="4284469987" sldId="279"/>
            <ac:spMk id="3" creationId="{DAE23458-71B9-95A1-CBC8-DE52CE0F6791}"/>
          </ac:spMkLst>
        </pc:spChg>
        <pc:spChg chg="del">
          <ac:chgData name="Nussmeyer, Angela M" userId="5a646ca7-df61-42b4-9ef6-f4b1d49aa951" providerId="ADAL" clId="{50301CBD-3344-4A22-8D44-24CA020263BF}" dt="2026-02-19T19:17:35.059" v="28" actId="478"/>
          <ac:spMkLst>
            <pc:docMk/>
            <pc:sldMk cId="4284469987" sldId="279"/>
            <ac:spMk id="4" creationId="{6053B8F3-B44A-FE0D-E690-2C6DF1B326FA}"/>
          </ac:spMkLst>
        </pc:spChg>
        <pc:spChg chg="del">
          <ac:chgData name="Nussmeyer, Angela M" userId="5a646ca7-df61-42b4-9ef6-f4b1d49aa951" providerId="ADAL" clId="{50301CBD-3344-4A22-8D44-24CA020263BF}" dt="2026-02-19T19:26:16.466" v="115" actId="478"/>
          <ac:spMkLst>
            <pc:docMk/>
            <pc:sldMk cId="4284469987" sldId="279"/>
            <ac:spMk id="7" creationId="{60C692E0-EF1A-57C2-EBC1-1034675F55F4}"/>
          </ac:spMkLst>
        </pc:spChg>
        <pc:spChg chg="del">
          <ac:chgData name="Nussmeyer, Angela M" userId="5a646ca7-df61-42b4-9ef6-f4b1d49aa951" providerId="ADAL" clId="{50301CBD-3344-4A22-8D44-24CA020263BF}" dt="2026-02-19T19:26:19.749" v="117" actId="478"/>
          <ac:spMkLst>
            <pc:docMk/>
            <pc:sldMk cId="4284469987" sldId="279"/>
            <ac:spMk id="8" creationId="{F60B7E55-437E-BBAA-7B60-1022ACE601B7}"/>
          </ac:spMkLst>
        </pc:spChg>
        <pc:spChg chg="mod">
          <ac:chgData name="Nussmeyer, Angela M" userId="5a646ca7-df61-42b4-9ef6-f4b1d49aa951" providerId="ADAL" clId="{50301CBD-3344-4A22-8D44-24CA020263BF}" dt="2026-02-19T19:26:23.806" v="118" actId="13926"/>
          <ac:spMkLst>
            <pc:docMk/>
            <pc:sldMk cId="4284469987" sldId="279"/>
            <ac:spMk id="44" creationId="{98891945-B49D-487D-4A3C-49E3E2659A09}"/>
          </ac:spMkLst>
        </pc:spChg>
        <pc:grpChg chg="del">
          <ac:chgData name="Nussmeyer, Angela M" userId="5a646ca7-df61-42b4-9ef6-f4b1d49aa951" providerId="ADAL" clId="{50301CBD-3344-4A22-8D44-24CA020263BF}" dt="2026-02-19T19:26:18.418" v="116" actId="478"/>
          <ac:grpSpMkLst>
            <pc:docMk/>
            <pc:sldMk cId="4284469987" sldId="279"/>
            <ac:grpSpMk id="2" creationId="{4C44CC6E-21C1-9394-9CCF-277EF8E56386}"/>
          </ac:grpSpMkLst>
        </pc:grpChg>
        <pc:picChg chg="del">
          <ac:chgData name="Nussmeyer, Angela M" userId="5a646ca7-df61-42b4-9ef6-f4b1d49aa951" providerId="ADAL" clId="{50301CBD-3344-4A22-8D44-24CA020263BF}" dt="2026-02-19T19:17:34.269" v="27" actId="478"/>
          <ac:picMkLst>
            <pc:docMk/>
            <pc:sldMk cId="4284469987" sldId="279"/>
            <ac:picMk id="46" creationId="{40737602-ED98-2748-516E-2C54AF5EAF20}"/>
          </ac:picMkLst>
        </pc:picChg>
      </pc:sldChg>
      <pc:sldChg chg="delSp modSp mod">
        <pc:chgData name="Nussmeyer, Angela M" userId="5a646ca7-df61-42b4-9ef6-f4b1d49aa951" providerId="ADAL" clId="{50301CBD-3344-4A22-8D44-24CA020263BF}" dt="2026-02-19T19:26:30.605" v="122" actId="478"/>
        <pc:sldMkLst>
          <pc:docMk/>
          <pc:sldMk cId="3424291865" sldId="280"/>
        </pc:sldMkLst>
        <pc:spChg chg="del">
          <ac:chgData name="Nussmeyer, Angela M" userId="5a646ca7-df61-42b4-9ef6-f4b1d49aa951" providerId="ADAL" clId="{50301CBD-3344-4A22-8D44-24CA020263BF}" dt="2026-02-19T19:17:39.378" v="30" actId="478"/>
          <ac:spMkLst>
            <pc:docMk/>
            <pc:sldMk cId="3424291865" sldId="280"/>
            <ac:spMk id="4" creationId="{732430C7-5FED-7021-B16E-CFCF731A3A7F}"/>
          </ac:spMkLst>
        </pc:spChg>
        <pc:spChg chg="del">
          <ac:chgData name="Nussmeyer, Angela M" userId="5a646ca7-df61-42b4-9ef6-f4b1d49aa951" providerId="ADAL" clId="{50301CBD-3344-4A22-8D44-24CA020263BF}" dt="2026-02-19T19:26:27.973" v="119" actId="478"/>
          <ac:spMkLst>
            <pc:docMk/>
            <pc:sldMk cId="3424291865" sldId="280"/>
            <ac:spMk id="7" creationId="{743306C4-12CD-F0DA-1A3B-1D08929D302C}"/>
          </ac:spMkLst>
        </pc:spChg>
        <pc:spChg chg="del">
          <ac:chgData name="Nussmeyer, Angela M" userId="5a646ca7-df61-42b4-9ef6-f4b1d49aa951" providerId="ADAL" clId="{50301CBD-3344-4A22-8D44-24CA020263BF}" dt="2026-02-19T19:26:30.605" v="122" actId="478"/>
          <ac:spMkLst>
            <pc:docMk/>
            <pc:sldMk cId="3424291865" sldId="280"/>
            <ac:spMk id="8" creationId="{81DE6096-A670-2DFC-B161-BBF82D96C45F}"/>
          </ac:spMkLst>
        </pc:spChg>
        <pc:grpChg chg="del mod">
          <ac:chgData name="Nussmeyer, Angela M" userId="5a646ca7-df61-42b4-9ef6-f4b1d49aa951" providerId="ADAL" clId="{50301CBD-3344-4A22-8D44-24CA020263BF}" dt="2026-02-19T19:26:29.502" v="121" actId="478"/>
          <ac:grpSpMkLst>
            <pc:docMk/>
            <pc:sldMk cId="3424291865" sldId="280"/>
            <ac:grpSpMk id="2" creationId="{48A7604C-A4B8-1A2F-ADF1-B2334026CE71}"/>
          </ac:grpSpMkLst>
        </pc:grpChg>
        <pc:picChg chg="del">
          <ac:chgData name="Nussmeyer, Angela M" userId="5a646ca7-df61-42b4-9ef6-f4b1d49aa951" providerId="ADAL" clId="{50301CBD-3344-4A22-8D44-24CA020263BF}" dt="2026-02-19T19:17:38.443" v="29" actId="478"/>
          <ac:picMkLst>
            <pc:docMk/>
            <pc:sldMk cId="3424291865" sldId="280"/>
            <ac:picMk id="46" creationId="{4E490EBC-DCB3-4B64-7697-65669E6492E0}"/>
          </ac:picMkLst>
        </pc:picChg>
      </pc:sldChg>
      <pc:sldChg chg="delSp modSp mod">
        <pc:chgData name="Nussmeyer, Angela M" userId="5a646ca7-df61-42b4-9ef6-f4b1d49aa951" providerId="ADAL" clId="{50301CBD-3344-4A22-8D44-24CA020263BF}" dt="2026-02-19T19:27:27.525" v="134" actId="207"/>
        <pc:sldMkLst>
          <pc:docMk/>
          <pc:sldMk cId="2287504184" sldId="281"/>
        </pc:sldMkLst>
        <pc:spChg chg="del mod">
          <ac:chgData name="Nussmeyer, Angela M" userId="5a646ca7-df61-42b4-9ef6-f4b1d49aa951" providerId="ADAL" clId="{50301CBD-3344-4A22-8D44-24CA020263BF}" dt="2026-02-19T19:27:22.950" v="133" actId="478"/>
          <ac:spMkLst>
            <pc:docMk/>
            <pc:sldMk cId="2287504184" sldId="281"/>
            <ac:spMk id="2" creationId="{DA2E3430-29F5-FB90-FB89-708765B63FE8}"/>
          </ac:spMkLst>
        </pc:spChg>
        <pc:spChg chg="del">
          <ac:chgData name="Nussmeyer, Angela M" userId="5a646ca7-df61-42b4-9ef6-f4b1d49aa951" providerId="ADAL" clId="{50301CBD-3344-4A22-8D44-24CA020263BF}" dt="2026-02-19T19:18:10.827" v="36" actId="478"/>
          <ac:spMkLst>
            <pc:docMk/>
            <pc:sldMk cId="2287504184" sldId="281"/>
            <ac:spMk id="5" creationId="{E289F958-6676-F505-A5EF-6812EBF807E8}"/>
          </ac:spMkLst>
        </pc:spChg>
        <pc:spChg chg="mod">
          <ac:chgData name="Nussmeyer, Angela M" userId="5a646ca7-df61-42b4-9ef6-f4b1d49aa951" providerId="ADAL" clId="{50301CBD-3344-4A22-8D44-24CA020263BF}" dt="2026-02-19T19:27:27.525" v="134" actId="207"/>
          <ac:spMkLst>
            <pc:docMk/>
            <pc:sldMk cId="2287504184" sldId="281"/>
            <ac:spMk id="11" creationId="{0AF7D2F1-6E99-8D5B-6687-C7D87A2EC129}"/>
          </ac:spMkLst>
        </pc:spChg>
        <pc:grpChg chg="del">
          <ac:chgData name="Nussmeyer, Angela M" userId="5a646ca7-df61-42b4-9ef6-f4b1d49aa951" providerId="ADAL" clId="{50301CBD-3344-4A22-8D44-24CA020263BF}" dt="2026-02-19T19:18:07.308" v="35" actId="478"/>
          <ac:grpSpMkLst>
            <pc:docMk/>
            <pc:sldMk cId="2287504184" sldId="281"/>
            <ac:grpSpMk id="3" creationId="{A78ACBBB-0F29-F93E-E50C-72B4EDC7B678}"/>
          </ac:grpSpMkLst>
        </pc:grpChg>
      </pc:sldChg>
      <pc:sldChg chg="delSp modSp mod">
        <pc:chgData name="Nussmeyer, Angela M" userId="5a646ca7-df61-42b4-9ef6-f4b1d49aa951" providerId="ADAL" clId="{50301CBD-3344-4A22-8D44-24CA020263BF}" dt="2026-02-20T19:29:09.534" v="152" actId="478"/>
        <pc:sldMkLst>
          <pc:docMk/>
          <pc:sldMk cId="1843899635" sldId="282"/>
        </pc:sldMkLst>
        <pc:spChg chg="del">
          <ac:chgData name="Nussmeyer, Angela M" userId="5a646ca7-df61-42b4-9ef6-f4b1d49aa951" providerId="ADAL" clId="{50301CBD-3344-4A22-8D44-24CA020263BF}" dt="2026-02-20T19:29:09.534" v="152" actId="478"/>
          <ac:spMkLst>
            <pc:docMk/>
            <pc:sldMk cId="1843899635" sldId="282"/>
            <ac:spMk id="2" creationId="{F717D9D0-3813-6C3E-B5BE-4A842B9C3FE3}"/>
          </ac:spMkLst>
        </pc:spChg>
        <pc:spChg chg="mod">
          <ac:chgData name="Nussmeyer, Angela M" userId="5a646ca7-df61-42b4-9ef6-f4b1d49aa951" providerId="ADAL" clId="{50301CBD-3344-4A22-8D44-24CA020263BF}" dt="2026-02-20T19:29:06.101" v="151" actId="207"/>
          <ac:spMkLst>
            <pc:docMk/>
            <pc:sldMk cId="1843899635" sldId="282"/>
            <ac:spMk id="7" creationId="{BA8939D0-3308-3407-D078-E12FE34A6C2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015ED778-E2F8-4F17-AA23-C78D27F31274}" type="datetimeFigureOut">
              <a:rPr lang="en-US" smtClean="0"/>
              <a:t>2/20/2026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1E3016E6-3CE4-4A6B-A338-52B82305C806}" type="slidenum">
              <a:rPr lang="en-US" smtClean="0"/>
              <a:t>‹#›</a:t>
            </a:fld>
            <a:endParaRPr lang="en-US"/>
          </a:p>
        </p:txBody>
      </p:sp>
    </p:spTree>
    <p:extLst>
      <p:ext uri="{BB962C8B-B14F-4D97-AF65-F5344CB8AC3E}">
        <p14:creationId xmlns:p14="http://schemas.microsoft.com/office/powerpoint/2010/main" val="336891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3016E6-3CE4-4A6B-A338-52B82305C806}" type="slidenum">
              <a:rPr lang="en-US" smtClean="0"/>
              <a:t>17</a:t>
            </a:fld>
            <a:endParaRPr lang="en-US"/>
          </a:p>
        </p:txBody>
      </p:sp>
    </p:spTree>
    <p:extLst>
      <p:ext uri="{BB962C8B-B14F-4D97-AF65-F5344CB8AC3E}">
        <p14:creationId xmlns:p14="http://schemas.microsoft.com/office/powerpoint/2010/main" val="691755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19" name="TextBox 19"/>
          <p:cNvSpPr txBox="1"/>
          <p:nvPr/>
        </p:nvSpPr>
        <p:spPr>
          <a:xfrm>
            <a:off x="5143282" y="2050955"/>
            <a:ext cx="5081338" cy="1102225"/>
          </a:xfrm>
          <a:prstGeom prst="rect">
            <a:avLst/>
          </a:prstGeom>
        </p:spPr>
        <p:txBody>
          <a:bodyPr lIns="0" tIns="0" rIns="0" bIns="0" rtlCol="0" anchor="t">
            <a:spAutoFit/>
          </a:bodyPr>
          <a:lstStyle/>
          <a:p>
            <a:pPr algn="ctr">
              <a:lnSpc>
                <a:spcPts val="9665"/>
              </a:lnSpc>
            </a:pPr>
            <a:r>
              <a:rPr lang="en-US" sz="4400" b="1" i="1" dirty="0">
                <a:latin typeface="Tufuli Arabic Semi-Bold"/>
                <a:ea typeface="Tufuli Arabic Semi-Bold"/>
                <a:cs typeface="Tufuli Arabic Semi-Bold"/>
                <a:sym typeface="Tufuli Arabic Semi-Bold"/>
              </a:rPr>
              <a:t>prepping for the</a:t>
            </a:r>
          </a:p>
        </p:txBody>
      </p:sp>
      <p:sp>
        <p:nvSpPr>
          <p:cNvPr id="24" name="TextBox 24"/>
          <p:cNvSpPr txBox="1"/>
          <p:nvPr/>
        </p:nvSpPr>
        <p:spPr>
          <a:xfrm>
            <a:off x="3907439" y="5841265"/>
            <a:ext cx="7593929" cy="923330"/>
          </a:xfrm>
          <a:prstGeom prst="rect">
            <a:avLst/>
          </a:prstGeom>
        </p:spPr>
        <p:txBody>
          <a:bodyPr wrap="square" lIns="0" tIns="0" rIns="0" bIns="0" rtlCol="0" anchor="t">
            <a:spAutoFit/>
          </a:bodyPr>
          <a:lstStyle/>
          <a:p>
            <a:pPr algn="ctr"/>
            <a:r>
              <a:rPr lang="en-US" sz="2000" spc="173" dirty="0">
                <a:solidFill>
                  <a:srgbClr val="000000"/>
                </a:solidFill>
                <a:latin typeface="Bangers"/>
                <a:ea typeface="Bangers"/>
                <a:cs typeface="Bangers"/>
                <a:sym typeface="Bangers"/>
              </a:rPr>
              <a:t>Presented by: </a:t>
            </a:r>
          </a:p>
          <a:p>
            <a:pPr algn="ctr"/>
            <a:r>
              <a:rPr lang="en-US" sz="2000" spc="173" dirty="0">
                <a:solidFill>
                  <a:srgbClr val="000000"/>
                </a:solidFill>
                <a:latin typeface="Bangers"/>
                <a:ea typeface="Bangers"/>
                <a:cs typeface="Bangers"/>
                <a:sym typeface="Bangers"/>
              </a:rPr>
              <a:t>Brad King (R) &amp; Angie Nussmeyer (D), co-directors</a:t>
            </a:r>
          </a:p>
          <a:p>
            <a:pPr algn="ctr"/>
            <a:r>
              <a:rPr lang="en-US" sz="2000" spc="173" dirty="0">
                <a:solidFill>
                  <a:srgbClr val="000000"/>
                </a:solidFill>
                <a:latin typeface="Bangers"/>
                <a:ea typeface="Bangers"/>
                <a:cs typeface="Bangers"/>
                <a:sym typeface="Bangers"/>
              </a:rPr>
              <a:t>Matthew Kochevar (D) &amp; Valerie Warycha (R), co-general counsel</a:t>
            </a:r>
          </a:p>
        </p:txBody>
      </p:sp>
      <p:sp>
        <p:nvSpPr>
          <p:cNvPr id="25" name="TextBox 25"/>
          <p:cNvSpPr txBox="1"/>
          <p:nvPr/>
        </p:nvSpPr>
        <p:spPr>
          <a:xfrm>
            <a:off x="4146771" y="3150352"/>
            <a:ext cx="7000572" cy="2954655"/>
          </a:xfrm>
          <a:prstGeom prst="rect">
            <a:avLst/>
          </a:prstGeom>
        </p:spPr>
        <p:txBody>
          <a:bodyPr lIns="0" tIns="0" rIns="0" bIns="0" rtlCol="0" anchor="t">
            <a:spAutoFit/>
          </a:bodyPr>
          <a:lstStyle/>
          <a:p>
            <a:pPr marL="0" lvl="0" indent="0" algn="ctr">
              <a:spcBef>
                <a:spcPct val="0"/>
              </a:spcBef>
            </a:pPr>
            <a:r>
              <a:rPr lang="en-US" sz="9600" b="1" u="none" strike="noStrike" dirty="0">
                <a:latin typeface="Tufuli Arabic Semi-Bold"/>
                <a:ea typeface="Tufuli Arabic Semi-Bold"/>
                <a:cs typeface="Tufuli Arabic Semi-Bold"/>
                <a:sym typeface="Tufuli Arabic Semi-Bold"/>
              </a:rPr>
              <a:t>Primary</a:t>
            </a:r>
          </a:p>
          <a:p>
            <a:pPr marL="0" lvl="0" indent="0" algn="ctr">
              <a:spcBef>
                <a:spcPct val="0"/>
              </a:spcBef>
            </a:pPr>
            <a:r>
              <a:rPr lang="en-US" sz="9600" b="1" dirty="0">
                <a:latin typeface="Tufuli Arabic Semi-Bold"/>
                <a:ea typeface="Tufuli Arabic Semi-Bold"/>
                <a:cs typeface="Tufuli Arabic Semi-Bold"/>
                <a:sym typeface="Tufuli Arabic Semi-Bold"/>
              </a:rPr>
              <a:t>Election</a:t>
            </a:r>
            <a:endParaRPr lang="en-US" sz="9600" b="1" u="none" strike="noStrike" dirty="0">
              <a:latin typeface="Tufuli Arabic Semi-Bold"/>
              <a:ea typeface="Tufuli Arabic Semi-Bold"/>
              <a:cs typeface="Tufuli Arabic Semi-Bold"/>
              <a:sym typeface="Tufuli Arabic Semi-Bold"/>
            </a:endParaRPr>
          </a:p>
        </p:txBody>
      </p:sp>
      <p:sp>
        <p:nvSpPr>
          <p:cNvPr id="23" name="TextBox 24">
            <a:extLst>
              <a:ext uri="{FF2B5EF4-FFF2-40B4-BE49-F238E27FC236}">
                <a16:creationId xmlns:a16="http://schemas.microsoft.com/office/drawing/2014/main" id="{5FA85658-DF6F-6F78-74F3-D3DA7985C18C}"/>
              </a:ext>
            </a:extLst>
          </p:cNvPr>
          <p:cNvSpPr txBox="1"/>
          <p:nvPr/>
        </p:nvSpPr>
        <p:spPr>
          <a:xfrm>
            <a:off x="10679952" y="8839433"/>
            <a:ext cx="5925316" cy="861774"/>
          </a:xfrm>
          <a:prstGeom prst="rect">
            <a:avLst/>
          </a:prstGeom>
        </p:spPr>
        <p:txBody>
          <a:bodyPr wrap="square" lIns="0" tIns="0" rIns="0" bIns="0" rtlCol="0" anchor="t">
            <a:spAutoFit/>
          </a:bodyPr>
          <a:lstStyle/>
          <a:p>
            <a:pPr algn="r"/>
            <a:r>
              <a:rPr lang="en-US" sz="2800" spc="173" dirty="0">
                <a:solidFill>
                  <a:srgbClr val="000000"/>
                </a:solidFill>
                <a:latin typeface="Bangers"/>
                <a:ea typeface="Bangers"/>
                <a:cs typeface="Bangers"/>
                <a:sym typeface="Bangers"/>
              </a:rPr>
              <a:t>Spring 2026 </a:t>
            </a:r>
          </a:p>
          <a:p>
            <a:pPr algn="r"/>
            <a:r>
              <a:rPr lang="en-US" sz="2800" spc="173" dirty="0">
                <a:solidFill>
                  <a:srgbClr val="000000"/>
                </a:solidFill>
                <a:latin typeface="Bangers"/>
                <a:ea typeface="Bangers"/>
                <a:cs typeface="Bangers"/>
                <a:sym typeface="Bangers"/>
              </a:rPr>
              <a:t>Clerks’ association Conference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7A6EE-1701-2C8F-5123-1F23D53F43FF}"/>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38E3F370-15E6-721D-4F44-F185D5363273}"/>
              </a:ext>
            </a:extLst>
          </p:cNvPr>
          <p:cNvSpPr txBox="1"/>
          <p:nvPr/>
        </p:nvSpPr>
        <p:spPr>
          <a:xfrm>
            <a:off x="990600" y="1557391"/>
            <a:ext cx="16306800" cy="923330"/>
          </a:xfrm>
          <a:prstGeom prst="rect">
            <a:avLst/>
          </a:prstGeom>
        </p:spPr>
        <p:txBody>
          <a:bodyPr wrap="square" lIns="0" tIns="0" rIns="0" bIns="0" rtlCol="0" anchor="t">
            <a:spAutoFit/>
          </a:bodyPr>
          <a:lstStyle/>
          <a:p>
            <a:pPr marL="0" lvl="0" indent="0" algn="l">
              <a:spcBef>
                <a:spcPct val="0"/>
              </a:spcBef>
            </a:pPr>
            <a:r>
              <a:rPr lang="en-US" sz="6000" b="1" dirty="0">
                <a:latin typeface="Tufuli Arabic Semi-Bold"/>
                <a:ea typeface="Tufuli Arabic Semi-Bold"/>
                <a:cs typeface="Tufuli Arabic Semi-Bold"/>
                <a:sym typeface="Tufuli Arabic Semi-Bold"/>
              </a:rPr>
              <a:t>Federal Post Card Application (FPCA)</a:t>
            </a:r>
          </a:p>
        </p:txBody>
      </p:sp>
      <p:sp>
        <p:nvSpPr>
          <p:cNvPr id="8" name="TextBox 8">
            <a:extLst>
              <a:ext uri="{FF2B5EF4-FFF2-40B4-BE49-F238E27FC236}">
                <a16:creationId xmlns:a16="http://schemas.microsoft.com/office/drawing/2014/main" id="{12F63EBB-EC82-B586-2AF5-75BC10E2076C}"/>
              </a:ext>
            </a:extLst>
          </p:cNvPr>
          <p:cNvSpPr txBox="1"/>
          <p:nvPr/>
        </p:nvSpPr>
        <p:spPr>
          <a:xfrm>
            <a:off x="990600" y="2480721"/>
            <a:ext cx="15925800" cy="1908215"/>
          </a:xfrm>
          <a:prstGeom prst="rect">
            <a:avLst/>
          </a:prstGeom>
        </p:spPr>
        <p:txBody>
          <a:bodyPr wrap="square" lIns="0" tIns="0" rIns="0" bIns="0" rtlCol="0" anchor="t">
            <a:spAutoFit/>
          </a:bodyPr>
          <a:lstStyle/>
          <a:p>
            <a:pPr marL="742950" indent="-742950" algn="l">
              <a:buFont typeface="+mj-lt"/>
              <a:buAutoNum type="arabicParenR" startAt="4"/>
            </a:pPr>
            <a:r>
              <a:rPr lang="en-US" sz="4400" dirty="0">
                <a:solidFill>
                  <a:srgbClr val="000102"/>
                </a:solidFill>
                <a:ea typeface="KG Primary Penmanship"/>
                <a:cs typeface="KG Primary Penmanship"/>
                <a:sym typeface="KG Primary Penmanship"/>
              </a:rPr>
              <a:t>Overseas voter who NEVER resided in Indiana for at least 30-days before residing overseas </a:t>
            </a:r>
            <a:endParaRPr lang="en-US" sz="4400" u="none" strike="noStrike" dirty="0">
              <a:solidFill>
                <a:srgbClr val="000102"/>
              </a:solidFill>
              <a:ea typeface="KG Primary Penmanship"/>
              <a:cs typeface="KG Primary Penmanship"/>
              <a:sym typeface="KG Primary Penmanship"/>
            </a:endParaRPr>
          </a:p>
          <a:p>
            <a:pPr marL="1028700" lvl="1" indent="-571500">
              <a:buFont typeface="Arial" panose="020B0604020202020204" pitchFamily="34" charset="0"/>
              <a:buChar char="•"/>
            </a:pPr>
            <a:r>
              <a:rPr lang="en-US" sz="3600" dirty="0">
                <a:solidFill>
                  <a:srgbClr val="000102"/>
                </a:solidFill>
                <a:ea typeface="KG Primary Penmanship"/>
                <a:cs typeface="KG Primary Penmanship"/>
                <a:sym typeface="KG Primary Penmanship"/>
              </a:rPr>
              <a:t>MUST deny the application</a:t>
            </a:r>
            <a:endParaRPr lang="en-US" sz="2400" dirty="0">
              <a:solidFill>
                <a:srgbClr val="000102"/>
              </a:solidFill>
              <a:ea typeface="KG Primary Penmanship"/>
              <a:cs typeface="KG Primary Penmanship"/>
              <a:sym typeface="KG Primary Penmanship"/>
            </a:endParaRPr>
          </a:p>
        </p:txBody>
      </p:sp>
      <p:sp>
        <p:nvSpPr>
          <p:cNvPr id="13" name="TextBox 8">
            <a:extLst>
              <a:ext uri="{FF2B5EF4-FFF2-40B4-BE49-F238E27FC236}">
                <a16:creationId xmlns:a16="http://schemas.microsoft.com/office/drawing/2014/main" id="{89CDDD52-415F-4068-5AC9-3413E912AA62}"/>
              </a:ext>
            </a:extLst>
          </p:cNvPr>
          <p:cNvSpPr txBox="1"/>
          <p:nvPr/>
        </p:nvSpPr>
        <p:spPr>
          <a:xfrm>
            <a:off x="3733800" y="5451064"/>
            <a:ext cx="13926443" cy="3739485"/>
          </a:xfrm>
          <a:prstGeom prst="rect">
            <a:avLst/>
          </a:prstGeom>
        </p:spPr>
        <p:txBody>
          <a:bodyPr wrap="square" lIns="0" tIns="0" rIns="0" bIns="0" rtlCol="0" anchor="t">
            <a:spAutoFit/>
          </a:bodyPr>
          <a:lstStyle/>
          <a:p>
            <a:pPr algn="ctr"/>
            <a:r>
              <a:rPr lang="en-US" sz="5400" dirty="0">
                <a:latin typeface="Tufuli Arabic Semi-Bold" panose="020B0604020202020204" charset="-78"/>
                <a:ea typeface="KG Primary Penmanship"/>
                <a:cs typeface="Tufuli Arabic Semi-Bold" panose="020B0604020202020204" charset="-78"/>
                <a:sym typeface="KG Primary Penmanship"/>
              </a:rPr>
              <a:t>COUNTIES MUST BEGIN SENDING ABS BALLOTS NOT LATER THAN 3/21/26!</a:t>
            </a:r>
          </a:p>
          <a:p>
            <a:pPr algn="r"/>
            <a:r>
              <a:rPr lang="en-US" sz="2800" b="1" dirty="0">
                <a:ea typeface="KG Primary Penmanship"/>
                <a:cs typeface="Tufuli Arabic Semi-Bold" panose="020B0604020202020204" charset="-78"/>
                <a:sym typeface="KG Primary Penmanship"/>
              </a:rPr>
              <a:t>All voters with an ABS application (ABS-Mail, VPD, FPCA) that is </a:t>
            </a:r>
            <a:r>
              <a:rPr lang="en-US" sz="2800" b="1" u="sng" dirty="0">
                <a:ea typeface="KG Primary Penmanship"/>
                <a:cs typeface="Tufuli Arabic Semi-Bold" panose="020B0604020202020204" charset="-78"/>
                <a:sym typeface="KG Primary Penmanship"/>
              </a:rPr>
              <a:t>REVIEWED &amp; APPROVED</a:t>
            </a:r>
            <a:r>
              <a:rPr lang="en-US" sz="2800" b="1" dirty="0">
                <a:ea typeface="KG Primary Penmanship"/>
                <a:cs typeface="Tufuli Arabic Semi-Bold" panose="020B0604020202020204" charset="-78"/>
                <a:sym typeface="KG Primary Penmanship"/>
              </a:rPr>
              <a:t> </a:t>
            </a:r>
            <a:br>
              <a:rPr lang="en-US" sz="2800" b="1" dirty="0">
                <a:ea typeface="KG Primary Penmanship"/>
                <a:cs typeface="Tufuli Arabic Semi-Bold" panose="020B0604020202020204" charset="-78"/>
                <a:sym typeface="KG Primary Penmanship"/>
              </a:rPr>
            </a:br>
            <a:r>
              <a:rPr lang="en-US" sz="2800" b="1" dirty="0">
                <a:ea typeface="KG Primary Penmanship"/>
                <a:cs typeface="Tufuli Arabic Semi-Bold" panose="020B0604020202020204" charset="-78"/>
                <a:sym typeface="KG Primary Penmanship"/>
              </a:rPr>
              <a:t>by county’s ballot ready date must be sent by method selected by voter (mail, email, fax)</a:t>
            </a:r>
          </a:p>
          <a:p>
            <a:pPr algn="r"/>
            <a:endParaRPr lang="en-US" sz="1100" dirty="0">
              <a:ea typeface="KG Primary Penmanship"/>
              <a:cs typeface="Tufuli Arabic Semi-Bold" panose="020B0604020202020204" charset="-78"/>
              <a:sym typeface="KG Primary Penmanship"/>
            </a:endParaRPr>
          </a:p>
          <a:p>
            <a:pPr algn="r"/>
            <a:r>
              <a:rPr lang="en-US" sz="2800" i="1" dirty="0">
                <a:ea typeface="KG Primary Penmanship"/>
                <a:cs typeface="Tufuli Arabic Semi-Bold" panose="020B0604020202020204" charset="-78"/>
                <a:sym typeface="KG Primary Penmanship"/>
              </a:rPr>
              <a:t>Don’t forget to request an </a:t>
            </a:r>
            <a:r>
              <a:rPr lang="en-US" sz="2800" i="1" u="sng" dirty="0">
                <a:ea typeface="KG Primary Penmanship"/>
                <a:cs typeface="Tufuli Arabic Semi-Bold" panose="020B0604020202020204" charset="-78"/>
                <a:sym typeface="KG Primary Penmanship"/>
              </a:rPr>
              <a:t>earlier ballot ready date in SVRS</a:t>
            </a:r>
            <a:r>
              <a:rPr lang="en-US" sz="2800" i="1" dirty="0">
                <a:ea typeface="KG Primary Penmanship"/>
                <a:cs typeface="Tufuli Arabic Semi-Bold" panose="020B0604020202020204" charset="-78"/>
                <a:sym typeface="KG Primary Penmanship"/>
              </a:rPr>
              <a:t> if planning to mail </a:t>
            </a:r>
            <a:r>
              <a:rPr lang="en-US" sz="2800" b="1" i="1" dirty="0">
                <a:ea typeface="KG Primary Penmanship"/>
                <a:cs typeface="Tufuli Arabic Semi-Bold" panose="020B0604020202020204" charset="-78"/>
                <a:sym typeface="KG Primary Penmanship"/>
              </a:rPr>
              <a:t>BEFORE</a:t>
            </a:r>
            <a:r>
              <a:rPr lang="en-US" sz="2800" i="1" dirty="0">
                <a:ea typeface="KG Primary Penmanship"/>
                <a:cs typeface="Tufuli Arabic Semi-Bold" panose="020B0604020202020204" charset="-78"/>
                <a:sym typeface="KG Primary Penmanship"/>
              </a:rPr>
              <a:t> 3/21</a:t>
            </a:r>
          </a:p>
          <a:p>
            <a:pPr algn="r"/>
            <a:r>
              <a:rPr lang="en-US" sz="1200" dirty="0">
                <a:ea typeface="KG Primary Penmanship"/>
                <a:cs typeface="Tufuli Arabic Semi-Bold" panose="020B0604020202020204" charset="-78"/>
                <a:sym typeface="KG Primary Penmanship"/>
              </a:rPr>
              <a:t> </a:t>
            </a:r>
          </a:p>
          <a:p>
            <a:pPr algn="r"/>
            <a:r>
              <a:rPr lang="en-US" sz="2800" b="1" dirty="0">
                <a:ea typeface="KG Primary Penmanship"/>
                <a:cs typeface="Tufuli Arabic Semi-Bold" panose="020B0604020202020204" charset="-78"/>
                <a:sym typeface="KG Primary Penmanship"/>
              </a:rPr>
              <a:t>After initial push, ABS ballots must be sent SAME DAY the application is reviewed &amp; approved  </a:t>
            </a:r>
          </a:p>
        </p:txBody>
      </p:sp>
    </p:spTree>
    <p:extLst>
      <p:ext uri="{BB962C8B-B14F-4D97-AF65-F5344CB8AC3E}">
        <p14:creationId xmlns:p14="http://schemas.microsoft.com/office/powerpoint/2010/main" val="85900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1F912-D040-4622-57F1-F897D9CCDB94}"/>
            </a:ext>
          </a:extLst>
        </p:cNvPr>
        <p:cNvGrpSpPr/>
        <p:nvPr/>
      </p:nvGrpSpPr>
      <p:grpSpPr>
        <a:xfrm>
          <a:off x="0" y="0"/>
          <a:ext cx="0" cy="0"/>
          <a:chOff x="0" y="0"/>
          <a:chExt cx="0" cy="0"/>
        </a:xfrm>
      </p:grpSpPr>
      <p:sp>
        <p:nvSpPr>
          <p:cNvPr id="17" name="TextBox 17">
            <a:extLst>
              <a:ext uri="{FF2B5EF4-FFF2-40B4-BE49-F238E27FC236}">
                <a16:creationId xmlns:a16="http://schemas.microsoft.com/office/drawing/2014/main" id="{9DFEEE97-5E23-2585-F09C-18943D949E6B}"/>
              </a:ext>
            </a:extLst>
          </p:cNvPr>
          <p:cNvSpPr txBox="1"/>
          <p:nvPr/>
        </p:nvSpPr>
        <p:spPr>
          <a:xfrm>
            <a:off x="13387064" y="2297927"/>
            <a:ext cx="4464497" cy="5539978"/>
          </a:xfrm>
          <a:prstGeom prst="rect">
            <a:avLst/>
          </a:prstGeom>
        </p:spPr>
        <p:txBody>
          <a:bodyPr wrap="square" lIns="0" tIns="0" rIns="0" bIns="0" rtlCol="0" anchor="t">
            <a:spAutoFit/>
          </a:bodyPr>
          <a:lstStyle/>
          <a:p>
            <a:pPr marL="0" lvl="0" indent="0" algn="ctr">
              <a:spcBef>
                <a:spcPct val="0"/>
              </a:spcBef>
            </a:pPr>
            <a:r>
              <a:rPr lang="en-US" sz="6000" b="1" dirty="0">
                <a:latin typeface="Tufuli Arabic Semi-Bold"/>
                <a:ea typeface="Tufuli Arabic Semi-Bold"/>
                <a:cs typeface="Tufuli Arabic Semi-Bold"/>
                <a:sym typeface="Tufuli Arabic Semi-Bold"/>
              </a:rPr>
              <a:t>FPCA Voters Ballot Return &amp; USPS Postmarks</a:t>
            </a:r>
          </a:p>
        </p:txBody>
      </p:sp>
      <p:sp>
        <p:nvSpPr>
          <p:cNvPr id="57" name="TextBox 8">
            <a:extLst>
              <a:ext uri="{FF2B5EF4-FFF2-40B4-BE49-F238E27FC236}">
                <a16:creationId xmlns:a16="http://schemas.microsoft.com/office/drawing/2014/main" id="{51A7B196-E73F-C88C-39DC-41EEBC1C921E}"/>
              </a:ext>
            </a:extLst>
          </p:cNvPr>
          <p:cNvSpPr txBox="1"/>
          <p:nvPr/>
        </p:nvSpPr>
        <p:spPr>
          <a:xfrm>
            <a:off x="826363" y="666711"/>
            <a:ext cx="11492401" cy="9325630"/>
          </a:xfrm>
          <a:prstGeom prst="rect">
            <a:avLst/>
          </a:prstGeom>
        </p:spPr>
        <p:txBody>
          <a:bodyPr wrap="square" lIns="0" tIns="0" rIns="0" bIns="0" rtlCol="0" anchor="t">
            <a:spAutoFit/>
          </a:bodyPr>
          <a:lstStyle/>
          <a:p>
            <a:pPr algn="l"/>
            <a:r>
              <a:rPr lang="en-US" sz="4000" b="1" dirty="0">
                <a:ea typeface="KG Primary Penmanship"/>
                <a:cs typeface="KG Primary Penmanship"/>
                <a:sym typeface="KG Primary Penmanship"/>
              </a:rPr>
              <a:t>EMAILED ABS BALLOTS TO M/O VOTERS USING FPCA</a:t>
            </a:r>
          </a:p>
          <a:p>
            <a:pPr marL="342900" indent="-342900">
              <a:buFont typeface="Arial" panose="020B0604020202020204" pitchFamily="34" charset="0"/>
              <a:buChar char="•"/>
            </a:pPr>
            <a:r>
              <a:rPr lang="en-US" sz="2800" dirty="0">
                <a:ea typeface="KG Primary Penmanship"/>
                <a:cs typeface="KG Primary Penmanship"/>
                <a:sym typeface="KG Primary Penmanship"/>
              </a:rPr>
              <a:t>Deadline to file FPCA for EMAILED ABS ballot</a:t>
            </a:r>
          </a:p>
          <a:p>
            <a:pPr marL="800100" lvl="1" indent="-342900">
              <a:buFont typeface="Arial" panose="020B0604020202020204" pitchFamily="34" charset="0"/>
              <a:buChar char="•"/>
            </a:pPr>
            <a:r>
              <a:rPr lang="en-US" sz="2400" dirty="0">
                <a:ea typeface="KG Primary Penmanship"/>
                <a:cs typeface="KG Primary Penmanship"/>
                <a:sym typeface="KG Primary Penmanship"/>
              </a:rPr>
              <a:t>NOON, May 4, 2026 (May primary) </a:t>
            </a:r>
          </a:p>
          <a:p>
            <a:pPr marL="800100" lvl="1" indent="-342900">
              <a:buFont typeface="Arial" panose="020B0604020202020204" pitchFamily="34" charset="0"/>
              <a:buChar char="•"/>
            </a:pPr>
            <a:r>
              <a:rPr lang="en-US" sz="2400" dirty="0">
                <a:ea typeface="KG Primary Penmanship"/>
                <a:cs typeface="KG Primary Penmanship"/>
                <a:sym typeface="KG Primary Penmanship"/>
              </a:rPr>
              <a:t>NOON, Nov. 2, 2026 (November general)</a:t>
            </a:r>
          </a:p>
          <a:p>
            <a:pPr marL="342900" indent="-342900">
              <a:buFont typeface="Arial" panose="020B0604020202020204" pitchFamily="34" charset="0"/>
              <a:buChar char="•"/>
            </a:pPr>
            <a:r>
              <a:rPr lang="en-US" sz="2800" dirty="0">
                <a:ea typeface="KG Primary Penmanship"/>
                <a:cs typeface="KG Primary Penmanship"/>
                <a:sym typeface="KG Primary Penmanship"/>
              </a:rPr>
              <a:t>Deadline for CEB to RECEIVE M/O EMAILED ABS ballot</a:t>
            </a:r>
          </a:p>
          <a:p>
            <a:pPr marL="800100" lvl="1" indent="-342900">
              <a:buFont typeface="Arial" panose="020B0604020202020204" pitchFamily="34" charset="0"/>
              <a:buChar char="•"/>
            </a:pPr>
            <a:r>
              <a:rPr lang="en-US" sz="2800" dirty="0">
                <a:ea typeface="KG Primary Penmanship"/>
                <a:cs typeface="KG Primary Penmanship"/>
                <a:sym typeface="KG Primary Penmanship"/>
              </a:rPr>
              <a:t>6PM, Election Day (May 5, 2026 or Nov. 3, 2026)</a:t>
            </a:r>
          </a:p>
          <a:p>
            <a:pPr marL="800100" lvl="1" indent="-342900">
              <a:buFont typeface="Arial" panose="020B0604020202020204" pitchFamily="34" charset="0"/>
              <a:buChar char="•"/>
            </a:pPr>
            <a:endParaRPr lang="en-US" sz="2000" b="1" dirty="0">
              <a:ea typeface="KG Primary Penmanship"/>
              <a:cs typeface="KG Primary Penmanship"/>
              <a:sym typeface="KG Primary Penmanship"/>
            </a:endParaRPr>
          </a:p>
          <a:p>
            <a:pPr algn="l"/>
            <a:r>
              <a:rPr lang="en-US" sz="4000" b="1" dirty="0">
                <a:ea typeface="KG Primary Penmanship"/>
                <a:cs typeface="KG Primary Penmanship"/>
                <a:sym typeface="KG Primary Penmanship"/>
              </a:rPr>
              <a:t>MAILED ABS BALLOTS TO M/O VOTERS USING FPCA</a:t>
            </a:r>
          </a:p>
          <a:p>
            <a:pPr marL="342900" indent="-342900" algn="l">
              <a:buFont typeface="Arial" panose="020B0604020202020204" pitchFamily="34" charset="0"/>
              <a:buChar char="•"/>
            </a:pPr>
            <a:r>
              <a:rPr lang="en-US" sz="2800" dirty="0">
                <a:ea typeface="KG Primary Penmanship"/>
                <a:cs typeface="KG Primary Penmanship"/>
                <a:sym typeface="KG Primary Penmanship"/>
              </a:rPr>
              <a:t>Deadline to file FPCA for MAILED ABS ballot</a:t>
            </a:r>
          </a:p>
          <a:p>
            <a:pPr marL="800100" lvl="1" indent="-342900">
              <a:buFont typeface="Arial" panose="020B0604020202020204" pitchFamily="34" charset="0"/>
              <a:buChar char="•"/>
            </a:pPr>
            <a:r>
              <a:rPr lang="en-US" sz="2400" dirty="0">
                <a:ea typeface="KG Primary Penmanship"/>
                <a:cs typeface="KG Primary Penmanship"/>
                <a:sym typeface="KG Primary Penmanship"/>
              </a:rPr>
              <a:t>11:59PM, April 23, 2026 (May primary) </a:t>
            </a:r>
          </a:p>
          <a:p>
            <a:pPr marL="800100" lvl="1" indent="-342900">
              <a:buFont typeface="Arial" panose="020B0604020202020204" pitchFamily="34" charset="0"/>
              <a:buChar char="•"/>
            </a:pPr>
            <a:r>
              <a:rPr lang="en-US" sz="2400" dirty="0">
                <a:ea typeface="KG Primary Penmanship"/>
                <a:cs typeface="KG Primary Penmanship"/>
                <a:sym typeface="KG Primary Penmanship"/>
              </a:rPr>
              <a:t>11:59PM, Oct. 22, 2026 (November general)</a:t>
            </a:r>
          </a:p>
          <a:p>
            <a:pPr marL="342900" indent="-342900">
              <a:buFont typeface="Arial" panose="020B0604020202020204" pitchFamily="34" charset="0"/>
              <a:buChar char="•"/>
            </a:pPr>
            <a:r>
              <a:rPr lang="en-US" sz="2800" dirty="0">
                <a:ea typeface="KG Primary Penmanship"/>
                <a:cs typeface="KG Primary Penmanship"/>
                <a:sym typeface="KG Primary Penmanship"/>
              </a:rPr>
              <a:t>Deadline for CEB to RECEIVE M/O MAILED ABS ballot</a:t>
            </a:r>
          </a:p>
          <a:p>
            <a:pPr marL="800100" lvl="1" indent="-342900">
              <a:buFont typeface="Arial" panose="020B0604020202020204" pitchFamily="34" charset="0"/>
              <a:buChar char="•"/>
            </a:pPr>
            <a:r>
              <a:rPr lang="en-US" sz="2400" dirty="0">
                <a:ea typeface="KG Primary Penmanship"/>
                <a:cs typeface="KG Primary Penmanship"/>
                <a:sym typeface="KG Primary Penmanship"/>
              </a:rPr>
              <a:t>If stateside military, 6PM, Election Day – the same as all “civilian” voters</a:t>
            </a:r>
          </a:p>
          <a:p>
            <a:pPr marL="800100" lvl="1" indent="-342900">
              <a:buFont typeface="Arial" panose="020B0604020202020204" pitchFamily="34" charset="0"/>
              <a:buChar char="•"/>
            </a:pPr>
            <a:r>
              <a:rPr lang="en-US" sz="2400" dirty="0">
                <a:ea typeface="KG Primary Penmanship"/>
                <a:cs typeface="KG Primary Penmanship"/>
                <a:sym typeface="KG Primary Penmanship"/>
              </a:rPr>
              <a:t>If overseas military or overseas civilian, noon, ten (10) days after election day </a:t>
            </a:r>
            <a:br>
              <a:rPr lang="en-US" sz="2400" dirty="0">
                <a:ea typeface="KG Primary Penmanship"/>
                <a:cs typeface="KG Primary Penmanship"/>
                <a:sym typeface="KG Primary Penmanship"/>
              </a:rPr>
            </a:br>
            <a:r>
              <a:rPr lang="en-US" sz="2400" dirty="0">
                <a:ea typeface="KG Primary Penmanship"/>
                <a:cs typeface="KG Primary Penmanship"/>
                <a:sym typeface="KG Primary Penmanship"/>
              </a:rPr>
              <a:t>	</a:t>
            </a:r>
            <a:r>
              <a:rPr lang="en-US" sz="2400" u="sng" dirty="0">
                <a:ea typeface="KG Primary Penmanship"/>
                <a:cs typeface="KG Primary Penmanship"/>
                <a:sym typeface="KG Primary Penmanship"/>
              </a:rPr>
              <a:t>IF postmark is on or before election day</a:t>
            </a:r>
          </a:p>
          <a:p>
            <a:pPr marL="1257300" lvl="2" indent="-342900">
              <a:buFont typeface="Arial" panose="020B0604020202020204" pitchFamily="34" charset="0"/>
              <a:buChar char="•"/>
            </a:pPr>
            <a:r>
              <a:rPr lang="en-US" sz="2400" dirty="0">
                <a:ea typeface="KG Primary Penmanship"/>
                <a:cs typeface="KG Primary Penmanship"/>
                <a:sym typeface="KG Primary Penmanship"/>
              </a:rPr>
              <a:t>Noon, May 15, 2026 (May primary)</a:t>
            </a:r>
          </a:p>
          <a:p>
            <a:pPr marL="1257300" lvl="2" indent="-342900">
              <a:buFont typeface="Arial" panose="020B0604020202020204" pitchFamily="34" charset="0"/>
              <a:buChar char="•"/>
            </a:pPr>
            <a:r>
              <a:rPr lang="en-US" sz="2400" dirty="0">
                <a:ea typeface="KG Primary Penmanship"/>
                <a:cs typeface="KG Primary Penmanship"/>
                <a:sym typeface="KG Primary Penmanship"/>
              </a:rPr>
              <a:t>Noon, Nov. 13, 2026 (November general)</a:t>
            </a:r>
          </a:p>
          <a:p>
            <a:pPr marL="800100" lvl="1" indent="-342900">
              <a:buFont typeface="Arial" panose="020B0604020202020204" pitchFamily="34" charset="0"/>
              <a:buChar char="•"/>
            </a:pPr>
            <a:r>
              <a:rPr lang="en-US" sz="2400" dirty="0">
                <a:ea typeface="KG Primary Penmanship"/>
                <a:cs typeface="KG Primary Penmanship"/>
                <a:sym typeface="KG Primary Penmanship"/>
              </a:rPr>
              <a:t>MUST process ABS ballot from M/O voter if voter is otherwise eligible	</a:t>
            </a:r>
          </a:p>
          <a:p>
            <a:pPr marL="1257300" lvl="2" indent="-342900">
              <a:buFont typeface="Arial" panose="020B0604020202020204" pitchFamily="34" charset="0"/>
              <a:buChar char="•"/>
            </a:pPr>
            <a:r>
              <a:rPr lang="en-US" sz="2400" dirty="0">
                <a:ea typeface="KG Primary Penmanship"/>
                <a:cs typeface="KG Primary Penmanship"/>
                <a:sym typeface="KG Primary Penmanship"/>
              </a:rPr>
              <a:t>Overseas Military &amp; Overseas US Citizens can have envelope hand-canceled at their APO (Army Post Office) or DPO (Diplomatic Post Office)</a:t>
            </a:r>
          </a:p>
          <a:p>
            <a:pPr marL="1257300" lvl="2" indent="-342900">
              <a:buFont typeface="Arial" panose="020B0604020202020204" pitchFamily="34" charset="0"/>
              <a:buChar char="•"/>
            </a:pPr>
            <a:endParaRPr lang="en-US" sz="2400" dirty="0">
              <a:ea typeface="KG Primary Penmanship"/>
              <a:cs typeface="KG Primary Penmanship"/>
              <a:sym typeface="KG Primary Penmanship"/>
            </a:endParaRPr>
          </a:p>
          <a:p>
            <a:pPr algn="l"/>
            <a:r>
              <a:rPr lang="en-US" i="1" dirty="0">
                <a:ea typeface="KG Primary Penmanship"/>
                <a:cs typeface="KG Primary Penmanship"/>
                <a:sym typeface="KG Primary Penmanship"/>
              </a:rPr>
              <a:t>Note: Denmark is no longer operating (or is limiting) its international mail services for letter (not parcel) services. </a:t>
            </a:r>
            <a:br>
              <a:rPr lang="en-US" i="1" dirty="0">
                <a:ea typeface="KG Primary Penmanship"/>
                <a:cs typeface="KG Primary Penmanship"/>
                <a:sym typeface="KG Primary Penmanship"/>
              </a:rPr>
            </a:br>
            <a:r>
              <a:rPr lang="en-US" i="1" dirty="0">
                <a:ea typeface="KG Primary Penmanship"/>
                <a:cs typeface="KG Primary Penmanship"/>
                <a:sym typeface="KG Primary Penmanship"/>
              </a:rPr>
              <a:t>If you have an M/O voter residing in Denmark, discuss any concerns with your voter </a:t>
            </a:r>
            <a:br>
              <a:rPr lang="en-US" i="1" dirty="0">
                <a:ea typeface="KG Primary Penmanship"/>
                <a:cs typeface="KG Primary Penmanship"/>
                <a:sym typeface="KG Primary Penmanship"/>
              </a:rPr>
            </a:br>
            <a:r>
              <a:rPr lang="en-US" i="1" dirty="0">
                <a:ea typeface="KG Primary Penmanship"/>
                <a:cs typeface="KG Primary Penmanship"/>
                <a:sym typeface="KG Primary Penmanship"/>
              </a:rPr>
              <a:t>and encourage the use of an emailed ballot.</a:t>
            </a:r>
          </a:p>
        </p:txBody>
      </p:sp>
    </p:spTree>
    <p:extLst>
      <p:ext uri="{BB962C8B-B14F-4D97-AF65-F5344CB8AC3E}">
        <p14:creationId xmlns:p14="http://schemas.microsoft.com/office/powerpoint/2010/main" val="3891872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37DAE-1B88-3857-332A-75D836392FD1}"/>
            </a:ext>
          </a:extLst>
        </p:cNvPr>
        <p:cNvGrpSpPr/>
        <p:nvPr/>
      </p:nvGrpSpPr>
      <p:grpSpPr>
        <a:xfrm>
          <a:off x="0" y="0"/>
          <a:ext cx="0" cy="0"/>
          <a:chOff x="0" y="0"/>
          <a:chExt cx="0" cy="0"/>
        </a:xfrm>
      </p:grpSpPr>
      <p:sp>
        <p:nvSpPr>
          <p:cNvPr id="23" name="TextBox 8">
            <a:extLst>
              <a:ext uri="{FF2B5EF4-FFF2-40B4-BE49-F238E27FC236}">
                <a16:creationId xmlns:a16="http://schemas.microsoft.com/office/drawing/2014/main" id="{FB03914E-AA77-D66C-2005-ECCAF88C21CA}"/>
              </a:ext>
            </a:extLst>
          </p:cNvPr>
          <p:cNvSpPr txBox="1"/>
          <p:nvPr/>
        </p:nvSpPr>
        <p:spPr>
          <a:xfrm>
            <a:off x="5791200" y="2534752"/>
            <a:ext cx="13176086" cy="4849427"/>
          </a:xfrm>
          <a:prstGeom prst="parallelogram">
            <a:avLst/>
          </a:prstGeom>
          <a:solidFill>
            <a:schemeClr val="bg1">
              <a:alpha val="95000"/>
            </a:schemeClr>
          </a:solidFill>
          <a:ln w="76200">
            <a:solidFill>
              <a:srgbClr val="000000"/>
            </a:solidFill>
          </a:ln>
        </p:spPr>
        <p:txBody>
          <a:bodyPr wrap="square" lIns="0" tIns="0" rIns="0" bIns="0" rtlCol="0" anchor="ctr" anchorCtr="0">
            <a:noAutofit/>
          </a:bodyPr>
          <a:lstStyle/>
          <a:p>
            <a:r>
              <a:rPr lang="en-US" sz="4000" b="1" u="sng" dirty="0">
                <a:ea typeface="KG Primary Penmanship"/>
                <a:cs typeface="Tufuli Arabic Semi-Bold" panose="020B0604020202020204" charset="-78"/>
                <a:sym typeface="KG Primary Penmanship"/>
              </a:rPr>
              <a:t>FWAB DOES NOT REPLACE THE FPCA!</a:t>
            </a:r>
          </a:p>
          <a:p>
            <a:pPr marL="457200" indent="-457200">
              <a:buFont typeface="Arial" panose="020B0604020202020204" pitchFamily="34" charset="0"/>
              <a:buChar char="•"/>
            </a:pPr>
            <a:r>
              <a:rPr lang="en-US" sz="2800" dirty="0">
                <a:ea typeface="KG Primary Penmanship"/>
                <a:cs typeface="Tufuli Arabic Semi-Bold" panose="020B0604020202020204" charset="-78"/>
                <a:sym typeface="KG Primary Penmanship"/>
              </a:rPr>
              <a:t>Cannot use the FWAB to register to vote or request an ABS ballot in Indiana</a:t>
            </a:r>
          </a:p>
          <a:p>
            <a:pPr marL="457200" indent="-457200">
              <a:buFont typeface="Arial" panose="020B0604020202020204" pitchFamily="34" charset="0"/>
              <a:buChar char="•"/>
            </a:pPr>
            <a:r>
              <a:rPr lang="en-US" sz="2800" dirty="0">
                <a:ea typeface="KG Primary Penmanship"/>
                <a:cs typeface="Tufuli Arabic Semi-Bold" panose="020B0604020202020204" charset="-78"/>
                <a:sym typeface="KG Primary Penmanship"/>
              </a:rPr>
              <a:t>If voter submits a FWAB only, counties cannot process it</a:t>
            </a:r>
          </a:p>
          <a:p>
            <a:pPr marL="457200" indent="-457200">
              <a:buFont typeface="Arial" panose="020B0604020202020204" pitchFamily="34" charset="0"/>
              <a:buChar char="•"/>
            </a:pPr>
            <a:r>
              <a:rPr lang="en-US" sz="2800" dirty="0">
                <a:ea typeface="KG Primary Penmanship"/>
                <a:cs typeface="Tufuli Arabic Semi-Bold" panose="020B0604020202020204" charset="-78"/>
                <a:sym typeface="KG Primary Penmanship"/>
              </a:rPr>
              <a:t>Ask voter to complete and send in the FPCA</a:t>
            </a:r>
          </a:p>
          <a:p>
            <a:pPr marL="914400" lvl="1" indent="-457200">
              <a:buFont typeface="Arial" panose="020B0604020202020204" pitchFamily="34" charset="0"/>
              <a:buChar char="•"/>
            </a:pPr>
            <a:r>
              <a:rPr lang="en-US" sz="2800" dirty="0">
                <a:ea typeface="KG Primary Penmanship"/>
                <a:cs typeface="Tufuli Arabic Semi-Bold" panose="020B0604020202020204" charset="-78"/>
                <a:sym typeface="KG Primary Penmanship"/>
              </a:rPr>
              <a:t>If the deadlines to register or request an ABS ballot using the FPCA have not passed for the election, you can process the FPCA, send the ABS ballot to the voter &amp; safely store the FWAB in the event the original ballot is not timely received</a:t>
            </a:r>
          </a:p>
        </p:txBody>
      </p:sp>
      <p:sp>
        <p:nvSpPr>
          <p:cNvPr id="30" name="TextBox 29">
            <a:extLst>
              <a:ext uri="{FF2B5EF4-FFF2-40B4-BE49-F238E27FC236}">
                <a16:creationId xmlns:a16="http://schemas.microsoft.com/office/drawing/2014/main" id="{72EEACF2-8918-B6DD-7642-34AB6DD7B022}"/>
              </a:ext>
            </a:extLst>
          </p:cNvPr>
          <p:cNvSpPr txBox="1"/>
          <p:nvPr/>
        </p:nvSpPr>
        <p:spPr>
          <a:xfrm>
            <a:off x="571698" y="3250672"/>
            <a:ext cx="5677604" cy="3785652"/>
          </a:xfrm>
          <a:prstGeom prst="rect">
            <a:avLst/>
          </a:prstGeom>
          <a:noFill/>
        </p:spPr>
        <p:txBody>
          <a:bodyPr wrap="square">
            <a:spAutoFit/>
          </a:bodyPr>
          <a:lstStyle/>
          <a:p>
            <a:pPr algn="ctr"/>
            <a:r>
              <a:rPr lang="en-US" sz="6000" b="1" dirty="0">
                <a:latin typeface="Tufuli Arabic Semi-Bold" panose="020B0604020202020204" charset="-78"/>
                <a:ea typeface="KG Primary Penmanship"/>
                <a:cs typeface="Tufuli Arabic Semi-Bold" panose="020B0604020202020204" charset="-78"/>
                <a:sym typeface="KG Primary Penmanship"/>
              </a:rPr>
              <a:t>Federal Write-In Absentee Ballot (FWAB)</a:t>
            </a:r>
          </a:p>
        </p:txBody>
      </p:sp>
      <p:sp>
        <p:nvSpPr>
          <p:cNvPr id="18" name="TextBox 8">
            <a:extLst>
              <a:ext uri="{FF2B5EF4-FFF2-40B4-BE49-F238E27FC236}">
                <a16:creationId xmlns:a16="http://schemas.microsoft.com/office/drawing/2014/main" id="{1BC4C796-B892-FF6A-1306-816ACF598101}"/>
              </a:ext>
            </a:extLst>
          </p:cNvPr>
          <p:cNvSpPr txBox="1"/>
          <p:nvPr/>
        </p:nvSpPr>
        <p:spPr>
          <a:xfrm>
            <a:off x="439057" y="532294"/>
            <a:ext cx="17457056" cy="1343739"/>
          </a:xfrm>
          <a:prstGeom prst="parallelogram">
            <a:avLst/>
          </a:prstGeom>
          <a:solidFill>
            <a:schemeClr val="bg1">
              <a:alpha val="95000"/>
            </a:schemeClr>
          </a:solidFill>
          <a:ln w="76200">
            <a:solidFill>
              <a:srgbClr val="000000"/>
            </a:solidFill>
          </a:ln>
        </p:spPr>
        <p:txBody>
          <a:bodyPr wrap="square" lIns="0" tIns="0" rIns="0" bIns="0" rtlCol="0" anchor="t">
            <a:spAutoFit/>
          </a:bodyPr>
          <a:lstStyle/>
          <a:p>
            <a:pPr algn="ctr"/>
            <a:r>
              <a:rPr lang="en-US" sz="3600" b="1" dirty="0">
                <a:ea typeface="KG Primary Penmanship"/>
                <a:cs typeface="Tufuli Arabic Semi-Bold" panose="020B0604020202020204" charset="-78"/>
                <a:sym typeface="KG Primary Penmanship"/>
              </a:rPr>
              <a:t>FWAB IS THE BACK-UP BALLOT IN CASE THE ORIGINAL ABS BALLOT SENT TO M/O VOTER IS NOT RECEIVED BY THE CEB BY DEADLINE DATE</a:t>
            </a:r>
          </a:p>
        </p:txBody>
      </p:sp>
      <p:sp>
        <p:nvSpPr>
          <p:cNvPr id="19" name="TextBox 8">
            <a:extLst>
              <a:ext uri="{FF2B5EF4-FFF2-40B4-BE49-F238E27FC236}">
                <a16:creationId xmlns:a16="http://schemas.microsoft.com/office/drawing/2014/main" id="{2BAE675C-D33B-18F4-8C66-80EC7D23899C}"/>
              </a:ext>
            </a:extLst>
          </p:cNvPr>
          <p:cNvSpPr txBox="1"/>
          <p:nvPr/>
        </p:nvSpPr>
        <p:spPr>
          <a:xfrm>
            <a:off x="168470" y="8085175"/>
            <a:ext cx="17457056" cy="1580198"/>
          </a:xfrm>
          <a:prstGeom prst="parallelogram">
            <a:avLst/>
          </a:prstGeom>
          <a:solidFill>
            <a:schemeClr val="bg1">
              <a:alpha val="95000"/>
            </a:schemeClr>
          </a:solidFill>
          <a:ln w="76200">
            <a:solidFill>
              <a:srgbClr val="000000"/>
            </a:solidFill>
          </a:ln>
        </p:spPr>
        <p:txBody>
          <a:bodyPr wrap="square" lIns="0" tIns="0" rIns="0" bIns="0" rtlCol="0" anchor="t">
            <a:spAutoFit/>
          </a:bodyPr>
          <a:lstStyle/>
          <a:p>
            <a:pPr algn="ctr"/>
            <a:r>
              <a:rPr lang="en-US" sz="2800" b="1" dirty="0">
                <a:ea typeface="KG Primary Penmanship"/>
                <a:cs typeface="Tufuli Arabic Semi-Bold" panose="020B0604020202020204" charset="-78"/>
                <a:sym typeface="KG Primary Penmanship"/>
              </a:rPr>
              <a:t>IF ORIGINAL M/O ABS BALLOT DOES NOT ARRIVE ON TIME, CONFIRM WHETHER VOTER SUBMITTED A FWAB. IF SO, AND VOTER IS OTHERWISE ELIGIBLE, A BI-PARTISAN REMAKE TEAM WILL FOLLOW STATE REMAKE PROCEDURES TO MARK AN OPTICAL SCAN BALLOT CARD.</a:t>
            </a:r>
          </a:p>
        </p:txBody>
      </p:sp>
    </p:spTree>
    <p:extLst>
      <p:ext uri="{BB962C8B-B14F-4D97-AF65-F5344CB8AC3E}">
        <p14:creationId xmlns:p14="http://schemas.microsoft.com/office/powerpoint/2010/main" val="217901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5353296" y="1696404"/>
            <a:ext cx="11304572" cy="1028487"/>
          </a:xfrm>
          <a:prstGeom prst="rect">
            <a:avLst/>
          </a:prstGeom>
        </p:spPr>
        <p:txBody>
          <a:bodyPr wrap="square" lIns="0" tIns="0" rIns="0" bIns="0" rtlCol="0" anchor="t">
            <a:spAutoFit/>
          </a:bodyPr>
          <a:lstStyle/>
          <a:p>
            <a:pPr marL="359588" lvl="1" algn="ctr">
              <a:lnSpc>
                <a:spcPts val="4097"/>
              </a:lnSpc>
            </a:pPr>
            <a:r>
              <a:rPr lang="en-US" sz="3600" b="1" u="sng" strike="noStrike" dirty="0">
                <a:solidFill>
                  <a:srgbClr val="000102"/>
                </a:solidFill>
                <a:latin typeface="+mj-lt"/>
                <a:ea typeface="KG Primary Penmanship"/>
                <a:cs typeface="KG Primary Penmanship"/>
                <a:sym typeface="KG Primary Penmanship"/>
              </a:rPr>
              <a:t>NEW</a:t>
            </a:r>
            <a:r>
              <a:rPr lang="en-US" sz="3600" b="1" u="none" strike="noStrike" dirty="0">
                <a:solidFill>
                  <a:srgbClr val="000102"/>
                </a:solidFill>
                <a:latin typeface="+mj-lt"/>
                <a:ea typeface="KG Primary Penmanship"/>
                <a:cs typeface="KG Primary Penmanship"/>
                <a:sym typeface="KG Primary Penmanship"/>
              </a:rPr>
              <a:t> Website: usps.com/</a:t>
            </a:r>
            <a:r>
              <a:rPr lang="en-US" sz="3600" b="1" u="none" strike="noStrike" dirty="0" err="1">
                <a:solidFill>
                  <a:srgbClr val="000102"/>
                </a:solidFill>
                <a:latin typeface="+mj-lt"/>
                <a:ea typeface="KG Primary Penmanship"/>
                <a:cs typeface="KG Primary Penmanship"/>
                <a:sym typeface="KG Primary Penmanship"/>
              </a:rPr>
              <a:t>electionmail</a:t>
            </a:r>
            <a:endParaRPr lang="en-US" sz="3600" b="1" u="none" strike="noStrike" dirty="0">
              <a:solidFill>
                <a:srgbClr val="000102"/>
              </a:solidFill>
              <a:latin typeface="+mj-lt"/>
              <a:ea typeface="KG Primary Penmanship"/>
              <a:cs typeface="KG Primary Penmanship"/>
              <a:sym typeface="KG Primary Penmanship"/>
            </a:endParaRPr>
          </a:p>
          <a:p>
            <a:pPr marL="816788" lvl="2" algn="ctr">
              <a:lnSpc>
                <a:spcPts val="4097"/>
              </a:lnSpc>
            </a:pPr>
            <a:r>
              <a:rPr lang="en-US" sz="2800" i="1" dirty="0">
                <a:solidFill>
                  <a:srgbClr val="000102"/>
                </a:solidFill>
                <a:latin typeface="+mj-lt"/>
                <a:ea typeface="KG Primary Penmanship"/>
                <a:cs typeface="KG Primary Penmanship"/>
                <a:sym typeface="KG Primary Penmanship"/>
              </a:rPr>
              <a:t>(Do NOT use electionmail.org)</a:t>
            </a:r>
          </a:p>
        </p:txBody>
      </p:sp>
      <p:sp>
        <p:nvSpPr>
          <p:cNvPr id="10" name="TextBox 10"/>
          <p:cNvSpPr txBox="1"/>
          <p:nvPr/>
        </p:nvSpPr>
        <p:spPr>
          <a:xfrm>
            <a:off x="5054503" y="619186"/>
            <a:ext cx="12704720" cy="1077218"/>
          </a:xfrm>
          <a:prstGeom prst="rect">
            <a:avLst/>
          </a:prstGeom>
        </p:spPr>
        <p:txBody>
          <a:bodyPr wrap="square" lIns="0" tIns="0" rIns="0" bIns="0" rtlCol="0" anchor="t">
            <a:spAutoFit/>
          </a:bodyPr>
          <a:lstStyle/>
          <a:p>
            <a:pPr marL="0" lvl="0" indent="0" algn="ctr">
              <a:lnSpc>
                <a:spcPts val="8445"/>
              </a:lnSpc>
              <a:spcBef>
                <a:spcPct val="0"/>
              </a:spcBef>
            </a:pPr>
            <a:r>
              <a:rPr lang="en-US" sz="6600" b="1" dirty="0">
                <a:latin typeface="Tufuli Arabic Semi-Bold"/>
                <a:ea typeface="Tufuli Arabic Semi-Bold"/>
                <a:cs typeface="Tufuli Arabic Semi-Bold"/>
                <a:sym typeface="Tufuli Arabic Semi-Bold"/>
              </a:rPr>
              <a:t>USPS ELECTION MAIL</a:t>
            </a:r>
          </a:p>
        </p:txBody>
      </p:sp>
      <p:pic>
        <p:nvPicPr>
          <p:cNvPr id="8" name="Picture 7" descr="A picture containing text&#10;&#10;AI-generated content may be incorrect.">
            <a:extLst>
              <a:ext uri="{FF2B5EF4-FFF2-40B4-BE49-F238E27FC236}">
                <a16:creationId xmlns:a16="http://schemas.microsoft.com/office/drawing/2014/main" id="{A140E035-1C70-C6BF-4941-5F2052C52DFA}"/>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6118560" y="3005469"/>
            <a:ext cx="10576607" cy="3305253"/>
          </a:xfrm>
          <a:prstGeom prst="rect">
            <a:avLst/>
          </a:prstGeom>
          <a:ln w="76200">
            <a:solidFill>
              <a:schemeClr val="tx1"/>
            </a:solidFill>
          </a:ln>
        </p:spPr>
      </p:pic>
      <p:pic>
        <p:nvPicPr>
          <p:cNvPr id="14" name="Picture 13">
            <a:extLst>
              <a:ext uri="{FF2B5EF4-FFF2-40B4-BE49-F238E27FC236}">
                <a16:creationId xmlns:a16="http://schemas.microsoft.com/office/drawing/2014/main" id="{E1EA1E85-B3C8-BF8F-A244-C5573BD3D02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129446" y="6591300"/>
            <a:ext cx="10565721" cy="3066504"/>
          </a:xfrm>
          <a:prstGeom prst="rect">
            <a:avLst/>
          </a:prstGeom>
          <a:ln w="76200">
            <a:solidFill>
              <a:schemeClr val="tx1"/>
            </a:solidFill>
          </a:ln>
        </p:spPr>
      </p:pic>
      <p:sp>
        <p:nvSpPr>
          <p:cNvPr id="15" name="Oval 14">
            <a:extLst>
              <a:ext uri="{FF2B5EF4-FFF2-40B4-BE49-F238E27FC236}">
                <a16:creationId xmlns:a16="http://schemas.microsoft.com/office/drawing/2014/main" id="{8548F561-7136-5683-0F21-37D7DF62E26A}"/>
              </a:ext>
            </a:extLst>
          </p:cNvPr>
          <p:cNvSpPr/>
          <p:nvPr/>
        </p:nvSpPr>
        <p:spPr>
          <a:xfrm>
            <a:off x="13098220" y="4067387"/>
            <a:ext cx="1676400" cy="695113"/>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696D2E86-DE8F-7283-802D-B879CF202DE4}"/>
              </a:ext>
            </a:extLst>
          </p:cNvPr>
          <p:cNvCxnSpPr>
            <a:cxnSpLocks/>
            <a:stCxn id="15" idx="4"/>
          </p:cNvCxnSpPr>
          <p:nvPr/>
        </p:nvCxnSpPr>
        <p:spPr>
          <a:xfrm>
            <a:off x="13936420" y="4762500"/>
            <a:ext cx="693980" cy="306650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858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Text&#10;&#10;AI-generated content may be incorrect.">
            <a:extLst>
              <a:ext uri="{FF2B5EF4-FFF2-40B4-BE49-F238E27FC236}">
                <a16:creationId xmlns:a16="http://schemas.microsoft.com/office/drawing/2014/main" id="{1E1E41D1-CE93-4D5A-E5F0-2C66D6C6FBB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33400" y="647700"/>
            <a:ext cx="11083193" cy="7696200"/>
          </a:xfrm>
          <a:prstGeom prst="rect">
            <a:avLst/>
          </a:prstGeom>
        </p:spPr>
      </p:pic>
      <p:sp>
        <p:nvSpPr>
          <p:cNvPr id="11" name="Freeform 11"/>
          <p:cNvSpPr/>
          <p:nvPr/>
        </p:nvSpPr>
        <p:spPr>
          <a:xfrm>
            <a:off x="10972800" y="3390900"/>
            <a:ext cx="5660269" cy="2950415"/>
          </a:xfrm>
          <a:custGeom>
            <a:avLst/>
            <a:gdLst/>
            <a:ahLst/>
            <a:cxnLst/>
            <a:rect l="l" t="t" r="r" b="b"/>
            <a:pathLst>
              <a:path w="5660269" h="2950415">
                <a:moveTo>
                  <a:pt x="0" y="0"/>
                </a:moveTo>
                <a:lnTo>
                  <a:pt x="5660269" y="0"/>
                </a:lnTo>
                <a:lnTo>
                  <a:pt x="5660269" y="2950416"/>
                </a:lnTo>
                <a:lnTo>
                  <a:pt x="0" y="2950416"/>
                </a:lnTo>
                <a:lnTo>
                  <a:pt x="0" y="0"/>
                </a:lnTo>
                <a:close/>
              </a:path>
            </a:pathLst>
          </a:custGeom>
          <a:noFill/>
        </p:spPr>
        <p:txBody>
          <a:bodyPr/>
          <a:lstStyle/>
          <a:p>
            <a:endParaRPr lang="en-US" dirty="0"/>
          </a:p>
        </p:txBody>
      </p:sp>
      <p:sp>
        <p:nvSpPr>
          <p:cNvPr id="12" name="TextBox 12"/>
          <p:cNvSpPr txBox="1"/>
          <p:nvPr/>
        </p:nvSpPr>
        <p:spPr>
          <a:xfrm>
            <a:off x="12420600" y="5119687"/>
            <a:ext cx="4422838" cy="833562"/>
          </a:xfrm>
          <a:prstGeom prst="rect">
            <a:avLst/>
          </a:prstGeom>
        </p:spPr>
        <p:txBody>
          <a:bodyPr lIns="0" tIns="0" rIns="0" bIns="0" rtlCol="0" anchor="t">
            <a:spAutoFit/>
          </a:bodyPr>
          <a:lstStyle/>
          <a:p>
            <a:pPr marL="0" lvl="0" indent="0" algn="ctr">
              <a:lnSpc>
                <a:spcPts val="6468"/>
              </a:lnSpc>
              <a:spcBef>
                <a:spcPct val="0"/>
              </a:spcBef>
            </a:pPr>
            <a:r>
              <a:rPr lang="en-US" sz="8000" spc="181" dirty="0">
                <a:solidFill>
                  <a:srgbClr val="000000"/>
                </a:solidFill>
                <a:latin typeface="Bangers"/>
                <a:ea typeface="Bangers"/>
                <a:cs typeface="Bangers"/>
                <a:sym typeface="Bangers"/>
              </a:rPr>
              <a:t>POSTMARKS</a:t>
            </a:r>
          </a:p>
        </p:txBody>
      </p:sp>
      <p:sp>
        <p:nvSpPr>
          <p:cNvPr id="10" name="TextBox 10"/>
          <p:cNvSpPr txBox="1"/>
          <p:nvPr/>
        </p:nvSpPr>
        <p:spPr>
          <a:xfrm>
            <a:off x="396177" y="8656194"/>
            <a:ext cx="16748823" cy="850441"/>
          </a:xfrm>
          <a:prstGeom prst="rect">
            <a:avLst/>
          </a:prstGeom>
          <a:solidFill>
            <a:schemeClr val="bg1"/>
          </a:solidFill>
          <a:ln w="28575">
            <a:solidFill>
              <a:schemeClr val="tx1"/>
            </a:solidFill>
          </a:ln>
        </p:spPr>
        <p:txBody>
          <a:bodyPr wrap="square" lIns="0" tIns="0" rIns="0" bIns="0" rtlCol="0" anchor="t" anchorCtr="0">
            <a:noAutofit/>
          </a:bodyPr>
          <a:lstStyle/>
          <a:p>
            <a:pPr algn="ctr">
              <a:lnSpc>
                <a:spcPts val="5937"/>
              </a:lnSpc>
            </a:pPr>
            <a:r>
              <a:rPr lang="en-US" sz="2800" b="1" dirty="0">
                <a:solidFill>
                  <a:srgbClr val="000102"/>
                </a:solidFill>
                <a:latin typeface="+mj-lt"/>
                <a:ea typeface="KG Primary Penmanship"/>
                <a:cs typeface="KG Primary Penmanship"/>
                <a:sym typeface="KG Primary Penmanship"/>
              </a:rPr>
              <a:t>https://about.usps.com/newsroom/statements/010226-postmarking-myths-and-facts.htm</a:t>
            </a:r>
            <a:endParaRPr lang="en-US" sz="2800" b="1" u="none" strike="noStrike" dirty="0">
              <a:solidFill>
                <a:srgbClr val="000102"/>
              </a:solidFill>
              <a:latin typeface="+mj-lt"/>
              <a:ea typeface="KG Primary Penmanship"/>
              <a:cs typeface="KG Primary Penmanship"/>
              <a:sym typeface="KG Primary Penmanship"/>
            </a:endParaRPr>
          </a:p>
        </p:txBody>
      </p:sp>
    </p:spTree>
    <p:extLst>
      <p:ext uri="{BB962C8B-B14F-4D97-AF65-F5344CB8AC3E}">
        <p14:creationId xmlns:p14="http://schemas.microsoft.com/office/powerpoint/2010/main" val="423471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0D1FA0-7597-4EED-1C39-25E3BB4AA6D7}"/>
            </a:ext>
          </a:extLst>
        </p:cNvPr>
        <p:cNvGrpSpPr/>
        <p:nvPr/>
      </p:nvGrpSpPr>
      <p:grpSpPr>
        <a:xfrm>
          <a:off x="0" y="0"/>
          <a:ext cx="0" cy="0"/>
          <a:chOff x="0" y="0"/>
          <a:chExt cx="0" cy="0"/>
        </a:xfrm>
      </p:grpSpPr>
      <p:grpSp>
        <p:nvGrpSpPr>
          <p:cNvPr id="9" name="Group 9">
            <a:extLst>
              <a:ext uri="{FF2B5EF4-FFF2-40B4-BE49-F238E27FC236}">
                <a16:creationId xmlns:a16="http://schemas.microsoft.com/office/drawing/2014/main" id="{94459BE6-F129-5CF6-5E22-33FDB7A799F4}"/>
              </a:ext>
            </a:extLst>
          </p:cNvPr>
          <p:cNvGrpSpPr/>
          <p:nvPr/>
        </p:nvGrpSpPr>
        <p:grpSpPr>
          <a:xfrm>
            <a:off x="11522409" y="3256329"/>
            <a:ext cx="4629528" cy="6273238"/>
            <a:chOff x="0" y="0"/>
            <a:chExt cx="2623313" cy="3554719"/>
          </a:xfrm>
        </p:grpSpPr>
        <p:sp>
          <p:nvSpPr>
            <p:cNvPr id="10" name="Freeform 10">
              <a:extLst>
                <a:ext uri="{FF2B5EF4-FFF2-40B4-BE49-F238E27FC236}">
                  <a16:creationId xmlns:a16="http://schemas.microsoft.com/office/drawing/2014/main" id="{E214430C-E4B4-4101-76E1-C48008D7CCB2}"/>
                </a:ext>
              </a:extLst>
            </p:cNvPr>
            <p:cNvSpPr/>
            <p:nvPr/>
          </p:nvSpPr>
          <p:spPr>
            <a:xfrm>
              <a:off x="33020" y="27940"/>
              <a:ext cx="2590294" cy="3523495"/>
            </a:xfrm>
            <a:custGeom>
              <a:avLst/>
              <a:gdLst/>
              <a:ahLst/>
              <a:cxnLst/>
              <a:rect l="l" t="t" r="r" b="b"/>
              <a:pathLst>
                <a:path w="2590294" h="3523495">
                  <a:moveTo>
                    <a:pt x="19009" y="3475979"/>
                  </a:moveTo>
                  <a:cubicBezTo>
                    <a:pt x="19009" y="3493759"/>
                    <a:pt x="25044" y="3497569"/>
                    <a:pt x="51196" y="3501379"/>
                  </a:cubicBezTo>
                  <a:cubicBezTo>
                    <a:pt x="69301" y="3503919"/>
                    <a:pt x="87406" y="3506459"/>
                    <a:pt x="105511" y="3507729"/>
                  </a:cubicBezTo>
                  <a:cubicBezTo>
                    <a:pt x="206095" y="3508999"/>
                    <a:pt x="306680" y="3510269"/>
                    <a:pt x="407264" y="3510269"/>
                  </a:cubicBezTo>
                  <a:cubicBezTo>
                    <a:pt x="465603" y="3511539"/>
                    <a:pt x="521930" y="3515349"/>
                    <a:pt x="580268" y="3512809"/>
                  </a:cubicBezTo>
                  <a:cubicBezTo>
                    <a:pt x="642631" y="3510269"/>
                    <a:pt x="707005" y="3511539"/>
                    <a:pt x="769367" y="3512809"/>
                  </a:cubicBezTo>
                  <a:cubicBezTo>
                    <a:pt x="843799" y="3514079"/>
                    <a:pt x="1167680" y="3514079"/>
                    <a:pt x="1242112" y="3514079"/>
                  </a:cubicBezTo>
                  <a:cubicBezTo>
                    <a:pt x="1304474" y="3515349"/>
                    <a:pt x="1366837" y="3514079"/>
                    <a:pt x="1429199" y="3515349"/>
                  </a:cubicBezTo>
                  <a:cubicBezTo>
                    <a:pt x="1475467" y="3515349"/>
                    <a:pt x="1521736" y="3517889"/>
                    <a:pt x="1568005" y="3516619"/>
                  </a:cubicBezTo>
                  <a:cubicBezTo>
                    <a:pt x="1664566" y="3516619"/>
                    <a:pt x="1761126" y="3514079"/>
                    <a:pt x="1857687" y="3515349"/>
                  </a:cubicBezTo>
                  <a:cubicBezTo>
                    <a:pt x="2004540" y="3516619"/>
                    <a:pt x="2151393" y="3520429"/>
                    <a:pt x="2298246" y="3522969"/>
                  </a:cubicBezTo>
                  <a:cubicBezTo>
                    <a:pt x="2346526" y="3524239"/>
                    <a:pt x="2394807" y="3522969"/>
                    <a:pt x="2443087" y="3521699"/>
                  </a:cubicBezTo>
                  <a:cubicBezTo>
                    <a:pt x="2485332" y="3520429"/>
                    <a:pt x="2558544" y="3521699"/>
                    <a:pt x="2569973" y="3519159"/>
                  </a:cubicBezTo>
                  <a:cubicBezTo>
                    <a:pt x="2571244" y="3503919"/>
                    <a:pt x="2571244" y="3478519"/>
                    <a:pt x="2571244" y="3462009"/>
                  </a:cubicBezTo>
                  <a:cubicBezTo>
                    <a:pt x="2573783" y="3373815"/>
                    <a:pt x="2576323" y="1532049"/>
                    <a:pt x="2578864" y="1439278"/>
                  </a:cubicBezTo>
                  <a:cubicBezTo>
                    <a:pt x="2580133" y="1403807"/>
                    <a:pt x="2580133" y="1368336"/>
                    <a:pt x="2580133" y="1335594"/>
                  </a:cubicBezTo>
                  <a:cubicBezTo>
                    <a:pt x="2581404" y="1242823"/>
                    <a:pt x="2582673" y="1150053"/>
                    <a:pt x="2583944" y="1054554"/>
                  </a:cubicBezTo>
                  <a:cubicBezTo>
                    <a:pt x="2586483" y="822627"/>
                    <a:pt x="2582673" y="590701"/>
                    <a:pt x="2586483" y="358775"/>
                  </a:cubicBezTo>
                  <a:cubicBezTo>
                    <a:pt x="2590294" y="263276"/>
                    <a:pt x="2594104" y="132306"/>
                    <a:pt x="2582673" y="36807"/>
                  </a:cubicBezTo>
                  <a:cubicBezTo>
                    <a:pt x="2583944" y="19050"/>
                    <a:pt x="2577594" y="7620"/>
                    <a:pt x="2563623" y="0"/>
                  </a:cubicBezTo>
                  <a:lnTo>
                    <a:pt x="0" y="5080"/>
                  </a:lnTo>
                  <a:lnTo>
                    <a:pt x="19009" y="3475979"/>
                  </a:lnTo>
                  <a:close/>
                </a:path>
              </a:pathLst>
            </a:custGeom>
            <a:solidFill>
              <a:srgbClr val="050505"/>
            </a:solidFill>
          </p:spPr>
          <p:txBody>
            <a:bodyPr/>
            <a:lstStyle/>
            <a:p>
              <a:endParaRPr lang="en-US"/>
            </a:p>
          </p:txBody>
        </p:sp>
        <p:sp>
          <p:nvSpPr>
            <p:cNvPr id="11" name="Freeform 11">
              <a:extLst>
                <a:ext uri="{FF2B5EF4-FFF2-40B4-BE49-F238E27FC236}">
                  <a16:creationId xmlns:a16="http://schemas.microsoft.com/office/drawing/2014/main" id="{B892247C-08C2-A186-9A12-80E65D2FD695}"/>
                </a:ext>
              </a:extLst>
            </p:cNvPr>
            <p:cNvSpPr/>
            <p:nvPr/>
          </p:nvSpPr>
          <p:spPr>
            <a:xfrm>
              <a:off x="15240" y="16510"/>
              <a:ext cx="2556003" cy="3488679"/>
            </a:xfrm>
            <a:custGeom>
              <a:avLst/>
              <a:gdLst/>
              <a:ahLst/>
              <a:cxnLst/>
              <a:rect l="l" t="t" r="r" b="b"/>
              <a:pathLst>
                <a:path w="2556003" h="3488679">
                  <a:moveTo>
                    <a:pt x="2539494" y="3488679"/>
                  </a:moveTo>
                  <a:lnTo>
                    <a:pt x="15240" y="3481059"/>
                  </a:lnTo>
                  <a:lnTo>
                    <a:pt x="0" y="11430"/>
                  </a:lnTo>
                  <a:lnTo>
                    <a:pt x="2556003" y="0"/>
                  </a:lnTo>
                  <a:close/>
                </a:path>
              </a:pathLst>
            </a:custGeom>
            <a:solidFill>
              <a:srgbClr val="FEFFFF"/>
            </a:solidFill>
          </p:spPr>
          <p:txBody>
            <a:bodyPr/>
            <a:lstStyle/>
            <a:p>
              <a:endParaRPr lang="en-US"/>
            </a:p>
          </p:txBody>
        </p:sp>
        <p:sp>
          <p:nvSpPr>
            <p:cNvPr id="12" name="Freeform 12">
              <a:extLst>
                <a:ext uri="{FF2B5EF4-FFF2-40B4-BE49-F238E27FC236}">
                  <a16:creationId xmlns:a16="http://schemas.microsoft.com/office/drawing/2014/main" id="{6AEB7575-7D0A-9B18-2662-D8439D271661}"/>
                </a:ext>
              </a:extLst>
            </p:cNvPr>
            <p:cNvSpPr/>
            <p:nvPr/>
          </p:nvSpPr>
          <p:spPr>
            <a:xfrm>
              <a:off x="0" y="-742"/>
              <a:ext cx="2587093" cy="3525465"/>
            </a:xfrm>
            <a:custGeom>
              <a:avLst/>
              <a:gdLst/>
              <a:ahLst/>
              <a:cxnLst/>
              <a:rect l="l" t="t" r="r" b="b"/>
              <a:pathLst>
                <a:path w="2587093" h="3525465">
                  <a:moveTo>
                    <a:pt x="0" y="13442"/>
                  </a:moveTo>
                  <a:cubicBezTo>
                    <a:pt x="13970" y="14712"/>
                    <a:pt x="26670" y="15982"/>
                    <a:pt x="39370" y="15982"/>
                  </a:cubicBezTo>
                  <a:cubicBezTo>
                    <a:pt x="72146" y="17252"/>
                    <a:pt x="243139" y="22332"/>
                    <a:pt x="295443" y="24872"/>
                  </a:cubicBezTo>
                  <a:cubicBezTo>
                    <a:pt x="345735" y="27412"/>
                    <a:pt x="396027" y="27412"/>
                    <a:pt x="446319" y="21062"/>
                  </a:cubicBezTo>
                  <a:cubicBezTo>
                    <a:pt x="496611" y="14712"/>
                    <a:pt x="546903" y="15982"/>
                    <a:pt x="597195" y="17252"/>
                  </a:cubicBezTo>
                  <a:cubicBezTo>
                    <a:pt x="639440" y="18522"/>
                    <a:pt x="1176560" y="17252"/>
                    <a:pt x="1226852" y="13442"/>
                  </a:cubicBezTo>
                  <a:cubicBezTo>
                    <a:pt x="1277144" y="9632"/>
                    <a:pt x="1329448" y="10902"/>
                    <a:pt x="1381752" y="9632"/>
                  </a:cubicBezTo>
                  <a:cubicBezTo>
                    <a:pt x="1452160" y="8362"/>
                    <a:pt x="1717703" y="5822"/>
                    <a:pt x="1782076" y="5822"/>
                  </a:cubicBezTo>
                  <a:cubicBezTo>
                    <a:pt x="1912836" y="7092"/>
                    <a:pt x="2041584" y="10902"/>
                    <a:pt x="2172343" y="10902"/>
                  </a:cubicBezTo>
                  <a:cubicBezTo>
                    <a:pt x="2258845" y="10902"/>
                    <a:pt x="2343336" y="9632"/>
                    <a:pt x="2429838" y="2012"/>
                  </a:cubicBezTo>
                  <a:cubicBezTo>
                    <a:pt x="2476107" y="-1798"/>
                    <a:pt x="2524388" y="742"/>
                    <a:pt x="2559814" y="2012"/>
                  </a:cubicBezTo>
                  <a:cubicBezTo>
                    <a:pt x="2572514" y="2012"/>
                    <a:pt x="2576324" y="8362"/>
                    <a:pt x="2577594" y="22332"/>
                  </a:cubicBezTo>
                  <a:cubicBezTo>
                    <a:pt x="2577594" y="26142"/>
                    <a:pt x="2577594" y="31222"/>
                    <a:pt x="2578864" y="35032"/>
                  </a:cubicBezTo>
                  <a:cubicBezTo>
                    <a:pt x="2590294" y="103689"/>
                    <a:pt x="2586484" y="234659"/>
                    <a:pt x="2586484" y="330158"/>
                  </a:cubicBezTo>
                  <a:cubicBezTo>
                    <a:pt x="2586484" y="420200"/>
                    <a:pt x="2585214" y="668497"/>
                    <a:pt x="2585214" y="701240"/>
                  </a:cubicBezTo>
                  <a:cubicBezTo>
                    <a:pt x="2585214" y="810381"/>
                    <a:pt x="2585214" y="916794"/>
                    <a:pt x="2583944" y="1025936"/>
                  </a:cubicBezTo>
                  <a:cubicBezTo>
                    <a:pt x="2582674" y="1118707"/>
                    <a:pt x="2580134" y="1377918"/>
                    <a:pt x="2578864" y="1410661"/>
                  </a:cubicBezTo>
                  <a:cubicBezTo>
                    <a:pt x="2576324" y="1503431"/>
                    <a:pt x="2569974" y="3494501"/>
                    <a:pt x="2568703" y="3511011"/>
                  </a:cubicBezTo>
                  <a:cubicBezTo>
                    <a:pt x="2572514" y="3533871"/>
                    <a:pt x="2466049" y="3522441"/>
                    <a:pt x="2423803" y="3523711"/>
                  </a:cubicBezTo>
                  <a:cubicBezTo>
                    <a:pt x="2375523" y="3524981"/>
                    <a:pt x="1985256" y="3518631"/>
                    <a:pt x="1838404" y="3517361"/>
                  </a:cubicBezTo>
                  <a:cubicBezTo>
                    <a:pt x="1741843" y="3516091"/>
                    <a:pt x="1645282" y="3518631"/>
                    <a:pt x="1548721" y="3518631"/>
                  </a:cubicBezTo>
                  <a:cubicBezTo>
                    <a:pt x="1502452" y="3518631"/>
                    <a:pt x="1456184" y="3517361"/>
                    <a:pt x="1409915" y="3517361"/>
                  </a:cubicBezTo>
                  <a:cubicBezTo>
                    <a:pt x="1347553" y="3517361"/>
                    <a:pt x="1285191" y="3517361"/>
                    <a:pt x="1222829" y="3516091"/>
                  </a:cubicBezTo>
                  <a:cubicBezTo>
                    <a:pt x="1148396" y="3514821"/>
                    <a:pt x="824515" y="3514821"/>
                    <a:pt x="750083" y="3514821"/>
                  </a:cubicBezTo>
                  <a:cubicBezTo>
                    <a:pt x="687721" y="3513551"/>
                    <a:pt x="623347" y="3512281"/>
                    <a:pt x="560985" y="3514821"/>
                  </a:cubicBezTo>
                  <a:cubicBezTo>
                    <a:pt x="502646" y="3517361"/>
                    <a:pt x="351770" y="3512281"/>
                    <a:pt x="333665" y="3512281"/>
                  </a:cubicBezTo>
                  <a:cubicBezTo>
                    <a:pt x="251186" y="3511011"/>
                    <a:pt x="50017" y="3507201"/>
                    <a:pt x="35560" y="3503391"/>
                  </a:cubicBezTo>
                  <a:cubicBezTo>
                    <a:pt x="19050" y="3499581"/>
                    <a:pt x="15240" y="3494501"/>
                    <a:pt x="15240" y="3467982"/>
                  </a:cubicBezTo>
                  <a:lnTo>
                    <a:pt x="15240" y="1579830"/>
                  </a:lnTo>
                  <a:cubicBezTo>
                    <a:pt x="13970" y="1454317"/>
                    <a:pt x="11430" y="1039579"/>
                    <a:pt x="10160" y="957723"/>
                  </a:cubicBezTo>
                  <a:lnTo>
                    <a:pt x="6350" y="703968"/>
                  </a:lnTo>
                  <a:cubicBezTo>
                    <a:pt x="5080" y="611198"/>
                    <a:pt x="7620" y="128245"/>
                    <a:pt x="0" y="29952"/>
                  </a:cubicBezTo>
                  <a:lnTo>
                    <a:pt x="0" y="13442"/>
                  </a:lnTo>
                  <a:close/>
                  <a:moveTo>
                    <a:pt x="2547114" y="3497041"/>
                  </a:moveTo>
                  <a:cubicBezTo>
                    <a:pt x="2550924" y="3394312"/>
                    <a:pt x="2554734" y="1538902"/>
                    <a:pt x="2557274" y="1429761"/>
                  </a:cubicBezTo>
                  <a:cubicBezTo>
                    <a:pt x="2559814" y="1320619"/>
                    <a:pt x="2562353" y="731254"/>
                    <a:pt x="2562353" y="545713"/>
                  </a:cubicBezTo>
                  <a:cubicBezTo>
                    <a:pt x="2562353" y="485685"/>
                    <a:pt x="2566164" y="171902"/>
                    <a:pt x="2564893" y="90046"/>
                  </a:cubicBezTo>
                  <a:cubicBezTo>
                    <a:pt x="2564893" y="56622"/>
                    <a:pt x="2559814" y="41382"/>
                    <a:pt x="2557274" y="26142"/>
                  </a:cubicBezTo>
                  <a:cubicBezTo>
                    <a:pt x="2536458" y="26142"/>
                    <a:pt x="2510306" y="23602"/>
                    <a:pt x="2486165" y="24872"/>
                  </a:cubicBezTo>
                  <a:cubicBezTo>
                    <a:pt x="2429838" y="27412"/>
                    <a:pt x="2373511" y="31222"/>
                    <a:pt x="2315172" y="32492"/>
                  </a:cubicBezTo>
                  <a:cubicBezTo>
                    <a:pt x="2216600" y="35032"/>
                    <a:pt x="2120039" y="33762"/>
                    <a:pt x="2021467" y="29952"/>
                  </a:cubicBezTo>
                  <a:cubicBezTo>
                    <a:pt x="1896742" y="26142"/>
                    <a:pt x="1772018" y="27412"/>
                    <a:pt x="1649305" y="27412"/>
                  </a:cubicBezTo>
                  <a:cubicBezTo>
                    <a:pt x="1570850" y="27412"/>
                    <a:pt x="1299272" y="32492"/>
                    <a:pt x="1244957" y="36302"/>
                  </a:cubicBezTo>
                  <a:cubicBezTo>
                    <a:pt x="1190641" y="40112"/>
                    <a:pt x="957286" y="40112"/>
                    <a:pt x="902971" y="36302"/>
                  </a:cubicBezTo>
                  <a:cubicBezTo>
                    <a:pt x="888889" y="35032"/>
                    <a:pt x="800375" y="38842"/>
                    <a:pt x="788305" y="38842"/>
                  </a:cubicBezTo>
                  <a:cubicBezTo>
                    <a:pt x="719908" y="38842"/>
                    <a:pt x="651510" y="37572"/>
                    <a:pt x="581101" y="37572"/>
                  </a:cubicBezTo>
                  <a:cubicBezTo>
                    <a:pt x="546903" y="37572"/>
                    <a:pt x="512704" y="37572"/>
                    <a:pt x="478506" y="41382"/>
                  </a:cubicBezTo>
                  <a:cubicBezTo>
                    <a:pt x="430225" y="45192"/>
                    <a:pt x="381945" y="49002"/>
                    <a:pt x="333664" y="46462"/>
                  </a:cubicBezTo>
                  <a:cubicBezTo>
                    <a:pt x="277337" y="43922"/>
                    <a:pt x="223022" y="41382"/>
                    <a:pt x="166695" y="38842"/>
                  </a:cubicBezTo>
                  <a:cubicBezTo>
                    <a:pt x="120426" y="37572"/>
                    <a:pt x="74157" y="35032"/>
                    <a:pt x="33020" y="33762"/>
                  </a:cubicBezTo>
                  <a:cubicBezTo>
                    <a:pt x="29210" y="33762"/>
                    <a:pt x="25400" y="35032"/>
                    <a:pt x="21590" y="35032"/>
                  </a:cubicBezTo>
                  <a:cubicBezTo>
                    <a:pt x="21590" y="42652"/>
                    <a:pt x="20320" y="47732"/>
                    <a:pt x="21590" y="54082"/>
                  </a:cubicBezTo>
                  <a:cubicBezTo>
                    <a:pt x="27940" y="174631"/>
                    <a:pt x="24130" y="338343"/>
                    <a:pt x="22860" y="463856"/>
                  </a:cubicBezTo>
                  <a:cubicBezTo>
                    <a:pt x="22860" y="545713"/>
                    <a:pt x="22860" y="627569"/>
                    <a:pt x="24130" y="709425"/>
                  </a:cubicBezTo>
                  <a:cubicBezTo>
                    <a:pt x="25400" y="769453"/>
                    <a:pt x="29210" y="1140535"/>
                    <a:pt x="30480" y="1266048"/>
                  </a:cubicBezTo>
                  <a:cubicBezTo>
                    <a:pt x="31750" y="1388832"/>
                    <a:pt x="31750" y="3260613"/>
                    <a:pt x="33020" y="3386126"/>
                  </a:cubicBezTo>
                  <a:cubicBezTo>
                    <a:pt x="33020" y="3413411"/>
                    <a:pt x="33020" y="3470710"/>
                    <a:pt x="35560" y="3486881"/>
                  </a:cubicBezTo>
                  <a:cubicBezTo>
                    <a:pt x="62087" y="3489421"/>
                    <a:pt x="106344" y="3494501"/>
                    <a:pt x="136520" y="3493231"/>
                  </a:cubicBezTo>
                  <a:cubicBezTo>
                    <a:pt x="180777" y="3491961"/>
                    <a:pt x="223022" y="3489421"/>
                    <a:pt x="267279" y="3491961"/>
                  </a:cubicBezTo>
                  <a:cubicBezTo>
                    <a:pt x="279349" y="3491961"/>
                    <a:pt x="381945" y="3493231"/>
                    <a:pt x="424190" y="3494501"/>
                  </a:cubicBezTo>
                  <a:cubicBezTo>
                    <a:pt x="462412" y="3495771"/>
                    <a:pt x="500634" y="3502121"/>
                    <a:pt x="538856" y="3494501"/>
                  </a:cubicBezTo>
                  <a:cubicBezTo>
                    <a:pt x="548915" y="3493231"/>
                    <a:pt x="560985" y="3493231"/>
                    <a:pt x="571043" y="3493231"/>
                  </a:cubicBezTo>
                  <a:cubicBezTo>
                    <a:pt x="641452" y="3498311"/>
                    <a:pt x="713873" y="3489421"/>
                    <a:pt x="782270" y="3498311"/>
                  </a:cubicBezTo>
                  <a:cubicBezTo>
                    <a:pt x="786293" y="3498311"/>
                    <a:pt x="1250992" y="3494501"/>
                    <a:pt x="1353588" y="3494501"/>
                  </a:cubicBezTo>
                  <a:cubicBezTo>
                    <a:pt x="1375716" y="3494501"/>
                    <a:pt x="1397845" y="3497041"/>
                    <a:pt x="1419973" y="3497041"/>
                  </a:cubicBezTo>
                  <a:cubicBezTo>
                    <a:pt x="1466242" y="3497041"/>
                    <a:pt x="1514522" y="3495771"/>
                    <a:pt x="1560791" y="3495771"/>
                  </a:cubicBezTo>
                  <a:cubicBezTo>
                    <a:pt x="1590966" y="3495771"/>
                    <a:pt x="1623153" y="3495771"/>
                    <a:pt x="1653329" y="3494501"/>
                  </a:cubicBezTo>
                  <a:cubicBezTo>
                    <a:pt x="1685516" y="3494501"/>
                    <a:pt x="1717703" y="3493231"/>
                    <a:pt x="1749889" y="3491961"/>
                  </a:cubicBezTo>
                  <a:cubicBezTo>
                    <a:pt x="1757936" y="3491961"/>
                    <a:pt x="1808228" y="3494501"/>
                    <a:pt x="1822310" y="3494501"/>
                  </a:cubicBezTo>
                  <a:lnTo>
                    <a:pt x="1924906" y="3494501"/>
                  </a:lnTo>
                  <a:cubicBezTo>
                    <a:pt x="1961116" y="3495771"/>
                    <a:pt x="1995315" y="3499581"/>
                    <a:pt x="2031525" y="3499581"/>
                  </a:cubicBezTo>
                  <a:cubicBezTo>
                    <a:pt x="2077794" y="3499581"/>
                    <a:pt x="2124062" y="3497041"/>
                    <a:pt x="2170331" y="3497041"/>
                  </a:cubicBezTo>
                  <a:cubicBezTo>
                    <a:pt x="2226658" y="3497041"/>
                    <a:pt x="2284997" y="3498311"/>
                    <a:pt x="2341324" y="3498311"/>
                  </a:cubicBezTo>
                  <a:cubicBezTo>
                    <a:pt x="2371500" y="3498311"/>
                    <a:pt x="2399663" y="3499581"/>
                    <a:pt x="2429838" y="3499581"/>
                  </a:cubicBezTo>
                  <a:cubicBezTo>
                    <a:pt x="2462025" y="3499581"/>
                    <a:pt x="2542033" y="3497041"/>
                    <a:pt x="2547114" y="3497041"/>
                  </a:cubicBezTo>
                  <a:close/>
                </a:path>
              </a:pathLst>
            </a:custGeom>
            <a:solidFill>
              <a:srgbClr val="050505"/>
            </a:solidFill>
          </p:spPr>
          <p:txBody>
            <a:bodyPr/>
            <a:lstStyle/>
            <a:p>
              <a:endParaRPr lang="en-US"/>
            </a:p>
          </p:txBody>
        </p:sp>
      </p:grpSp>
      <p:grpSp>
        <p:nvGrpSpPr>
          <p:cNvPr id="18" name="Group 18">
            <a:extLst>
              <a:ext uri="{FF2B5EF4-FFF2-40B4-BE49-F238E27FC236}">
                <a16:creationId xmlns:a16="http://schemas.microsoft.com/office/drawing/2014/main" id="{3E4345C8-83FA-0A45-CDA3-730787A42796}"/>
              </a:ext>
            </a:extLst>
          </p:cNvPr>
          <p:cNvGrpSpPr/>
          <p:nvPr/>
        </p:nvGrpSpPr>
        <p:grpSpPr>
          <a:xfrm>
            <a:off x="6406085" y="3267007"/>
            <a:ext cx="4629528" cy="6273238"/>
            <a:chOff x="0" y="0"/>
            <a:chExt cx="2623313" cy="3554719"/>
          </a:xfrm>
        </p:grpSpPr>
        <p:sp>
          <p:nvSpPr>
            <p:cNvPr id="19" name="Freeform 19">
              <a:extLst>
                <a:ext uri="{FF2B5EF4-FFF2-40B4-BE49-F238E27FC236}">
                  <a16:creationId xmlns:a16="http://schemas.microsoft.com/office/drawing/2014/main" id="{DFDCB38F-89C4-AB7B-6A43-D95ED64E376D}"/>
                </a:ext>
              </a:extLst>
            </p:cNvPr>
            <p:cNvSpPr/>
            <p:nvPr/>
          </p:nvSpPr>
          <p:spPr>
            <a:xfrm>
              <a:off x="33020" y="27940"/>
              <a:ext cx="2590294" cy="3523495"/>
            </a:xfrm>
            <a:custGeom>
              <a:avLst/>
              <a:gdLst/>
              <a:ahLst/>
              <a:cxnLst/>
              <a:rect l="l" t="t" r="r" b="b"/>
              <a:pathLst>
                <a:path w="2590294" h="3523495">
                  <a:moveTo>
                    <a:pt x="19009" y="3475979"/>
                  </a:moveTo>
                  <a:cubicBezTo>
                    <a:pt x="19009" y="3493759"/>
                    <a:pt x="25044" y="3497569"/>
                    <a:pt x="51196" y="3501379"/>
                  </a:cubicBezTo>
                  <a:cubicBezTo>
                    <a:pt x="69301" y="3503919"/>
                    <a:pt x="87406" y="3506459"/>
                    <a:pt x="105511" y="3507729"/>
                  </a:cubicBezTo>
                  <a:cubicBezTo>
                    <a:pt x="206095" y="3508999"/>
                    <a:pt x="306680" y="3510269"/>
                    <a:pt x="407264" y="3510269"/>
                  </a:cubicBezTo>
                  <a:cubicBezTo>
                    <a:pt x="465603" y="3511539"/>
                    <a:pt x="521930" y="3515349"/>
                    <a:pt x="580268" y="3512809"/>
                  </a:cubicBezTo>
                  <a:cubicBezTo>
                    <a:pt x="642631" y="3510269"/>
                    <a:pt x="707005" y="3511539"/>
                    <a:pt x="769367" y="3512809"/>
                  </a:cubicBezTo>
                  <a:cubicBezTo>
                    <a:pt x="843799" y="3514079"/>
                    <a:pt x="1167680" y="3514079"/>
                    <a:pt x="1242112" y="3514079"/>
                  </a:cubicBezTo>
                  <a:cubicBezTo>
                    <a:pt x="1304474" y="3515349"/>
                    <a:pt x="1366837" y="3514079"/>
                    <a:pt x="1429199" y="3515349"/>
                  </a:cubicBezTo>
                  <a:cubicBezTo>
                    <a:pt x="1475467" y="3515349"/>
                    <a:pt x="1521736" y="3517889"/>
                    <a:pt x="1568005" y="3516619"/>
                  </a:cubicBezTo>
                  <a:cubicBezTo>
                    <a:pt x="1664566" y="3516619"/>
                    <a:pt x="1761126" y="3514079"/>
                    <a:pt x="1857687" y="3515349"/>
                  </a:cubicBezTo>
                  <a:cubicBezTo>
                    <a:pt x="2004540" y="3516619"/>
                    <a:pt x="2151393" y="3520429"/>
                    <a:pt x="2298246" y="3522969"/>
                  </a:cubicBezTo>
                  <a:cubicBezTo>
                    <a:pt x="2346526" y="3524239"/>
                    <a:pt x="2394807" y="3522969"/>
                    <a:pt x="2443087" y="3521699"/>
                  </a:cubicBezTo>
                  <a:cubicBezTo>
                    <a:pt x="2485332" y="3520429"/>
                    <a:pt x="2558544" y="3521699"/>
                    <a:pt x="2569973" y="3519159"/>
                  </a:cubicBezTo>
                  <a:cubicBezTo>
                    <a:pt x="2571244" y="3503919"/>
                    <a:pt x="2571244" y="3478519"/>
                    <a:pt x="2571244" y="3462009"/>
                  </a:cubicBezTo>
                  <a:cubicBezTo>
                    <a:pt x="2573783" y="3373815"/>
                    <a:pt x="2576323" y="1532049"/>
                    <a:pt x="2578864" y="1439278"/>
                  </a:cubicBezTo>
                  <a:cubicBezTo>
                    <a:pt x="2580133" y="1403807"/>
                    <a:pt x="2580133" y="1368336"/>
                    <a:pt x="2580133" y="1335594"/>
                  </a:cubicBezTo>
                  <a:cubicBezTo>
                    <a:pt x="2581404" y="1242823"/>
                    <a:pt x="2582673" y="1150053"/>
                    <a:pt x="2583944" y="1054554"/>
                  </a:cubicBezTo>
                  <a:cubicBezTo>
                    <a:pt x="2586483" y="822627"/>
                    <a:pt x="2582673" y="590701"/>
                    <a:pt x="2586483" y="358775"/>
                  </a:cubicBezTo>
                  <a:cubicBezTo>
                    <a:pt x="2590294" y="263276"/>
                    <a:pt x="2594104" y="132306"/>
                    <a:pt x="2582673" y="36807"/>
                  </a:cubicBezTo>
                  <a:cubicBezTo>
                    <a:pt x="2583944" y="19050"/>
                    <a:pt x="2577594" y="7620"/>
                    <a:pt x="2563623" y="0"/>
                  </a:cubicBezTo>
                  <a:lnTo>
                    <a:pt x="0" y="5080"/>
                  </a:lnTo>
                  <a:lnTo>
                    <a:pt x="19009" y="3475979"/>
                  </a:lnTo>
                  <a:close/>
                </a:path>
              </a:pathLst>
            </a:custGeom>
            <a:solidFill>
              <a:srgbClr val="050505"/>
            </a:solidFill>
          </p:spPr>
          <p:txBody>
            <a:bodyPr/>
            <a:lstStyle/>
            <a:p>
              <a:endParaRPr lang="en-US"/>
            </a:p>
          </p:txBody>
        </p:sp>
        <p:sp>
          <p:nvSpPr>
            <p:cNvPr id="20" name="Freeform 20">
              <a:extLst>
                <a:ext uri="{FF2B5EF4-FFF2-40B4-BE49-F238E27FC236}">
                  <a16:creationId xmlns:a16="http://schemas.microsoft.com/office/drawing/2014/main" id="{43EFE72E-4B69-9889-FFAB-2C9E67F1B954}"/>
                </a:ext>
              </a:extLst>
            </p:cNvPr>
            <p:cNvSpPr/>
            <p:nvPr/>
          </p:nvSpPr>
          <p:spPr>
            <a:xfrm>
              <a:off x="15240" y="16510"/>
              <a:ext cx="2556003" cy="3488679"/>
            </a:xfrm>
            <a:custGeom>
              <a:avLst/>
              <a:gdLst/>
              <a:ahLst/>
              <a:cxnLst/>
              <a:rect l="l" t="t" r="r" b="b"/>
              <a:pathLst>
                <a:path w="2556003" h="3488679">
                  <a:moveTo>
                    <a:pt x="2539494" y="3488679"/>
                  </a:moveTo>
                  <a:lnTo>
                    <a:pt x="15240" y="3481059"/>
                  </a:lnTo>
                  <a:lnTo>
                    <a:pt x="0" y="11430"/>
                  </a:lnTo>
                  <a:lnTo>
                    <a:pt x="2556003" y="0"/>
                  </a:lnTo>
                  <a:close/>
                </a:path>
              </a:pathLst>
            </a:custGeom>
            <a:solidFill>
              <a:srgbClr val="FEFFFF"/>
            </a:solidFill>
          </p:spPr>
          <p:txBody>
            <a:bodyPr/>
            <a:lstStyle/>
            <a:p>
              <a:endParaRPr lang="en-US"/>
            </a:p>
          </p:txBody>
        </p:sp>
        <p:sp>
          <p:nvSpPr>
            <p:cNvPr id="21" name="Freeform 21">
              <a:extLst>
                <a:ext uri="{FF2B5EF4-FFF2-40B4-BE49-F238E27FC236}">
                  <a16:creationId xmlns:a16="http://schemas.microsoft.com/office/drawing/2014/main" id="{BBAD7200-35E3-275C-8FE6-36D5535B61FF}"/>
                </a:ext>
              </a:extLst>
            </p:cNvPr>
            <p:cNvSpPr/>
            <p:nvPr/>
          </p:nvSpPr>
          <p:spPr>
            <a:xfrm>
              <a:off x="0" y="-742"/>
              <a:ext cx="2587093" cy="3525465"/>
            </a:xfrm>
            <a:custGeom>
              <a:avLst/>
              <a:gdLst/>
              <a:ahLst/>
              <a:cxnLst/>
              <a:rect l="l" t="t" r="r" b="b"/>
              <a:pathLst>
                <a:path w="2587093" h="3525465">
                  <a:moveTo>
                    <a:pt x="0" y="13442"/>
                  </a:moveTo>
                  <a:cubicBezTo>
                    <a:pt x="13970" y="14712"/>
                    <a:pt x="26670" y="15982"/>
                    <a:pt x="39370" y="15982"/>
                  </a:cubicBezTo>
                  <a:cubicBezTo>
                    <a:pt x="72146" y="17252"/>
                    <a:pt x="243139" y="22332"/>
                    <a:pt x="295443" y="24872"/>
                  </a:cubicBezTo>
                  <a:cubicBezTo>
                    <a:pt x="345735" y="27412"/>
                    <a:pt x="396027" y="27412"/>
                    <a:pt x="446319" y="21062"/>
                  </a:cubicBezTo>
                  <a:cubicBezTo>
                    <a:pt x="496611" y="14712"/>
                    <a:pt x="546903" y="15982"/>
                    <a:pt x="597195" y="17252"/>
                  </a:cubicBezTo>
                  <a:cubicBezTo>
                    <a:pt x="639440" y="18522"/>
                    <a:pt x="1176560" y="17252"/>
                    <a:pt x="1226852" y="13442"/>
                  </a:cubicBezTo>
                  <a:cubicBezTo>
                    <a:pt x="1277144" y="9632"/>
                    <a:pt x="1329448" y="10902"/>
                    <a:pt x="1381752" y="9632"/>
                  </a:cubicBezTo>
                  <a:cubicBezTo>
                    <a:pt x="1452160" y="8362"/>
                    <a:pt x="1717703" y="5822"/>
                    <a:pt x="1782076" y="5822"/>
                  </a:cubicBezTo>
                  <a:cubicBezTo>
                    <a:pt x="1912836" y="7092"/>
                    <a:pt x="2041584" y="10902"/>
                    <a:pt x="2172343" y="10902"/>
                  </a:cubicBezTo>
                  <a:cubicBezTo>
                    <a:pt x="2258845" y="10902"/>
                    <a:pt x="2343336" y="9632"/>
                    <a:pt x="2429838" y="2012"/>
                  </a:cubicBezTo>
                  <a:cubicBezTo>
                    <a:pt x="2476107" y="-1798"/>
                    <a:pt x="2524388" y="742"/>
                    <a:pt x="2559814" y="2012"/>
                  </a:cubicBezTo>
                  <a:cubicBezTo>
                    <a:pt x="2572514" y="2012"/>
                    <a:pt x="2576324" y="8362"/>
                    <a:pt x="2577594" y="22332"/>
                  </a:cubicBezTo>
                  <a:cubicBezTo>
                    <a:pt x="2577594" y="26142"/>
                    <a:pt x="2577594" y="31222"/>
                    <a:pt x="2578864" y="35032"/>
                  </a:cubicBezTo>
                  <a:cubicBezTo>
                    <a:pt x="2590294" y="103689"/>
                    <a:pt x="2586484" y="234659"/>
                    <a:pt x="2586484" y="330158"/>
                  </a:cubicBezTo>
                  <a:cubicBezTo>
                    <a:pt x="2586484" y="420200"/>
                    <a:pt x="2585214" y="668497"/>
                    <a:pt x="2585214" y="701240"/>
                  </a:cubicBezTo>
                  <a:cubicBezTo>
                    <a:pt x="2585214" y="810381"/>
                    <a:pt x="2585214" y="916794"/>
                    <a:pt x="2583944" y="1025936"/>
                  </a:cubicBezTo>
                  <a:cubicBezTo>
                    <a:pt x="2582674" y="1118707"/>
                    <a:pt x="2580134" y="1377918"/>
                    <a:pt x="2578864" y="1410661"/>
                  </a:cubicBezTo>
                  <a:cubicBezTo>
                    <a:pt x="2576324" y="1503431"/>
                    <a:pt x="2569974" y="3494501"/>
                    <a:pt x="2568703" y="3511011"/>
                  </a:cubicBezTo>
                  <a:cubicBezTo>
                    <a:pt x="2572514" y="3533871"/>
                    <a:pt x="2466049" y="3522441"/>
                    <a:pt x="2423803" y="3523711"/>
                  </a:cubicBezTo>
                  <a:cubicBezTo>
                    <a:pt x="2375523" y="3524981"/>
                    <a:pt x="1985256" y="3518631"/>
                    <a:pt x="1838404" y="3517361"/>
                  </a:cubicBezTo>
                  <a:cubicBezTo>
                    <a:pt x="1741843" y="3516091"/>
                    <a:pt x="1645282" y="3518631"/>
                    <a:pt x="1548721" y="3518631"/>
                  </a:cubicBezTo>
                  <a:cubicBezTo>
                    <a:pt x="1502452" y="3518631"/>
                    <a:pt x="1456184" y="3517361"/>
                    <a:pt x="1409915" y="3517361"/>
                  </a:cubicBezTo>
                  <a:cubicBezTo>
                    <a:pt x="1347553" y="3517361"/>
                    <a:pt x="1285191" y="3517361"/>
                    <a:pt x="1222829" y="3516091"/>
                  </a:cubicBezTo>
                  <a:cubicBezTo>
                    <a:pt x="1148396" y="3514821"/>
                    <a:pt x="824515" y="3514821"/>
                    <a:pt x="750083" y="3514821"/>
                  </a:cubicBezTo>
                  <a:cubicBezTo>
                    <a:pt x="687721" y="3513551"/>
                    <a:pt x="623347" y="3512281"/>
                    <a:pt x="560985" y="3514821"/>
                  </a:cubicBezTo>
                  <a:cubicBezTo>
                    <a:pt x="502646" y="3517361"/>
                    <a:pt x="351770" y="3512281"/>
                    <a:pt x="333665" y="3512281"/>
                  </a:cubicBezTo>
                  <a:cubicBezTo>
                    <a:pt x="251186" y="3511011"/>
                    <a:pt x="50017" y="3507201"/>
                    <a:pt x="35560" y="3503391"/>
                  </a:cubicBezTo>
                  <a:cubicBezTo>
                    <a:pt x="19050" y="3499581"/>
                    <a:pt x="15240" y="3494501"/>
                    <a:pt x="15240" y="3467982"/>
                  </a:cubicBezTo>
                  <a:lnTo>
                    <a:pt x="15240" y="1579830"/>
                  </a:lnTo>
                  <a:cubicBezTo>
                    <a:pt x="13970" y="1454317"/>
                    <a:pt x="11430" y="1039579"/>
                    <a:pt x="10160" y="957723"/>
                  </a:cubicBezTo>
                  <a:lnTo>
                    <a:pt x="6350" y="703968"/>
                  </a:lnTo>
                  <a:cubicBezTo>
                    <a:pt x="5080" y="611198"/>
                    <a:pt x="7620" y="128245"/>
                    <a:pt x="0" y="29952"/>
                  </a:cubicBezTo>
                  <a:lnTo>
                    <a:pt x="0" y="13442"/>
                  </a:lnTo>
                  <a:close/>
                  <a:moveTo>
                    <a:pt x="2547114" y="3497041"/>
                  </a:moveTo>
                  <a:cubicBezTo>
                    <a:pt x="2550924" y="3394312"/>
                    <a:pt x="2554734" y="1538902"/>
                    <a:pt x="2557274" y="1429761"/>
                  </a:cubicBezTo>
                  <a:cubicBezTo>
                    <a:pt x="2559814" y="1320619"/>
                    <a:pt x="2562353" y="731254"/>
                    <a:pt x="2562353" y="545713"/>
                  </a:cubicBezTo>
                  <a:cubicBezTo>
                    <a:pt x="2562353" y="485685"/>
                    <a:pt x="2566164" y="171902"/>
                    <a:pt x="2564893" y="90046"/>
                  </a:cubicBezTo>
                  <a:cubicBezTo>
                    <a:pt x="2564893" y="56622"/>
                    <a:pt x="2559814" y="41382"/>
                    <a:pt x="2557274" y="26142"/>
                  </a:cubicBezTo>
                  <a:cubicBezTo>
                    <a:pt x="2536458" y="26142"/>
                    <a:pt x="2510306" y="23602"/>
                    <a:pt x="2486165" y="24872"/>
                  </a:cubicBezTo>
                  <a:cubicBezTo>
                    <a:pt x="2429838" y="27412"/>
                    <a:pt x="2373511" y="31222"/>
                    <a:pt x="2315172" y="32492"/>
                  </a:cubicBezTo>
                  <a:cubicBezTo>
                    <a:pt x="2216600" y="35032"/>
                    <a:pt x="2120039" y="33762"/>
                    <a:pt x="2021467" y="29952"/>
                  </a:cubicBezTo>
                  <a:cubicBezTo>
                    <a:pt x="1896742" y="26142"/>
                    <a:pt x="1772018" y="27412"/>
                    <a:pt x="1649305" y="27412"/>
                  </a:cubicBezTo>
                  <a:cubicBezTo>
                    <a:pt x="1570850" y="27412"/>
                    <a:pt x="1299272" y="32492"/>
                    <a:pt x="1244957" y="36302"/>
                  </a:cubicBezTo>
                  <a:cubicBezTo>
                    <a:pt x="1190641" y="40112"/>
                    <a:pt x="957286" y="40112"/>
                    <a:pt x="902971" y="36302"/>
                  </a:cubicBezTo>
                  <a:cubicBezTo>
                    <a:pt x="888889" y="35032"/>
                    <a:pt x="800375" y="38842"/>
                    <a:pt x="788305" y="38842"/>
                  </a:cubicBezTo>
                  <a:cubicBezTo>
                    <a:pt x="719908" y="38842"/>
                    <a:pt x="651510" y="37572"/>
                    <a:pt x="581101" y="37572"/>
                  </a:cubicBezTo>
                  <a:cubicBezTo>
                    <a:pt x="546903" y="37572"/>
                    <a:pt x="512704" y="37572"/>
                    <a:pt x="478506" y="41382"/>
                  </a:cubicBezTo>
                  <a:cubicBezTo>
                    <a:pt x="430225" y="45192"/>
                    <a:pt x="381945" y="49002"/>
                    <a:pt x="333664" y="46462"/>
                  </a:cubicBezTo>
                  <a:cubicBezTo>
                    <a:pt x="277337" y="43922"/>
                    <a:pt x="223022" y="41382"/>
                    <a:pt x="166695" y="38842"/>
                  </a:cubicBezTo>
                  <a:cubicBezTo>
                    <a:pt x="120426" y="37572"/>
                    <a:pt x="74157" y="35032"/>
                    <a:pt x="33020" y="33762"/>
                  </a:cubicBezTo>
                  <a:cubicBezTo>
                    <a:pt x="29210" y="33762"/>
                    <a:pt x="25400" y="35032"/>
                    <a:pt x="21590" y="35032"/>
                  </a:cubicBezTo>
                  <a:cubicBezTo>
                    <a:pt x="21590" y="42652"/>
                    <a:pt x="20320" y="47732"/>
                    <a:pt x="21590" y="54082"/>
                  </a:cubicBezTo>
                  <a:cubicBezTo>
                    <a:pt x="27940" y="174631"/>
                    <a:pt x="24130" y="338343"/>
                    <a:pt x="22860" y="463856"/>
                  </a:cubicBezTo>
                  <a:cubicBezTo>
                    <a:pt x="22860" y="545713"/>
                    <a:pt x="22860" y="627569"/>
                    <a:pt x="24130" y="709425"/>
                  </a:cubicBezTo>
                  <a:cubicBezTo>
                    <a:pt x="25400" y="769453"/>
                    <a:pt x="29210" y="1140535"/>
                    <a:pt x="30480" y="1266048"/>
                  </a:cubicBezTo>
                  <a:cubicBezTo>
                    <a:pt x="31750" y="1388832"/>
                    <a:pt x="31750" y="3260613"/>
                    <a:pt x="33020" y="3386126"/>
                  </a:cubicBezTo>
                  <a:cubicBezTo>
                    <a:pt x="33020" y="3413411"/>
                    <a:pt x="33020" y="3470710"/>
                    <a:pt x="35560" y="3486881"/>
                  </a:cubicBezTo>
                  <a:cubicBezTo>
                    <a:pt x="62087" y="3489421"/>
                    <a:pt x="106344" y="3494501"/>
                    <a:pt x="136520" y="3493231"/>
                  </a:cubicBezTo>
                  <a:cubicBezTo>
                    <a:pt x="180777" y="3491961"/>
                    <a:pt x="223022" y="3489421"/>
                    <a:pt x="267279" y="3491961"/>
                  </a:cubicBezTo>
                  <a:cubicBezTo>
                    <a:pt x="279349" y="3491961"/>
                    <a:pt x="381945" y="3493231"/>
                    <a:pt x="424190" y="3494501"/>
                  </a:cubicBezTo>
                  <a:cubicBezTo>
                    <a:pt x="462412" y="3495771"/>
                    <a:pt x="500634" y="3502121"/>
                    <a:pt x="538856" y="3494501"/>
                  </a:cubicBezTo>
                  <a:cubicBezTo>
                    <a:pt x="548915" y="3493231"/>
                    <a:pt x="560985" y="3493231"/>
                    <a:pt x="571043" y="3493231"/>
                  </a:cubicBezTo>
                  <a:cubicBezTo>
                    <a:pt x="641452" y="3498311"/>
                    <a:pt x="713873" y="3489421"/>
                    <a:pt x="782270" y="3498311"/>
                  </a:cubicBezTo>
                  <a:cubicBezTo>
                    <a:pt x="786293" y="3498311"/>
                    <a:pt x="1250992" y="3494501"/>
                    <a:pt x="1353588" y="3494501"/>
                  </a:cubicBezTo>
                  <a:cubicBezTo>
                    <a:pt x="1375716" y="3494501"/>
                    <a:pt x="1397845" y="3497041"/>
                    <a:pt x="1419973" y="3497041"/>
                  </a:cubicBezTo>
                  <a:cubicBezTo>
                    <a:pt x="1466242" y="3497041"/>
                    <a:pt x="1514522" y="3495771"/>
                    <a:pt x="1560791" y="3495771"/>
                  </a:cubicBezTo>
                  <a:cubicBezTo>
                    <a:pt x="1590966" y="3495771"/>
                    <a:pt x="1623153" y="3495771"/>
                    <a:pt x="1653329" y="3494501"/>
                  </a:cubicBezTo>
                  <a:cubicBezTo>
                    <a:pt x="1685516" y="3494501"/>
                    <a:pt x="1717703" y="3493231"/>
                    <a:pt x="1749889" y="3491961"/>
                  </a:cubicBezTo>
                  <a:cubicBezTo>
                    <a:pt x="1757936" y="3491961"/>
                    <a:pt x="1808228" y="3494501"/>
                    <a:pt x="1822310" y="3494501"/>
                  </a:cubicBezTo>
                  <a:lnTo>
                    <a:pt x="1924906" y="3494501"/>
                  </a:lnTo>
                  <a:cubicBezTo>
                    <a:pt x="1961116" y="3495771"/>
                    <a:pt x="1995315" y="3499581"/>
                    <a:pt x="2031525" y="3499581"/>
                  </a:cubicBezTo>
                  <a:cubicBezTo>
                    <a:pt x="2077794" y="3499581"/>
                    <a:pt x="2124062" y="3497041"/>
                    <a:pt x="2170331" y="3497041"/>
                  </a:cubicBezTo>
                  <a:cubicBezTo>
                    <a:pt x="2226658" y="3497041"/>
                    <a:pt x="2284997" y="3498311"/>
                    <a:pt x="2341324" y="3498311"/>
                  </a:cubicBezTo>
                  <a:cubicBezTo>
                    <a:pt x="2371500" y="3498311"/>
                    <a:pt x="2399663" y="3499581"/>
                    <a:pt x="2429838" y="3499581"/>
                  </a:cubicBezTo>
                  <a:cubicBezTo>
                    <a:pt x="2462025" y="3499581"/>
                    <a:pt x="2542033" y="3497041"/>
                    <a:pt x="2547114" y="3497041"/>
                  </a:cubicBezTo>
                  <a:close/>
                </a:path>
              </a:pathLst>
            </a:custGeom>
            <a:solidFill>
              <a:srgbClr val="050505"/>
            </a:solidFill>
          </p:spPr>
          <p:txBody>
            <a:bodyPr/>
            <a:lstStyle/>
            <a:p>
              <a:endParaRPr lang="en-US"/>
            </a:p>
          </p:txBody>
        </p:sp>
      </p:grpSp>
      <p:sp>
        <p:nvSpPr>
          <p:cNvPr id="22" name="TextBox 22">
            <a:extLst>
              <a:ext uri="{FF2B5EF4-FFF2-40B4-BE49-F238E27FC236}">
                <a16:creationId xmlns:a16="http://schemas.microsoft.com/office/drawing/2014/main" id="{3282AA31-00FC-73CD-4C09-D3DEDA5D3796}"/>
              </a:ext>
            </a:extLst>
          </p:cNvPr>
          <p:cNvSpPr txBox="1"/>
          <p:nvPr/>
        </p:nvSpPr>
        <p:spPr>
          <a:xfrm>
            <a:off x="11798315" y="7513223"/>
            <a:ext cx="4090844" cy="1654684"/>
          </a:xfrm>
          <a:prstGeom prst="rect">
            <a:avLst/>
          </a:prstGeom>
        </p:spPr>
        <p:txBody>
          <a:bodyPr lIns="0" tIns="0" rIns="0" bIns="0" rtlCol="0" anchor="t">
            <a:spAutoFit/>
          </a:bodyPr>
          <a:lstStyle/>
          <a:p>
            <a:pPr marL="0" lvl="0" indent="0" algn="ctr">
              <a:lnSpc>
                <a:spcPts val="3262"/>
              </a:lnSpc>
            </a:pPr>
            <a:r>
              <a:rPr lang="en-US" sz="2000" u="none" strike="noStrike" dirty="0">
                <a:solidFill>
                  <a:srgbClr val="000102"/>
                </a:solidFill>
                <a:latin typeface="+mj-lt"/>
                <a:ea typeface="KG Primary Penmanship"/>
                <a:cs typeface="KG Primary Penmanship"/>
                <a:sym typeface="KG Primary Penmanship"/>
              </a:rPr>
              <a:t>Customers can request a certificate </a:t>
            </a:r>
            <a:br>
              <a:rPr lang="en-US" sz="2000" u="none" strike="noStrike" dirty="0">
                <a:solidFill>
                  <a:srgbClr val="000102"/>
                </a:solidFill>
                <a:latin typeface="+mj-lt"/>
                <a:ea typeface="KG Primary Penmanship"/>
                <a:cs typeface="KG Primary Penmanship"/>
                <a:sym typeface="KG Primary Penmanship"/>
              </a:rPr>
            </a:br>
            <a:r>
              <a:rPr lang="en-US" sz="2000" u="none" strike="noStrike" dirty="0">
                <a:solidFill>
                  <a:srgbClr val="000102"/>
                </a:solidFill>
                <a:latin typeface="+mj-lt"/>
                <a:ea typeface="KG Primary Penmanship"/>
                <a:cs typeface="KG Primary Penmanship"/>
                <a:sym typeface="KG Primary Penmanship"/>
              </a:rPr>
              <a:t>of mailing to retain proof or record </a:t>
            </a:r>
            <a:br>
              <a:rPr lang="en-US" sz="2000" u="none" strike="noStrike" dirty="0">
                <a:solidFill>
                  <a:srgbClr val="000102"/>
                </a:solidFill>
                <a:latin typeface="+mj-lt"/>
                <a:ea typeface="KG Primary Penmanship"/>
                <a:cs typeface="KG Primary Penmanship"/>
                <a:sym typeface="KG Primary Penmanship"/>
              </a:rPr>
            </a:br>
            <a:r>
              <a:rPr lang="en-US" sz="2000" u="none" strike="noStrike" dirty="0">
                <a:solidFill>
                  <a:srgbClr val="000102"/>
                </a:solidFill>
                <a:latin typeface="+mj-lt"/>
                <a:ea typeface="KG Primary Penmanship"/>
                <a:cs typeface="KG Primary Penmanship"/>
                <a:sym typeface="KG Primary Penmanship"/>
              </a:rPr>
              <a:t>of the date the USPS took possession of their mail</a:t>
            </a:r>
          </a:p>
        </p:txBody>
      </p:sp>
      <p:sp>
        <p:nvSpPr>
          <p:cNvPr id="23" name="TextBox 23">
            <a:extLst>
              <a:ext uri="{FF2B5EF4-FFF2-40B4-BE49-F238E27FC236}">
                <a16:creationId xmlns:a16="http://schemas.microsoft.com/office/drawing/2014/main" id="{F5C15980-EC3E-4587-B8E5-392F7799589D}"/>
              </a:ext>
            </a:extLst>
          </p:cNvPr>
          <p:cNvSpPr txBox="1"/>
          <p:nvPr/>
        </p:nvSpPr>
        <p:spPr>
          <a:xfrm>
            <a:off x="12257751" y="6332897"/>
            <a:ext cx="3049856" cy="1201483"/>
          </a:xfrm>
          <a:prstGeom prst="rect">
            <a:avLst/>
          </a:prstGeom>
        </p:spPr>
        <p:txBody>
          <a:bodyPr lIns="0" tIns="0" rIns="0" bIns="0" rtlCol="0" anchor="t">
            <a:spAutoFit/>
          </a:bodyPr>
          <a:lstStyle/>
          <a:p>
            <a:pPr marL="0" lvl="0" indent="0" algn="ctr">
              <a:lnSpc>
                <a:spcPts val="4868"/>
              </a:lnSpc>
              <a:spcBef>
                <a:spcPct val="0"/>
              </a:spcBef>
            </a:pPr>
            <a:r>
              <a:rPr lang="en-US" sz="3894" u="none" strike="noStrike" spc="136" dirty="0">
                <a:solidFill>
                  <a:srgbClr val="000000"/>
                </a:solidFill>
                <a:latin typeface="Bangers"/>
                <a:ea typeface="Bangers"/>
                <a:cs typeface="Bangers"/>
                <a:sym typeface="Bangers"/>
              </a:rPr>
              <a:t>Certificate of mailing</a:t>
            </a:r>
          </a:p>
        </p:txBody>
      </p:sp>
      <p:grpSp>
        <p:nvGrpSpPr>
          <p:cNvPr id="37" name="Group 26">
            <a:extLst>
              <a:ext uri="{FF2B5EF4-FFF2-40B4-BE49-F238E27FC236}">
                <a16:creationId xmlns:a16="http://schemas.microsoft.com/office/drawing/2014/main" id="{2466D9CA-3230-532E-5541-C8B33A82B415}"/>
              </a:ext>
            </a:extLst>
          </p:cNvPr>
          <p:cNvGrpSpPr/>
          <p:nvPr/>
        </p:nvGrpSpPr>
        <p:grpSpPr>
          <a:xfrm>
            <a:off x="1195005" y="3265698"/>
            <a:ext cx="4629528" cy="6273238"/>
            <a:chOff x="0" y="0"/>
            <a:chExt cx="2623313" cy="3554719"/>
          </a:xfrm>
        </p:grpSpPr>
        <p:sp>
          <p:nvSpPr>
            <p:cNvPr id="38" name="Freeform 27">
              <a:extLst>
                <a:ext uri="{FF2B5EF4-FFF2-40B4-BE49-F238E27FC236}">
                  <a16:creationId xmlns:a16="http://schemas.microsoft.com/office/drawing/2014/main" id="{374CE76E-9DD8-B30C-71BD-B2D6DC271A8F}"/>
                </a:ext>
              </a:extLst>
            </p:cNvPr>
            <p:cNvSpPr/>
            <p:nvPr/>
          </p:nvSpPr>
          <p:spPr>
            <a:xfrm>
              <a:off x="33020" y="27940"/>
              <a:ext cx="2590294" cy="3523495"/>
            </a:xfrm>
            <a:custGeom>
              <a:avLst/>
              <a:gdLst/>
              <a:ahLst/>
              <a:cxnLst/>
              <a:rect l="l" t="t" r="r" b="b"/>
              <a:pathLst>
                <a:path w="2590294" h="3523495">
                  <a:moveTo>
                    <a:pt x="19009" y="3475979"/>
                  </a:moveTo>
                  <a:cubicBezTo>
                    <a:pt x="19009" y="3493759"/>
                    <a:pt x="25044" y="3497569"/>
                    <a:pt x="51196" y="3501379"/>
                  </a:cubicBezTo>
                  <a:cubicBezTo>
                    <a:pt x="69301" y="3503919"/>
                    <a:pt x="87406" y="3506459"/>
                    <a:pt x="105511" y="3507729"/>
                  </a:cubicBezTo>
                  <a:cubicBezTo>
                    <a:pt x="206095" y="3508999"/>
                    <a:pt x="306680" y="3510269"/>
                    <a:pt x="407264" y="3510269"/>
                  </a:cubicBezTo>
                  <a:cubicBezTo>
                    <a:pt x="465603" y="3511539"/>
                    <a:pt x="521930" y="3515349"/>
                    <a:pt x="580268" y="3512809"/>
                  </a:cubicBezTo>
                  <a:cubicBezTo>
                    <a:pt x="642631" y="3510269"/>
                    <a:pt x="707005" y="3511539"/>
                    <a:pt x="769367" y="3512809"/>
                  </a:cubicBezTo>
                  <a:cubicBezTo>
                    <a:pt x="843799" y="3514079"/>
                    <a:pt x="1167680" y="3514079"/>
                    <a:pt x="1242112" y="3514079"/>
                  </a:cubicBezTo>
                  <a:cubicBezTo>
                    <a:pt x="1304474" y="3515349"/>
                    <a:pt x="1366837" y="3514079"/>
                    <a:pt x="1429199" y="3515349"/>
                  </a:cubicBezTo>
                  <a:cubicBezTo>
                    <a:pt x="1475467" y="3515349"/>
                    <a:pt x="1521736" y="3517889"/>
                    <a:pt x="1568005" y="3516619"/>
                  </a:cubicBezTo>
                  <a:cubicBezTo>
                    <a:pt x="1664566" y="3516619"/>
                    <a:pt x="1761126" y="3514079"/>
                    <a:pt x="1857687" y="3515349"/>
                  </a:cubicBezTo>
                  <a:cubicBezTo>
                    <a:pt x="2004540" y="3516619"/>
                    <a:pt x="2151393" y="3520429"/>
                    <a:pt x="2298246" y="3522969"/>
                  </a:cubicBezTo>
                  <a:cubicBezTo>
                    <a:pt x="2346526" y="3524239"/>
                    <a:pt x="2394807" y="3522969"/>
                    <a:pt x="2443087" y="3521699"/>
                  </a:cubicBezTo>
                  <a:cubicBezTo>
                    <a:pt x="2485332" y="3520429"/>
                    <a:pt x="2558544" y="3521699"/>
                    <a:pt x="2569973" y="3519159"/>
                  </a:cubicBezTo>
                  <a:cubicBezTo>
                    <a:pt x="2571244" y="3503919"/>
                    <a:pt x="2571244" y="3478519"/>
                    <a:pt x="2571244" y="3462009"/>
                  </a:cubicBezTo>
                  <a:cubicBezTo>
                    <a:pt x="2573783" y="3373815"/>
                    <a:pt x="2576323" y="1532049"/>
                    <a:pt x="2578864" y="1439278"/>
                  </a:cubicBezTo>
                  <a:cubicBezTo>
                    <a:pt x="2580133" y="1403807"/>
                    <a:pt x="2580133" y="1368336"/>
                    <a:pt x="2580133" y="1335594"/>
                  </a:cubicBezTo>
                  <a:cubicBezTo>
                    <a:pt x="2581404" y="1242823"/>
                    <a:pt x="2582673" y="1150053"/>
                    <a:pt x="2583944" y="1054554"/>
                  </a:cubicBezTo>
                  <a:cubicBezTo>
                    <a:pt x="2586483" y="822627"/>
                    <a:pt x="2582673" y="590701"/>
                    <a:pt x="2586483" y="358775"/>
                  </a:cubicBezTo>
                  <a:cubicBezTo>
                    <a:pt x="2590294" y="263276"/>
                    <a:pt x="2594104" y="132306"/>
                    <a:pt x="2582673" y="36807"/>
                  </a:cubicBezTo>
                  <a:cubicBezTo>
                    <a:pt x="2583944" y="19050"/>
                    <a:pt x="2577594" y="7620"/>
                    <a:pt x="2563623" y="0"/>
                  </a:cubicBezTo>
                  <a:lnTo>
                    <a:pt x="0" y="5080"/>
                  </a:lnTo>
                  <a:lnTo>
                    <a:pt x="19009" y="3475979"/>
                  </a:lnTo>
                  <a:close/>
                </a:path>
              </a:pathLst>
            </a:custGeom>
            <a:solidFill>
              <a:srgbClr val="050505"/>
            </a:solidFill>
          </p:spPr>
          <p:txBody>
            <a:bodyPr/>
            <a:lstStyle/>
            <a:p>
              <a:endParaRPr lang="en-US"/>
            </a:p>
          </p:txBody>
        </p:sp>
        <p:sp>
          <p:nvSpPr>
            <p:cNvPr id="39" name="Freeform 28">
              <a:extLst>
                <a:ext uri="{FF2B5EF4-FFF2-40B4-BE49-F238E27FC236}">
                  <a16:creationId xmlns:a16="http://schemas.microsoft.com/office/drawing/2014/main" id="{53C3A674-BDFB-74E5-3C1F-B19CAF7A97F7}"/>
                </a:ext>
              </a:extLst>
            </p:cNvPr>
            <p:cNvSpPr/>
            <p:nvPr/>
          </p:nvSpPr>
          <p:spPr>
            <a:xfrm>
              <a:off x="15240" y="16510"/>
              <a:ext cx="2556003" cy="3488679"/>
            </a:xfrm>
            <a:custGeom>
              <a:avLst/>
              <a:gdLst/>
              <a:ahLst/>
              <a:cxnLst/>
              <a:rect l="l" t="t" r="r" b="b"/>
              <a:pathLst>
                <a:path w="2556003" h="3488679">
                  <a:moveTo>
                    <a:pt x="2539494" y="3488679"/>
                  </a:moveTo>
                  <a:lnTo>
                    <a:pt x="15240" y="3481059"/>
                  </a:lnTo>
                  <a:lnTo>
                    <a:pt x="0" y="11430"/>
                  </a:lnTo>
                  <a:lnTo>
                    <a:pt x="2556003" y="0"/>
                  </a:lnTo>
                  <a:close/>
                </a:path>
              </a:pathLst>
            </a:custGeom>
            <a:solidFill>
              <a:srgbClr val="FEFFFF"/>
            </a:solidFill>
          </p:spPr>
          <p:txBody>
            <a:bodyPr/>
            <a:lstStyle/>
            <a:p>
              <a:endParaRPr lang="en-US"/>
            </a:p>
          </p:txBody>
        </p:sp>
        <p:sp>
          <p:nvSpPr>
            <p:cNvPr id="40" name="Freeform 29">
              <a:extLst>
                <a:ext uri="{FF2B5EF4-FFF2-40B4-BE49-F238E27FC236}">
                  <a16:creationId xmlns:a16="http://schemas.microsoft.com/office/drawing/2014/main" id="{091471DD-9B29-9D55-6038-A6A07D742A85}"/>
                </a:ext>
              </a:extLst>
            </p:cNvPr>
            <p:cNvSpPr/>
            <p:nvPr/>
          </p:nvSpPr>
          <p:spPr>
            <a:xfrm>
              <a:off x="0" y="-742"/>
              <a:ext cx="2587093" cy="3525465"/>
            </a:xfrm>
            <a:custGeom>
              <a:avLst/>
              <a:gdLst/>
              <a:ahLst/>
              <a:cxnLst/>
              <a:rect l="l" t="t" r="r" b="b"/>
              <a:pathLst>
                <a:path w="2587093" h="3525465">
                  <a:moveTo>
                    <a:pt x="0" y="13442"/>
                  </a:moveTo>
                  <a:cubicBezTo>
                    <a:pt x="13970" y="14712"/>
                    <a:pt x="26670" y="15982"/>
                    <a:pt x="39370" y="15982"/>
                  </a:cubicBezTo>
                  <a:cubicBezTo>
                    <a:pt x="72146" y="17252"/>
                    <a:pt x="243139" y="22332"/>
                    <a:pt x="295443" y="24872"/>
                  </a:cubicBezTo>
                  <a:cubicBezTo>
                    <a:pt x="345735" y="27412"/>
                    <a:pt x="396027" y="27412"/>
                    <a:pt x="446319" y="21062"/>
                  </a:cubicBezTo>
                  <a:cubicBezTo>
                    <a:pt x="496611" y="14712"/>
                    <a:pt x="546903" y="15982"/>
                    <a:pt x="597195" y="17252"/>
                  </a:cubicBezTo>
                  <a:cubicBezTo>
                    <a:pt x="639440" y="18522"/>
                    <a:pt x="1176560" y="17252"/>
                    <a:pt x="1226852" y="13442"/>
                  </a:cubicBezTo>
                  <a:cubicBezTo>
                    <a:pt x="1277144" y="9632"/>
                    <a:pt x="1329448" y="10902"/>
                    <a:pt x="1381752" y="9632"/>
                  </a:cubicBezTo>
                  <a:cubicBezTo>
                    <a:pt x="1452160" y="8362"/>
                    <a:pt x="1717703" y="5822"/>
                    <a:pt x="1782076" y="5822"/>
                  </a:cubicBezTo>
                  <a:cubicBezTo>
                    <a:pt x="1912836" y="7092"/>
                    <a:pt x="2041584" y="10902"/>
                    <a:pt x="2172343" y="10902"/>
                  </a:cubicBezTo>
                  <a:cubicBezTo>
                    <a:pt x="2258845" y="10902"/>
                    <a:pt x="2343336" y="9632"/>
                    <a:pt x="2429838" y="2012"/>
                  </a:cubicBezTo>
                  <a:cubicBezTo>
                    <a:pt x="2476107" y="-1798"/>
                    <a:pt x="2524388" y="742"/>
                    <a:pt x="2559814" y="2012"/>
                  </a:cubicBezTo>
                  <a:cubicBezTo>
                    <a:pt x="2572514" y="2012"/>
                    <a:pt x="2576324" y="8362"/>
                    <a:pt x="2577594" y="22332"/>
                  </a:cubicBezTo>
                  <a:cubicBezTo>
                    <a:pt x="2577594" y="26142"/>
                    <a:pt x="2577594" y="31222"/>
                    <a:pt x="2578864" y="35032"/>
                  </a:cubicBezTo>
                  <a:cubicBezTo>
                    <a:pt x="2590294" y="103689"/>
                    <a:pt x="2586484" y="234659"/>
                    <a:pt x="2586484" y="330158"/>
                  </a:cubicBezTo>
                  <a:cubicBezTo>
                    <a:pt x="2586484" y="420200"/>
                    <a:pt x="2585214" y="668497"/>
                    <a:pt x="2585214" y="701240"/>
                  </a:cubicBezTo>
                  <a:cubicBezTo>
                    <a:pt x="2585214" y="810381"/>
                    <a:pt x="2585214" y="916794"/>
                    <a:pt x="2583944" y="1025936"/>
                  </a:cubicBezTo>
                  <a:cubicBezTo>
                    <a:pt x="2582674" y="1118707"/>
                    <a:pt x="2580134" y="1377918"/>
                    <a:pt x="2578864" y="1410661"/>
                  </a:cubicBezTo>
                  <a:cubicBezTo>
                    <a:pt x="2576324" y="1503431"/>
                    <a:pt x="2569974" y="3494501"/>
                    <a:pt x="2568703" y="3511011"/>
                  </a:cubicBezTo>
                  <a:cubicBezTo>
                    <a:pt x="2572514" y="3533871"/>
                    <a:pt x="2466049" y="3522441"/>
                    <a:pt x="2423803" y="3523711"/>
                  </a:cubicBezTo>
                  <a:cubicBezTo>
                    <a:pt x="2375523" y="3524981"/>
                    <a:pt x="1985256" y="3518631"/>
                    <a:pt x="1838404" y="3517361"/>
                  </a:cubicBezTo>
                  <a:cubicBezTo>
                    <a:pt x="1741843" y="3516091"/>
                    <a:pt x="1645282" y="3518631"/>
                    <a:pt x="1548721" y="3518631"/>
                  </a:cubicBezTo>
                  <a:cubicBezTo>
                    <a:pt x="1502452" y="3518631"/>
                    <a:pt x="1456184" y="3517361"/>
                    <a:pt x="1409915" y="3517361"/>
                  </a:cubicBezTo>
                  <a:cubicBezTo>
                    <a:pt x="1347553" y="3517361"/>
                    <a:pt x="1285191" y="3517361"/>
                    <a:pt x="1222829" y="3516091"/>
                  </a:cubicBezTo>
                  <a:cubicBezTo>
                    <a:pt x="1148396" y="3514821"/>
                    <a:pt x="824515" y="3514821"/>
                    <a:pt x="750083" y="3514821"/>
                  </a:cubicBezTo>
                  <a:cubicBezTo>
                    <a:pt x="687721" y="3513551"/>
                    <a:pt x="623347" y="3512281"/>
                    <a:pt x="560985" y="3514821"/>
                  </a:cubicBezTo>
                  <a:cubicBezTo>
                    <a:pt x="502646" y="3517361"/>
                    <a:pt x="351770" y="3512281"/>
                    <a:pt x="333665" y="3512281"/>
                  </a:cubicBezTo>
                  <a:cubicBezTo>
                    <a:pt x="251186" y="3511011"/>
                    <a:pt x="50017" y="3507201"/>
                    <a:pt x="35560" y="3503391"/>
                  </a:cubicBezTo>
                  <a:cubicBezTo>
                    <a:pt x="19050" y="3499581"/>
                    <a:pt x="15240" y="3494501"/>
                    <a:pt x="15240" y="3467982"/>
                  </a:cubicBezTo>
                  <a:lnTo>
                    <a:pt x="15240" y="1579830"/>
                  </a:lnTo>
                  <a:cubicBezTo>
                    <a:pt x="13970" y="1454317"/>
                    <a:pt x="11430" y="1039579"/>
                    <a:pt x="10160" y="957723"/>
                  </a:cubicBezTo>
                  <a:lnTo>
                    <a:pt x="6350" y="703968"/>
                  </a:lnTo>
                  <a:cubicBezTo>
                    <a:pt x="5080" y="611198"/>
                    <a:pt x="7620" y="128245"/>
                    <a:pt x="0" y="29952"/>
                  </a:cubicBezTo>
                  <a:lnTo>
                    <a:pt x="0" y="13442"/>
                  </a:lnTo>
                  <a:close/>
                  <a:moveTo>
                    <a:pt x="2547114" y="3497041"/>
                  </a:moveTo>
                  <a:cubicBezTo>
                    <a:pt x="2550924" y="3394312"/>
                    <a:pt x="2554734" y="1538902"/>
                    <a:pt x="2557274" y="1429761"/>
                  </a:cubicBezTo>
                  <a:cubicBezTo>
                    <a:pt x="2559814" y="1320619"/>
                    <a:pt x="2562353" y="731254"/>
                    <a:pt x="2562353" y="545713"/>
                  </a:cubicBezTo>
                  <a:cubicBezTo>
                    <a:pt x="2562353" y="485685"/>
                    <a:pt x="2566164" y="171902"/>
                    <a:pt x="2564893" y="90046"/>
                  </a:cubicBezTo>
                  <a:cubicBezTo>
                    <a:pt x="2564893" y="56622"/>
                    <a:pt x="2559814" y="41382"/>
                    <a:pt x="2557274" y="26142"/>
                  </a:cubicBezTo>
                  <a:cubicBezTo>
                    <a:pt x="2536458" y="26142"/>
                    <a:pt x="2510306" y="23602"/>
                    <a:pt x="2486165" y="24872"/>
                  </a:cubicBezTo>
                  <a:cubicBezTo>
                    <a:pt x="2429838" y="27412"/>
                    <a:pt x="2373511" y="31222"/>
                    <a:pt x="2315172" y="32492"/>
                  </a:cubicBezTo>
                  <a:cubicBezTo>
                    <a:pt x="2216600" y="35032"/>
                    <a:pt x="2120039" y="33762"/>
                    <a:pt x="2021467" y="29952"/>
                  </a:cubicBezTo>
                  <a:cubicBezTo>
                    <a:pt x="1896742" y="26142"/>
                    <a:pt x="1772018" y="27412"/>
                    <a:pt x="1649305" y="27412"/>
                  </a:cubicBezTo>
                  <a:cubicBezTo>
                    <a:pt x="1570850" y="27412"/>
                    <a:pt x="1299272" y="32492"/>
                    <a:pt x="1244957" y="36302"/>
                  </a:cubicBezTo>
                  <a:cubicBezTo>
                    <a:pt x="1190641" y="40112"/>
                    <a:pt x="957286" y="40112"/>
                    <a:pt x="902971" y="36302"/>
                  </a:cubicBezTo>
                  <a:cubicBezTo>
                    <a:pt x="888889" y="35032"/>
                    <a:pt x="800375" y="38842"/>
                    <a:pt x="788305" y="38842"/>
                  </a:cubicBezTo>
                  <a:cubicBezTo>
                    <a:pt x="719908" y="38842"/>
                    <a:pt x="651510" y="37572"/>
                    <a:pt x="581101" y="37572"/>
                  </a:cubicBezTo>
                  <a:cubicBezTo>
                    <a:pt x="546903" y="37572"/>
                    <a:pt x="512704" y="37572"/>
                    <a:pt x="478506" y="41382"/>
                  </a:cubicBezTo>
                  <a:cubicBezTo>
                    <a:pt x="430225" y="45192"/>
                    <a:pt x="381945" y="49002"/>
                    <a:pt x="333664" y="46462"/>
                  </a:cubicBezTo>
                  <a:cubicBezTo>
                    <a:pt x="277337" y="43922"/>
                    <a:pt x="223022" y="41382"/>
                    <a:pt x="166695" y="38842"/>
                  </a:cubicBezTo>
                  <a:cubicBezTo>
                    <a:pt x="120426" y="37572"/>
                    <a:pt x="74157" y="35032"/>
                    <a:pt x="33020" y="33762"/>
                  </a:cubicBezTo>
                  <a:cubicBezTo>
                    <a:pt x="29210" y="33762"/>
                    <a:pt x="25400" y="35032"/>
                    <a:pt x="21590" y="35032"/>
                  </a:cubicBezTo>
                  <a:cubicBezTo>
                    <a:pt x="21590" y="42652"/>
                    <a:pt x="20320" y="47732"/>
                    <a:pt x="21590" y="54082"/>
                  </a:cubicBezTo>
                  <a:cubicBezTo>
                    <a:pt x="27940" y="174631"/>
                    <a:pt x="24130" y="338343"/>
                    <a:pt x="22860" y="463856"/>
                  </a:cubicBezTo>
                  <a:cubicBezTo>
                    <a:pt x="22860" y="545713"/>
                    <a:pt x="22860" y="627569"/>
                    <a:pt x="24130" y="709425"/>
                  </a:cubicBezTo>
                  <a:cubicBezTo>
                    <a:pt x="25400" y="769453"/>
                    <a:pt x="29210" y="1140535"/>
                    <a:pt x="30480" y="1266048"/>
                  </a:cubicBezTo>
                  <a:cubicBezTo>
                    <a:pt x="31750" y="1388832"/>
                    <a:pt x="31750" y="3260613"/>
                    <a:pt x="33020" y="3386126"/>
                  </a:cubicBezTo>
                  <a:cubicBezTo>
                    <a:pt x="33020" y="3413411"/>
                    <a:pt x="33020" y="3470710"/>
                    <a:pt x="35560" y="3486881"/>
                  </a:cubicBezTo>
                  <a:cubicBezTo>
                    <a:pt x="62087" y="3489421"/>
                    <a:pt x="106344" y="3494501"/>
                    <a:pt x="136520" y="3493231"/>
                  </a:cubicBezTo>
                  <a:cubicBezTo>
                    <a:pt x="180777" y="3491961"/>
                    <a:pt x="223022" y="3489421"/>
                    <a:pt x="267279" y="3491961"/>
                  </a:cubicBezTo>
                  <a:cubicBezTo>
                    <a:pt x="279349" y="3491961"/>
                    <a:pt x="381945" y="3493231"/>
                    <a:pt x="424190" y="3494501"/>
                  </a:cubicBezTo>
                  <a:cubicBezTo>
                    <a:pt x="462412" y="3495771"/>
                    <a:pt x="500634" y="3502121"/>
                    <a:pt x="538856" y="3494501"/>
                  </a:cubicBezTo>
                  <a:cubicBezTo>
                    <a:pt x="548915" y="3493231"/>
                    <a:pt x="560985" y="3493231"/>
                    <a:pt x="571043" y="3493231"/>
                  </a:cubicBezTo>
                  <a:cubicBezTo>
                    <a:pt x="641452" y="3498311"/>
                    <a:pt x="713873" y="3489421"/>
                    <a:pt x="782270" y="3498311"/>
                  </a:cubicBezTo>
                  <a:cubicBezTo>
                    <a:pt x="786293" y="3498311"/>
                    <a:pt x="1250992" y="3494501"/>
                    <a:pt x="1353588" y="3494501"/>
                  </a:cubicBezTo>
                  <a:cubicBezTo>
                    <a:pt x="1375716" y="3494501"/>
                    <a:pt x="1397845" y="3497041"/>
                    <a:pt x="1419973" y="3497041"/>
                  </a:cubicBezTo>
                  <a:cubicBezTo>
                    <a:pt x="1466242" y="3497041"/>
                    <a:pt x="1514522" y="3495771"/>
                    <a:pt x="1560791" y="3495771"/>
                  </a:cubicBezTo>
                  <a:cubicBezTo>
                    <a:pt x="1590966" y="3495771"/>
                    <a:pt x="1623153" y="3495771"/>
                    <a:pt x="1653329" y="3494501"/>
                  </a:cubicBezTo>
                  <a:cubicBezTo>
                    <a:pt x="1685516" y="3494501"/>
                    <a:pt x="1717703" y="3493231"/>
                    <a:pt x="1749889" y="3491961"/>
                  </a:cubicBezTo>
                  <a:cubicBezTo>
                    <a:pt x="1757936" y="3491961"/>
                    <a:pt x="1808228" y="3494501"/>
                    <a:pt x="1822310" y="3494501"/>
                  </a:cubicBezTo>
                  <a:lnTo>
                    <a:pt x="1924906" y="3494501"/>
                  </a:lnTo>
                  <a:cubicBezTo>
                    <a:pt x="1961116" y="3495771"/>
                    <a:pt x="1995315" y="3499581"/>
                    <a:pt x="2031525" y="3499581"/>
                  </a:cubicBezTo>
                  <a:cubicBezTo>
                    <a:pt x="2077794" y="3499581"/>
                    <a:pt x="2124062" y="3497041"/>
                    <a:pt x="2170331" y="3497041"/>
                  </a:cubicBezTo>
                  <a:cubicBezTo>
                    <a:pt x="2226658" y="3497041"/>
                    <a:pt x="2284997" y="3498311"/>
                    <a:pt x="2341324" y="3498311"/>
                  </a:cubicBezTo>
                  <a:cubicBezTo>
                    <a:pt x="2371500" y="3498311"/>
                    <a:pt x="2399663" y="3499581"/>
                    <a:pt x="2429838" y="3499581"/>
                  </a:cubicBezTo>
                  <a:cubicBezTo>
                    <a:pt x="2462025" y="3499581"/>
                    <a:pt x="2542033" y="3497041"/>
                    <a:pt x="2547114" y="3497041"/>
                  </a:cubicBezTo>
                  <a:close/>
                </a:path>
              </a:pathLst>
            </a:custGeom>
            <a:solidFill>
              <a:srgbClr val="050505"/>
            </a:solidFill>
          </p:spPr>
          <p:txBody>
            <a:bodyPr/>
            <a:lstStyle/>
            <a:p>
              <a:endParaRPr lang="en-US"/>
            </a:p>
          </p:txBody>
        </p:sp>
      </p:grpSp>
      <p:sp>
        <p:nvSpPr>
          <p:cNvPr id="41" name="TextBox 30">
            <a:extLst>
              <a:ext uri="{FF2B5EF4-FFF2-40B4-BE49-F238E27FC236}">
                <a16:creationId xmlns:a16="http://schemas.microsoft.com/office/drawing/2014/main" id="{27C1FC89-EB2E-9EB5-448D-13AE4A153714}"/>
              </a:ext>
            </a:extLst>
          </p:cNvPr>
          <p:cNvSpPr txBox="1"/>
          <p:nvPr/>
        </p:nvSpPr>
        <p:spPr>
          <a:xfrm>
            <a:off x="1490962" y="7047953"/>
            <a:ext cx="4090844" cy="2077877"/>
          </a:xfrm>
          <a:prstGeom prst="rect">
            <a:avLst/>
          </a:prstGeom>
        </p:spPr>
        <p:txBody>
          <a:bodyPr lIns="0" tIns="0" rIns="0" bIns="0" rtlCol="0" anchor="t">
            <a:spAutoFit/>
          </a:bodyPr>
          <a:lstStyle/>
          <a:p>
            <a:pPr marL="0" lvl="0" indent="0" algn="ctr">
              <a:lnSpc>
                <a:spcPts val="3262"/>
              </a:lnSpc>
            </a:pPr>
            <a:r>
              <a:rPr lang="en-US" sz="2000" u="none" strike="noStrike" dirty="0">
                <a:solidFill>
                  <a:srgbClr val="000102"/>
                </a:solidFill>
                <a:latin typeface="+mj-lt"/>
                <a:ea typeface="KG Primary Penmanship"/>
                <a:cs typeface="KG Primary Penmanship"/>
                <a:sym typeface="KG Primary Penmanship"/>
              </a:rPr>
              <a:t>With the changes in recent years to consolidate regional hubs, mail may not receive the returned postmark until it hits that hub. Voters can go to their retail USPS office to…</a:t>
            </a:r>
          </a:p>
        </p:txBody>
      </p:sp>
      <p:sp>
        <p:nvSpPr>
          <p:cNvPr id="42" name="TextBox 31">
            <a:extLst>
              <a:ext uri="{FF2B5EF4-FFF2-40B4-BE49-F238E27FC236}">
                <a16:creationId xmlns:a16="http://schemas.microsoft.com/office/drawing/2014/main" id="{A34ED0C4-ED0C-2E8B-C9A5-A62C808C02B5}"/>
              </a:ext>
            </a:extLst>
          </p:cNvPr>
          <p:cNvSpPr txBox="1"/>
          <p:nvPr/>
        </p:nvSpPr>
        <p:spPr>
          <a:xfrm>
            <a:off x="1902659" y="6332897"/>
            <a:ext cx="3049856" cy="573106"/>
          </a:xfrm>
          <a:prstGeom prst="rect">
            <a:avLst/>
          </a:prstGeom>
        </p:spPr>
        <p:txBody>
          <a:bodyPr lIns="0" tIns="0" rIns="0" bIns="0" rtlCol="0" anchor="t">
            <a:spAutoFit/>
          </a:bodyPr>
          <a:lstStyle/>
          <a:p>
            <a:pPr marL="0" lvl="0" indent="0" algn="ctr">
              <a:lnSpc>
                <a:spcPts val="4868"/>
              </a:lnSpc>
              <a:spcBef>
                <a:spcPct val="0"/>
              </a:spcBef>
            </a:pPr>
            <a:r>
              <a:rPr lang="en-US" sz="3894" u="none" strike="noStrike" spc="136" dirty="0">
                <a:solidFill>
                  <a:srgbClr val="000000"/>
                </a:solidFill>
                <a:latin typeface="Bangers"/>
                <a:ea typeface="Bangers"/>
                <a:cs typeface="Bangers"/>
                <a:sym typeface="Bangers"/>
              </a:rPr>
              <a:t>Regional Hubs</a:t>
            </a:r>
          </a:p>
        </p:txBody>
      </p:sp>
      <p:sp>
        <p:nvSpPr>
          <p:cNvPr id="14" name="TextBox 14">
            <a:extLst>
              <a:ext uri="{FF2B5EF4-FFF2-40B4-BE49-F238E27FC236}">
                <a16:creationId xmlns:a16="http://schemas.microsoft.com/office/drawing/2014/main" id="{145D2ADC-6738-6069-9914-CC53B3C2DE28}"/>
              </a:ext>
            </a:extLst>
          </p:cNvPr>
          <p:cNvSpPr txBox="1"/>
          <p:nvPr/>
        </p:nvSpPr>
        <p:spPr>
          <a:xfrm>
            <a:off x="7163423" y="6343342"/>
            <a:ext cx="3049856" cy="573106"/>
          </a:xfrm>
          <a:prstGeom prst="rect">
            <a:avLst/>
          </a:prstGeom>
        </p:spPr>
        <p:txBody>
          <a:bodyPr lIns="0" tIns="0" rIns="0" bIns="0" rtlCol="0" anchor="t">
            <a:spAutoFit/>
          </a:bodyPr>
          <a:lstStyle/>
          <a:p>
            <a:pPr marL="0" lvl="0" indent="0" algn="ctr">
              <a:lnSpc>
                <a:spcPts val="4868"/>
              </a:lnSpc>
              <a:spcBef>
                <a:spcPct val="0"/>
              </a:spcBef>
            </a:pPr>
            <a:r>
              <a:rPr lang="en-US" sz="3894" u="none" strike="noStrike" spc="136" dirty="0">
                <a:solidFill>
                  <a:srgbClr val="000000"/>
                </a:solidFill>
                <a:latin typeface="Bangers"/>
                <a:ea typeface="Bangers"/>
                <a:cs typeface="Bangers"/>
                <a:sym typeface="Bangers"/>
              </a:rPr>
              <a:t>Hand-cancel</a:t>
            </a:r>
          </a:p>
        </p:txBody>
      </p:sp>
      <p:sp>
        <p:nvSpPr>
          <p:cNvPr id="13" name="TextBox 13">
            <a:extLst>
              <a:ext uri="{FF2B5EF4-FFF2-40B4-BE49-F238E27FC236}">
                <a16:creationId xmlns:a16="http://schemas.microsoft.com/office/drawing/2014/main" id="{2BEF2087-8265-DDAC-B085-3512CBFA8280}"/>
              </a:ext>
            </a:extLst>
          </p:cNvPr>
          <p:cNvSpPr txBox="1"/>
          <p:nvPr/>
        </p:nvSpPr>
        <p:spPr>
          <a:xfrm>
            <a:off x="6607286" y="6977369"/>
            <a:ext cx="4090844" cy="2077877"/>
          </a:xfrm>
          <a:prstGeom prst="rect">
            <a:avLst/>
          </a:prstGeom>
        </p:spPr>
        <p:txBody>
          <a:bodyPr lIns="0" tIns="0" rIns="0" bIns="0" rtlCol="0" anchor="t">
            <a:spAutoFit/>
          </a:bodyPr>
          <a:lstStyle/>
          <a:p>
            <a:pPr marL="0" lvl="0" indent="0" algn="ctr">
              <a:lnSpc>
                <a:spcPts val="3262"/>
              </a:lnSpc>
            </a:pPr>
            <a:r>
              <a:rPr lang="en-US" sz="2000" dirty="0">
                <a:solidFill>
                  <a:srgbClr val="000102"/>
                </a:solidFill>
                <a:latin typeface="+mj-lt"/>
                <a:ea typeface="KG Primary Penmanship"/>
                <a:cs typeface="KG Primary Penmanship"/>
                <a:sym typeface="KG Primary Penmanship"/>
              </a:rPr>
              <a:t>Retail associates at the USPS Postal Office counter can </a:t>
            </a:r>
            <a:r>
              <a:rPr lang="en-US" sz="2000" b="1" dirty="0">
                <a:solidFill>
                  <a:srgbClr val="000102"/>
                </a:solidFill>
                <a:latin typeface="+mj-lt"/>
                <a:ea typeface="KG Primary Penmanship"/>
                <a:cs typeface="KG Primary Penmanship"/>
                <a:sym typeface="KG Primary Penmanship"/>
              </a:rPr>
              <a:t>hand cancel </a:t>
            </a:r>
            <a:br>
              <a:rPr lang="en-US" sz="2000" b="1" dirty="0">
                <a:solidFill>
                  <a:srgbClr val="000102"/>
                </a:solidFill>
                <a:latin typeface="+mj-lt"/>
                <a:ea typeface="KG Primary Penmanship"/>
                <a:cs typeface="KG Primary Penmanship"/>
                <a:sym typeface="KG Primary Penmanship"/>
              </a:rPr>
            </a:br>
            <a:r>
              <a:rPr lang="en-US" sz="2000" b="1" dirty="0">
                <a:solidFill>
                  <a:srgbClr val="000102"/>
                </a:solidFill>
                <a:latin typeface="+mj-lt"/>
                <a:ea typeface="KG Primary Penmanship"/>
                <a:cs typeface="KG Primary Penmanship"/>
                <a:sym typeface="KG Primary Penmanship"/>
              </a:rPr>
              <a:t>postage for free</a:t>
            </a:r>
            <a:r>
              <a:rPr lang="en-US" sz="2000" dirty="0">
                <a:solidFill>
                  <a:srgbClr val="000102"/>
                </a:solidFill>
                <a:latin typeface="+mj-lt"/>
                <a:ea typeface="KG Primary Penmanship"/>
                <a:cs typeface="KG Primary Penmanship"/>
                <a:sym typeface="KG Primary Penmanship"/>
              </a:rPr>
              <a:t> to ensure the mailing receives a postmark on the day the ballot is mailed</a:t>
            </a:r>
            <a:endParaRPr lang="en-US" sz="2000" u="none" strike="noStrike" dirty="0">
              <a:solidFill>
                <a:srgbClr val="000102"/>
              </a:solidFill>
              <a:latin typeface="+mj-lt"/>
              <a:ea typeface="KG Primary Penmanship"/>
              <a:cs typeface="KG Primary Penmanship"/>
              <a:sym typeface="KG Primary Penmanship"/>
            </a:endParaRPr>
          </a:p>
        </p:txBody>
      </p:sp>
      <p:sp>
        <p:nvSpPr>
          <p:cNvPr id="35" name="TextBox 35">
            <a:extLst>
              <a:ext uri="{FF2B5EF4-FFF2-40B4-BE49-F238E27FC236}">
                <a16:creationId xmlns:a16="http://schemas.microsoft.com/office/drawing/2014/main" id="{37412161-C738-ED34-5BE5-E6B5A424AB3D}"/>
              </a:ext>
            </a:extLst>
          </p:cNvPr>
          <p:cNvSpPr txBox="1"/>
          <p:nvPr/>
        </p:nvSpPr>
        <p:spPr>
          <a:xfrm>
            <a:off x="1253278" y="521017"/>
            <a:ext cx="14443922" cy="2769989"/>
          </a:xfrm>
          <a:prstGeom prst="rect">
            <a:avLst/>
          </a:prstGeom>
        </p:spPr>
        <p:txBody>
          <a:bodyPr wrap="square" lIns="0" tIns="0" rIns="0" bIns="0" rtlCol="0" anchor="t">
            <a:spAutoFit/>
          </a:bodyPr>
          <a:lstStyle/>
          <a:p>
            <a:pPr marL="0" lvl="0" indent="0" algn="l">
              <a:lnSpc>
                <a:spcPts val="10762"/>
              </a:lnSpc>
              <a:spcBef>
                <a:spcPct val="0"/>
              </a:spcBef>
            </a:pPr>
            <a:r>
              <a:rPr lang="en-US" sz="8821" b="1" u="none" strike="noStrike" dirty="0">
                <a:latin typeface="Tufuli Arabic Semi-Bold"/>
                <a:ea typeface="Tufuli Arabic Semi-Bold"/>
                <a:cs typeface="Tufuli Arabic Semi-Bold"/>
                <a:sym typeface="Tufuli Arabic Semi-Bold"/>
              </a:rPr>
              <a:t>Postmarks &amp; </a:t>
            </a:r>
            <a:br>
              <a:rPr lang="en-US" sz="8821" b="1" u="none" strike="noStrike" dirty="0">
                <a:latin typeface="Tufuli Arabic Semi-Bold"/>
                <a:ea typeface="Tufuli Arabic Semi-Bold"/>
                <a:cs typeface="Tufuli Arabic Semi-Bold"/>
                <a:sym typeface="Tufuli Arabic Semi-Bold"/>
              </a:rPr>
            </a:br>
            <a:r>
              <a:rPr lang="en-US" sz="8821" b="1" u="none" strike="noStrike" dirty="0">
                <a:latin typeface="Tufuli Arabic Semi-Bold"/>
                <a:ea typeface="Tufuli Arabic Semi-Bold"/>
                <a:cs typeface="Tufuli Arabic Semi-Bold"/>
                <a:sym typeface="Tufuli Arabic Semi-Bold"/>
              </a:rPr>
              <a:t>Returning  Mailed Ballots</a:t>
            </a:r>
          </a:p>
        </p:txBody>
      </p:sp>
    </p:spTree>
    <p:extLst>
      <p:ext uri="{BB962C8B-B14F-4D97-AF65-F5344CB8AC3E}">
        <p14:creationId xmlns:p14="http://schemas.microsoft.com/office/powerpoint/2010/main" val="3985309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9B435-4531-9106-E5EB-0793264C82EC}"/>
            </a:ext>
          </a:extLst>
        </p:cNvPr>
        <p:cNvGrpSpPr/>
        <p:nvPr/>
      </p:nvGrpSpPr>
      <p:grpSpPr>
        <a:xfrm>
          <a:off x="0" y="0"/>
          <a:ext cx="0" cy="0"/>
          <a:chOff x="0" y="0"/>
          <a:chExt cx="0" cy="0"/>
        </a:xfrm>
      </p:grpSpPr>
      <p:sp>
        <p:nvSpPr>
          <p:cNvPr id="44" name="TextBox 44">
            <a:extLst>
              <a:ext uri="{FF2B5EF4-FFF2-40B4-BE49-F238E27FC236}">
                <a16:creationId xmlns:a16="http://schemas.microsoft.com/office/drawing/2014/main" id="{AA64BB61-31E8-6958-AA66-B66D4BE48B06}"/>
              </a:ext>
            </a:extLst>
          </p:cNvPr>
          <p:cNvSpPr txBox="1"/>
          <p:nvPr/>
        </p:nvSpPr>
        <p:spPr>
          <a:xfrm>
            <a:off x="5950997" y="878090"/>
            <a:ext cx="11554567" cy="8361620"/>
          </a:xfrm>
          <a:prstGeom prst="rect">
            <a:avLst/>
          </a:prstGeom>
          <a:solidFill>
            <a:schemeClr val="bg1">
              <a:alpha val="84000"/>
            </a:schemeClr>
          </a:solidFill>
        </p:spPr>
        <p:txBody>
          <a:bodyPr lIns="0" tIns="0" rIns="0" bIns="0" rtlCol="0" anchor="t">
            <a:noAutofit/>
          </a:bodyPr>
          <a:lstStyle/>
          <a:p>
            <a:pPr algn="l">
              <a:spcBef>
                <a:spcPct val="0"/>
              </a:spcBef>
            </a:pPr>
            <a:endParaRPr lang="en-US" sz="1400" spc="28" dirty="0">
              <a:solidFill>
                <a:srgbClr val="000000"/>
              </a:solidFill>
              <a:ea typeface="KG Primary Penmanship"/>
              <a:cs typeface="KG Primary Penmanship"/>
              <a:sym typeface="KG Primary Penmanship"/>
            </a:endParaRPr>
          </a:p>
          <a:p>
            <a:pPr algn="r">
              <a:spcBef>
                <a:spcPct val="0"/>
              </a:spcBef>
            </a:pPr>
            <a:r>
              <a:rPr lang="en-US" sz="4400" b="1" u="sng" spc="28" dirty="0">
                <a:solidFill>
                  <a:srgbClr val="000000"/>
                </a:solidFill>
                <a:ea typeface="KG Primary Penmanship"/>
                <a:cs typeface="KG Primary Penmanship"/>
                <a:sym typeface="KG Primary Penmanship"/>
              </a:rPr>
              <a:t>Option 1: Fill by Direct Appointment</a:t>
            </a:r>
          </a:p>
          <a:p>
            <a:pPr algn="r">
              <a:spcBef>
                <a:spcPct val="0"/>
              </a:spcBef>
            </a:pPr>
            <a:endParaRPr lang="en-US" sz="1000" spc="28" dirty="0">
              <a:solidFill>
                <a:srgbClr val="000000"/>
              </a:solidFill>
              <a:ea typeface="KG Primary Penmanship"/>
              <a:cs typeface="KG Primary Penmanship"/>
              <a:sym typeface="KG Primary Penmanship"/>
            </a:endParaRPr>
          </a:p>
          <a:p>
            <a:pPr marL="914400" lvl="1" indent="-457200">
              <a:spcBef>
                <a:spcPct val="0"/>
              </a:spcBef>
              <a:buFontTx/>
              <a:buChar char="-"/>
            </a:pPr>
            <a:r>
              <a:rPr lang="en-US" sz="3600" spc="28" dirty="0">
                <a:solidFill>
                  <a:srgbClr val="000000"/>
                </a:solidFill>
                <a:ea typeface="KG Primary Penmanship"/>
                <a:cs typeface="KG Primary Penmanship"/>
                <a:sym typeface="KG Primary Penmanship"/>
              </a:rPr>
              <a:t>Requires a </a:t>
            </a:r>
            <a:r>
              <a:rPr lang="en-US" sz="3600" u="sng" spc="28" dirty="0">
                <a:solidFill>
                  <a:srgbClr val="000000"/>
                </a:solidFill>
                <a:ea typeface="KG Primary Penmanship"/>
                <a:cs typeface="KG Primary Penmanship"/>
                <a:sym typeface="KG Primary Penmanship"/>
              </a:rPr>
              <a:t>resolution</a:t>
            </a:r>
            <a:r>
              <a:rPr lang="en-US" sz="3600" spc="28" dirty="0">
                <a:solidFill>
                  <a:srgbClr val="000000"/>
                </a:solidFill>
                <a:ea typeface="KG Primary Penmanship"/>
                <a:cs typeface="KG Primary Penmanship"/>
                <a:sym typeface="KG Primary Penmanship"/>
              </a:rPr>
              <a:t> or </a:t>
            </a:r>
            <a:r>
              <a:rPr lang="en-US" sz="3600" u="sng" spc="28" dirty="0">
                <a:solidFill>
                  <a:srgbClr val="000000"/>
                </a:solidFill>
                <a:ea typeface="KG Primary Penmanship"/>
                <a:cs typeface="KG Primary Penmanship"/>
                <a:sym typeface="KG Primary Penmanship"/>
              </a:rPr>
              <a:t>motion</a:t>
            </a:r>
            <a:r>
              <a:rPr lang="en-US" sz="3600" spc="28" dirty="0">
                <a:solidFill>
                  <a:srgbClr val="000000"/>
                </a:solidFill>
                <a:ea typeface="KG Primary Penmanship"/>
                <a:cs typeface="KG Primary Penmanship"/>
                <a:sym typeface="KG Primary Penmanship"/>
              </a:rPr>
              <a:t> captured in meeting minutes to vest that authority with county chair or central committee</a:t>
            </a:r>
          </a:p>
          <a:p>
            <a:pPr marL="1371600" lvl="2" indent="-457200">
              <a:spcBef>
                <a:spcPct val="0"/>
              </a:spcBef>
              <a:buFontTx/>
              <a:buChar char="-"/>
            </a:pPr>
            <a:r>
              <a:rPr lang="en-US" sz="2800" spc="28" dirty="0">
                <a:solidFill>
                  <a:srgbClr val="000000"/>
                </a:solidFill>
                <a:ea typeface="KG Primary Penmanship"/>
                <a:cs typeface="KG Primary Penmanship"/>
                <a:sym typeface="KG Primary Penmanship"/>
              </a:rPr>
              <a:t>Must expire on primary election day in 2026 for Ds, 2028 for Rs</a:t>
            </a:r>
          </a:p>
          <a:p>
            <a:pPr marL="1828800" lvl="3" indent="-457200">
              <a:spcBef>
                <a:spcPct val="0"/>
              </a:spcBef>
              <a:buFontTx/>
              <a:buChar char="-"/>
            </a:pPr>
            <a:r>
              <a:rPr lang="en-US" sz="2800" spc="28" dirty="0">
                <a:solidFill>
                  <a:srgbClr val="000000"/>
                </a:solidFill>
                <a:ea typeface="KG Primary Penmanship"/>
                <a:cs typeface="KG Primary Penmanship"/>
                <a:sym typeface="KG Primary Penmanship"/>
              </a:rPr>
              <a:t>County party organization may shorten the time period, but it cannot exceed this four-year period when PCs are elected</a:t>
            </a:r>
          </a:p>
          <a:p>
            <a:pPr marL="914400" lvl="1" indent="-457200">
              <a:spcBef>
                <a:spcPct val="0"/>
              </a:spcBef>
              <a:buFontTx/>
              <a:buChar char="-"/>
            </a:pPr>
            <a:endParaRPr lang="en-US" sz="1000" spc="28" dirty="0">
              <a:solidFill>
                <a:srgbClr val="000000"/>
              </a:solidFill>
              <a:highlight>
                <a:srgbClr val="FFFF00"/>
              </a:highlight>
              <a:ea typeface="KG Primary Penmanship"/>
              <a:cs typeface="KG Primary Penmanship"/>
              <a:sym typeface="KG Primary Penmanship"/>
            </a:endParaRPr>
          </a:p>
          <a:p>
            <a:pPr marL="914400" lvl="1" indent="-457200">
              <a:spcBef>
                <a:spcPct val="0"/>
              </a:spcBef>
              <a:buFontTx/>
              <a:buChar char="-"/>
            </a:pPr>
            <a:r>
              <a:rPr lang="en-US" sz="3600" spc="28" dirty="0">
                <a:solidFill>
                  <a:srgbClr val="000000"/>
                </a:solidFill>
                <a:ea typeface="KG Primary Penmanship"/>
                <a:cs typeface="KG Primary Penmanship"/>
                <a:sym typeface="KG Primary Penmanship"/>
              </a:rPr>
              <a:t>Direct appointment must be made by noon, July 3, 2026</a:t>
            </a:r>
          </a:p>
          <a:p>
            <a:pPr marL="1371600" lvl="2" indent="-457200">
              <a:spcBef>
                <a:spcPct val="0"/>
              </a:spcBef>
              <a:buFontTx/>
              <a:buChar char="-"/>
            </a:pPr>
            <a:r>
              <a:rPr lang="en-US" sz="2800" spc="28" dirty="0">
                <a:solidFill>
                  <a:srgbClr val="000000"/>
                </a:solidFill>
                <a:ea typeface="KG Primary Penmanship"/>
                <a:cs typeface="KG Primary Penmanship"/>
                <a:sym typeface="KG Primary Penmanship"/>
              </a:rPr>
              <a:t>Paperwork to file with CEB by noon, July 6, 2026:</a:t>
            </a:r>
          </a:p>
          <a:p>
            <a:pPr marL="1828800" lvl="3" indent="-457200">
              <a:spcBef>
                <a:spcPct val="0"/>
              </a:spcBef>
              <a:buFontTx/>
              <a:buChar char="-"/>
            </a:pPr>
            <a:r>
              <a:rPr lang="en-US" sz="2800" spc="28" dirty="0">
                <a:solidFill>
                  <a:srgbClr val="000000"/>
                </a:solidFill>
                <a:ea typeface="KG Primary Penmanship"/>
                <a:cs typeface="KG Primary Penmanship"/>
                <a:sym typeface="KG Primary Penmanship"/>
              </a:rPr>
              <a:t>CAN-31: Declaration of candidacy</a:t>
            </a:r>
          </a:p>
          <a:p>
            <a:pPr marL="1828800" lvl="3" indent="-457200">
              <a:spcBef>
                <a:spcPct val="0"/>
              </a:spcBef>
              <a:buFontTx/>
              <a:buChar char="-"/>
            </a:pPr>
            <a:r>
              <a:rPr lang="en-US" sz="2800" spc="28" dirty="0">
                <a:solidFill>
                  <a:srgbClr val="000000"/>
                </a:solidFill>
                <a:ea typeface="KG Primary Penmanship"/>
                <a:cs typeface="KG Primary Penmanship"/>
                <a:sym typeface="KG Primary Penmanship"/>
              </a:rPr>
              <a:t>CAN-12: Statement of economic interests</a:t>
            </a:r>
          </a:p>
          <a:p>
            <a:pPr marL="1828800" lvl="3" indent="-457200">
              <a:spcBef>
                <a:spcPct val="0"/>
              </a:spcBef>
              <a:buFontTx/>
              <a:buChar char="-"/>
            </a:pPr>
            <a:r>
              <a:rPr lang="en-US" sz="2800" spc="28" dirty="0">
                <a:solidFill>
                  <a:srgbClr val="000000"/>
                </a:solidFill>
                <a:ea typeface="KG Primary Penmanship"/>
                <a:cs typeface="KG Primary Penmanship"/>
                <a:sym typeface="KG Primary Penmanship"/>
              </a:rPr>
              <a:t>CAN-29: Certificate of Candidate Selection (mark box c)</a:t>
            </a:r>
          </a:p>
          <a:p>
            <a:pPr marL="1828800" lvl="3" indent="-457200">
              <a:spcBef>
                <a:spcPct val="0"/>
              </a:spcBef>
              <a:buFontTx/>
              <a:buChar char="-"/>
            </a:pPr>
            <a:r>
              <a:rPr lang="en-US" sz="2800" spc="28" dirty="0">
                <a:solidFill>
                  <a:srgbClr val="000000"/>
                </a:solidFill>
                <a:ea typeface="KG Primary Penmanship"/>
                <a:cs typeface="KG Primary Penmanship"/>
                <a:sym typeface="KG Primary Penmanship"/>
              </a:rPr>
              <a:t>COPY of resolution or meeting minutes</a:t>
            </a:r>
          </a:p>
          <a:p>
            <a:pPr marL="1828800" lvl="3" indent="-457200">
              <a:spcBef>
                <a:spcPct val="0"/>
              </a:spcBef>
              <a:buFontTx/>
              <a:buChar char="-"/>
            </a:pPr>
            <a:endParaRPr lang="en-US" sz="1050" spc="28" dirty="0">
              <a:solidFill>
                <a:srgbClr val="000000"/>
              </a:solidFill>
              <a:ea typeface="KG Primary Penmanship"/>
              <a:cs typeface="KG Primary Penmanship"/>
              <a:sym typeface="KG Primary Penmanship"/>
            </a:endParaRPr>
          </a:p>
          <a:p>
            <a:pPr marL="914400" lvl="1" indent="-457200">
              <a:spcBef>
                <a:spcPct val="0"/>
              </a:spcBef>
              <a:buFontTx/>
              <a:buChar char="-"/>
            </a:pPr>
            <a:r>
              <a:rPr lang="en-US" sz="2800" spc="28" dirty="0">
                <a:solidFill>
                  <a:srgbClr val="000000"/>
                </a:solidFill>
                <a:ea typeface="KG Primary Penmanship"/>
                <a:cs typeface="KG Primary Penmanship"/>
                <a:sym typeface="KG Primary Penmanship"/>
              </a:rPr>
              <a:t>Note: if there is only one or no eligible PC to vote in a ballot vacancy caucus, the chair makes the direct appointment as a function of law</a:t>
            </a:r>
          </a:p>
          <a:p>
            <a:pPr marL="1371600" lvl="2" indent="-457200">
              <a:spcBef>
                <a:spcPct val="0"/>
              </a:spcBef>
              <a:buFontTx/>
              <a:buChar char="-"/>
            </a:pPr>
            <a:r>
              <a:rPr lang="en-US" sz="2000" spc="28" dirty="0">
                <a:solidFill>
                  <a:srgbClr val="000000"/>
                </a:solidFill>
                <a:ea typeface="KG Primary Penmanship"/>
                <a:cs typeface="KG Primary Penmanship"/>
                <a:sym typeface="KG Primary Penmanship"/>
              </a:rPr>
              <a:t>The paperwork described above must be filed by the same deadline; however, there would be no resolution/meeting minutes attached as CAN-29 form has checkbox (box A) to confirm there were “fewer than two” eligible PCs to vote</a:t>
            </a:r>
          </a:p>
          <a:p>
            <a:pPr marL="914400" lvl="1" indent="-457200">
              <a:spcBef>
                <a:spcPct val="0"/>
              </a:spcBef>
              <a:buFontTx/>
              <a:buChar char="-"/>
            </a:pPr>
            <a:endParaRPr lang="en-US" sz="3200" spc="28" dirty="0">
              <a:solidFill>
                <a:srgbClr val="000000"/>
              </a:solidFill>
              <a:ea typeface="KG Primary Penmanship"/>
              <a:cs typeface="KG Primary Penmanship"/>
              <a:sym typeface="KG Primary Penmanship"/>
            </a:endParaRPr>
          </a:p>
          <a:p>
            <a:pPr algn="l">
              <a:spcBef>
                <a:spcPct val="0"/>
              </a:spcBef>
            </a:pPr>
            <a:r>
              <a:rPr lang="en-US" sz="3200" spc="28" dirty="0">
                <a:solidFill>
                  <a:srgbClr val="000000"/>
                </a:solidFill>
                <a:ea typeface="KG Primary Penmanship"/>
                <a:cs typeface="KG Primary Penmanship"/>
                <a:sym typeface="KG Primary Penmanship"/>
              </a:rPr>
              <a:t> </a:t>
            </a:r>
          </a:p>
        </p:txBody>
      </p:sp>
      <p:grpSp>
        <p:nvGrpSpPr>
          <p:cNvPr id="10" name="Group 10">
            <a:extLst>
              <a:ext uri="{FF2B5EF4-FFF2-40B4-BE49-F238E27FC236}">
                <a16:creationId xmlns:a16="http://schemas.microsoft.com/office/drawing/2014/main" id="{922A2E0F-B93F-EF6F-8A05-14D01A2B5F65}"/>
              </a:ext>
            </a:extLst>
          </p:cNvPr>
          <p:cNvGrpSpPr/>
          <p:nvPr/>
        </p:nvGrpSpPr>
        <p:grpSpPr>
          <a:xfrm>
            <a:off x="67435" y="309456"/>
            <a:ext cx="6536835" cy="2770719"/>
            <a:chOff x="0" y="-628271"/>
            <a:chExt cx="6579769" cy="1570023"/>
          </a:xfrm>
        </p:grpSpPr>
        <p:sp>
          <p:nvSpPr>
            <p:cNvPr id="11" name="Freeform 11">
              <a:extLst>
                <a:ext uri="{FF2B5EF4-FFF2-40B4-BE49-F238E27FC236}">
                  <a16:creationId xmlns:a16="http://schemas.microsoft.com/office/drawing/2014/main" id="{C0B6D8D7-0438-6750-1827-8FE2D2DD71EF}"/>
                </a:ext>
              </a:extLst>
            </p:cNvPr>
            <p:cNvSpPr/>
            <p:nvPr/>
          </p:nvSpPr>
          <p:spPr>
            <a:xfrm>
              <a:off x="0" y="-597771"/>
              <a:ext cx="3817935" cy="1519991"/>
            </a:xfrm>
            <a:custGeom>
              <a:avLst/>
              <a:gdLst/>
              <a:ahLst/>
              <a:cxnLst/>
              <a:rect l="l" t="t" r="r" b="b"/>
              <a:pathLst>
                <a:path w="3715442" h="940524">
                  <a:moveTo>
                    <a:pt x="23610" y="893008"/>
                  </a:moveTo>
                  <a:cubicBezTo>
                    <a:pt x="23610" y="910788"/>
                    <a:pt x="32362" y="914598"/>
                    <a:pt x="70287" y="918408"/>
                  </a:cubicBezTo>
                  <a:cubicBezTo>
                    <a:pt x="96542" y="920948"/>
                    <a:pt x="122797" y="923488"/>
                    <a:pt x="149053" y="924758"/>
                  </a:cubicBezTo>
                  <a:cubicBezTo>
                    <a:pt x="294916" y="926028"/>
                    <a:pt x="440779" y="927298"/>
                    <a:pt x="586642" y="927298"/>
                  </a:cubicBezTo>
                  <a:cubicBezTo>
                    <a:pt x="671243" y="928568"/>
                    <a:pt x="752926" y="932378"/>
                    <a:pt x="837527" y="929838"/>
                  </a:cubicBezTo>
                  <a:cubicBezTo>
                    <a:pt x="927962" y="927298"/>
                    <a:pt x="1021314" y="928568"/>
                    <a:pt x="1111749" y="929838"/>
                  </a:cubicBezTo>
                  <a:cubicBezTo>
                    <a:pt x="1219688" y="931108"/>
                    <a:pt x="1689368" y="931108"/>
                    <a:pt x="1797306" y="931108"/>
                  </a:cubicBezTo>
                  <a:cubicBezTo>
                    <a:pt x="1887741" y="932378"/>
                    <a:pt x="1978177" y="931108"/>
                    <a:pt x="2068612" y="932378"/>
                  </a:cubicBezTo>
                  <a:cubicBezTo>
                    <a:pt x="2135709" y="932378"/>
                    <a:pt x="2202806" y="934918"/>
                    <a:pt x="2269903" y="933648"/>
                  </a:cubicBezTo>
                  <a:cubicBezTo>
                    <a:pt x="2409931" y="933648"/>
                    <a:pt x="2549960" y="931108"/>
                    <a:pt x="2689989" y="932378"/>
                  </a:cubicBezTo>
                  <a:cubicBezTo>
                    <a:pt x="2902949" y="933648"/>
                    <a:pt x="3115909" y="937458"/>
                    <a:pt x="3328869" y="939998"/>
                  </a:cubicBezTo>
                  <a:cubicBezTo>
                    <a:pt x="3398883" y="941268"/>
                    <a:pt x="3468898" y="939998"/>
                    <a:pt x="3538912" y="938728"/>
                  </a:cubicBezTo>
                  <a:cubicBezTo>
                    <a:pt x="3600175" y="937458"/>
                    <a:pt x="3683692" y="938728"/>
                    <a:pt x="3695122" y="936188"/>
                  </a:cubicBezTo>
                  <a:cubicBezTo>
                    <a:pt x="3696392" y="920948"/>
                    <a:pt x="3696392" y="895548"/>
                    <a:pt x="3696392" y="879038"/>
                  </a:cubicBezTo>
                  <a:cubicBezTo>
                    <a:pt x="3698932" y="854289"/>
                    <a:pt x="3701472" y="400157"/>
                    <a:pt x="3704012" y="377283"/>
                  </a:cubicBezTo>
                  <a:cubicBezTo>
                    <a:pt x="3705282" y="368536"/>
                    <a:pt x="3705282" y="359790"/>
                    <a:pt x="3705282" y="351717"/>
                  </a:cubicBezTo>
                  <a:cubicBezTo>
                    <a:pt x="3706552" y="328842"/>
                    <a:pt x="3707822" y="305967"/>
                    <a:pt x="3709092" y="282419"/>
                  </a:cubicBezTo>
                  <a:cubicBezTo>
                    <a:pt x="3711632" y="225232"/>
                    <a:pt x="3707822" y="168045"/>
                    <a:pt x="3711632" y="110858"/>
                  </a:cubicBezTo>
                  <a:cubicBezTo>
                    <a:pt x="3715442" y="87311"/>
                    <a:pt x="3719252" y="55017"/>
                    <a:pt x="3707822" y="31469"/>
                  </a:cubicBezTo>
                  <a:cubicBezTo>
                    <a:pt x="3709092" y="19050"/>
                    <a:pt x="3702742" y="7620"/>
                    <a:pt x="3688772" y="0"/>
                  </a:cubicBezTo>
                  <a:lnTo>
                    <a:pt x="0" y="5080"/>
                  </a:lnTo>
                  <a:lnTo>
                    <a:pt x="23610" y="893008"/>
                  </a:lnTo>
                  <a:close/>
                </a:path>
              </a:pathLst>
            </a:custGeom>
            <a:solidFill>
              <a:srgbClr val="050505"/>
            </a:solidFill>
          </p:spPr>
          <p:txBody>
            <a:bodyPr/>
            <a:lstStyle/>
            <a:p>
              <a:endParaRPr lang="en-US"/>
            </a:p>
          </p:txBody>
        </p:sp>
        <p:sp>
          <p:nvSpPr>
            <p:cNvPr id="12" name="Freeform 12">
              <a:extLst>
                <a:ext uri="{FF2B5EF4-FFF2-40B4-BE49-F238E27FC236}">
                  <a16:creationId xmlns:a16="http://schemas.microsoft.com/office/drawing/2014/main" id="{E180CE70-B65B-847E-603E-20B7DE36B40F}"/>
                </a:ext>
              </a:extLst>
            </p:cNvPr>
            <p:cNvSpPr/>
            <p:nvPr/>
          </p:nvSpPr>
          <p:spPr>
            <a:xfrm>
              <a:off x="154547" y="-597772"/>
              <a:ext cx="6229828" cy="1470301"/>
            </a:xfrm>
            <a:custGeom>
              <a:avLst/>
              <a:gdLst/>
              <a:ahLst/>
              <a:cxnLst/>
              <a:rect l="l" t="t" r="r" b="b"/>
              <a:pathLst>
                <a:path w="3681152" h="905708">
                  <a:moveTo>
                    <a:pt x="3664642" y="905708"/>
                  </a:moveTo>
                  <a:lnTo>
                    <a:pt x="15240" y="898088"/>
                  </a:lnTo>
                  <a:lnTo>
                    <a:pt x="0" y="11430"/>
                  </a:lnTo>
                  <a:lnTo>
                    <a:pt x="3681152" y="0"/>
                  </a:lnTo>
                  <a:close/>
                </a:path>
              </a:pathLst>
            </a:custGeom>
            <a:solidFill>
              <a:srgbClr val="FEFFFF"/>
            </a:solidFill>
          </p:spPr>
          <p:txBody>
            <a:bodyPr anchor="ctr" anchorCtr="0"/>
            <a:lstStyle/>
            <a:p>
              <a:pPr algn="ctr"/>
              <a:r>
                <a:rPr lang="en-US" sz="5400" dirty="0">
                  <a:latin typeface="Bangers" panose="020B0604020202020204" charset="0"/>
                </a:rPr>
                <a:t>Filling Ballot Vacancies:</a:t>
              </a:r>
            </a:p>
            <a:p>
              <a:pPr algn="ctr"/>
              <a:r>
                <a:rPr lang="en-US" sz="4000" dirty="0">
                  <a:latin typeface="+mj-lt"/>
                  <a:cs typeface="Tufuli Arabic Semi-Bold" panose="020B0604020202020204" charset="-78"/>
                </a:rPr>
                <a:t>No D/R filed for </a:t>
              </a:r>
              <a:r>
                <a:rPr lang="en-US" sz="4000" i="1" u="sng" dirty="0">
                  <a:latin typeface="+mj-lt"/>
                  <a:cs typeface="Tufuli Arabic Semi-Bold" panose="020B0604020202020204" charset="-78"/>
                </a:rPr>
                <a:t>local</a:t>
              </a:r>
              <a:r>
                <a:rPr lang="en-US" sz="4000" dirty="0">
                  <a:latin typeface="+mj-lt"/>
                  <a:cs typeface="Tufuli Arabic Semi-Bold" panose="020B0604020202020204" charset="-78"/>
                </a:rPr>
                <a:t> office on May ballot</a:t>
              </a:r>
            </a:p>
          </p:txBody>
        </p:sp>
        <p:sp>
          <p:nvSpPr>
            <p:cNvPr id="13" name="Freeform 13">
              <a:extLst>
                <a:ext uri="{FF2B5EF4-FFF2-40B4-BE49-F238E27FC236}">
                  <a16:creationId xmlns:a16="http://schemas.microsoft.com/office/drawing/2014/main" id="{39B8B0E0-5B80-F92E-4D57-17FA9F0D240B}"/>
                </a:ext>
              </a:extLst>
            </p:cNvPr>
            <p:cNvSpPr/>
            <p:nvPr/>
          </p:nvSpPr>
          <p:spPr>
            <a:xfrm>
              <a:off x="0" y="-628271"/>
              <a:ext cx="6579769" cy="1570023"/>
            </a:xfrm>
            <a:custGeom>
              <a:avLst/>
              <a:gdLst/>
              <a:ahLst/>
              <a:cxnLst/>
              <a:rect l="l" t="t" r="r" b="b"/>
              <a:pathLst>
                <a:path w="3712242" h="942494">
                  <a:moveTo>
                    <a:pt x="0" y="13442"/>
                  </a:moveTo>
                  <a:cubicBezTo>
                    <a:pt x="13970" y="14712"/>
                    <a:pt x="26670" y="15982"/>
                    <a:pt x="39370" y="15982"/>
                  </a:cubicBezTo>
                  <a:cubicBezTo>
                    <a:pt x="85803" y="17252"/>
                    <a:pt x="333770" y="22332"/>
                    <a:pt x="409619" y="24872"/>
                  </a:cubicBezTo>
                  <a:cubicBezTo>
                    <a:pt x="482551" y="27412"/>
                    <a:pt x="555482" y="27412"/>
                    <a:pt x="628414" y="21062"/>
                  </a:cubicBezTo>
                  <a:cubicBezTo>
                    <a:pt x="701346" y="14712"/>
                    <a:pt x="774277" y="15982"/>
                    <a:pt x="847209" y="17252"/>
                  </a:cubicBezTo>
                  <a:cubicBezTo>
                    <a:pt x="908471" y="18522"/>
                    <a:pt x="1687380" y="17252"/>
                    <a:pt x="1760312" y="13442"/>
                  </a:cubicBezTo>
                  <a:cubicBezTo>
                    <a:pt x="1833243" y="9632"/>
                    <a:pt x="1909092" y="10902"/>
                    <a:pt x="1984941" y="9632"/>
                  </a:cubicBezTo>
                  <a:cubicBezTo>
                    <a:pt x="2087045" y="8362"/>
                    <a:pt x="2472124" y="5822"/>
                    <a:pt x="2565477" y="5822"/>
                  </a:cubicBezTo>
                  <a:cubicBezTo>
                    <a:pt x="2755098" y="7092"/>
                    <a:pt x="2941803" y="10902"/>
                    <a:pt x="3131426" y="10902"/>
                  </a:cubicBezTo>
                  <a:cubicBezTo>
                    <a:pt x="3256868" y="10902"/>
                    <a:pt x="3379393" y="9632"/>
                    <a:pt x="3504835" y="2012"/>
                  </a:cubicBezTo>
                  <a:cubicBezTo>
                    <a:pt x="3571932" y="-1798"/>
                    <a:pt x="3641946" y="742"/>
                    <a:pt x="3684962" y="2012"/>
                  </a:cubicBezTo>
                  <a:cubicBezTo>
                    <a:pt x="3697662" y="2012"/>
                    <a:pt x="3701472" y="8362"/>
                    <a:pt x="3702742" y="22332"/>
                  </a:cubicBezTo>
                  <a:cubicBezTo>
                    <a:pt x="3702742" y="26142"/>
                    <a:pt x="3702742" y="31222"/>
                    <a:pt x="3704012" y="35032"/>
                  </a:cubicBezTo>
                  <a:cubicBezTo>
                    <a:pt x="3715442" y="69570"/>
                    <a:pt x="3711632" y="101864"/>
                    <a:pt x="3711632" y="125412"/>
                  </a:cubicBezTo>
                  <a:cubicBezTo>
                    <a:pt x="3711632" y="147614"/>
                    <a:pt x="3710362" y="208838"/>
                    <a:pt x="3710362" y="216911"/>
                  </a:cubicBezTo>
                  <a:cubicBezTo>
                    <a:pt x="3710362" y="243823"/>
                    <a:pt x="3710362" y="270061"/>
                    <a:pt x="3709092" y="296973"/>
                  </a:cubicBezTo>
                  <a:cubicBezTo>
                    <a:pt x="3707822" y="319848"/>
                    <a:pt x="3705282" y="383762"/>
                    <a:pt x="3704012" y="391836"/>
                  </a:cubicBezTo>
                  <a:cubicBezTo>
                    <a:pt x="3701472" y="414711"/>
                    <a:pt x="3695122" y="911530"/>
                    <a:pt x="3693852" y="928040"/>
                  </a:cubicBezTo>
                  <a:cubicBezTo>
                    <a:pt x="3697662" y="950900"/>
                    <a:pt x="3557346" y="939470"/>
                    <a:pt x="3496084" y="940740"/>
                  </a:cubicBezTo>
                  <a:cubicBezTo>
                    <a:pt x="3426069" y="942010"/>
                    <a:pt x="2860120" y="935660"/>
                    <a:pt x="2647160" y="934390"/>
                  </a:cubicBezTo>
                  <a:cubicBezTo>
                    <a:pt x="2507131" y="933120"/>
                    <a:pt x="2367103" y="935660"/>
                    <a:pt x="2227074" y="935660"/>
                  </a:cubicBezTo>
                  <a:cubicBezTo>
                    <a:pt x="2159977" y="935660"/>
                    <a:pt x="2092880" y="934390"/>
                    <a:pt x="2025783" y="934390"/>
                  </a:cubicBezTo>
                  <a:cubicBezTo>
                    <a:pt x="1935348" y="934390"/>
                    <a:pt x="1844913" y="934390"/>
                    <a:pt x="1754478" y="933120"/>
                  </a:cubicBezTo>
                  <a:cubicBezTo>
                    <a:pt x="1646539" y="931850"/>
                    <a:pt x="1176859" y="931850"/>
                    <a:pt x="1068921" y="931850"/>
                  </a:cubicBezTo>
                  <a:cubicBezTo>
                    <a:pt x="978486" y="930580"/>
                    <a:pt x="885133" y="929310"/>
                    <a:pt x="794698" y="931850"/>
                  </a:cubicBezTo>
                  <a:cubicBezTo>
                    <a:pt x="710097" y="934390"/>
                    <a:pt x="491303" y="929310"/>
                    <a:pt x="465047" y="929310"/>
                  </a:cubicBezTo>
                  <a:cubicBezTo>
                    <a:pt x="345440" y="928040"/>
                    <a:pt x="53713" y="924230"/>
                    <a:pt x="35560" y="920420"/>
                  </a:cubicBezTo>
                  <a:cubicBezTo>
                    <a:pt x="19050" y="916610"/>
                    <a:pt x="15240" y="911530"/>
                    <a:pt x="15240" y="899118"/>
                  </a:cubicBezTo>
                  <a:lnTo>
                    <a:pt x="15240" y="433549"/>
                  </a:lnTo>
                  <a:cubicBezTo>
                    <a:pt x="13970" y="402601"/>
                    <a:pt x="11430" y="300337"/>
                    <a:pt x="10160" y="280153"/>
                  </a:cubicBezTo>
                  <a:lnTo>
                    <a:pt x="6350" y="217584"/>
                  </a:lnTo>
                  <a:cubicBezTo>
                    <a:pt x="5080" y="194709"/>
                    <a:pt x="7620" y="75626"/>
                    <a:pt x="0" y="29952"/>
                  </a:cubicBezTo>
                  <a:lnTo>
                    <a:pt x="0" y="13442"/>
                  </a:lnTo>
                  <a:close/>
                  <a:moveTo>
                    <a:pt x="3672262" y="914070"/>
                  </a:moveTo>
                  <a:cubicBezTo>
                    <a:pt x="3676072" y="880953"/>
                    <a:pt x="3679882" y="423457"/>
                    <a:pt x="3682422" y="396545"/>
                  </a:cubicBezTo>
                  <a:cubicBezTo>
                    <a:pt x="3684962" y="369634"/>
                    <a:pt x="3687502" y="224312"/>
                    <a:pt x="3687502" y="178562"/>
                  </a:cubicBezTo>
                  <a:cubicBezTo>
                    <a:pt x="3687502" y="163761"/>
                    <a:pt x="3691312" y="86390"/>
                    <a:pt x="3690042" y="66206"/>
                  </a:cubicBezTo>
                  <a:cubicBezTo>
                    <a:pt x="3690042" y="56622"/>
                    <a:pt x="3684962" y="41382"/>
                    <a:pt x="3682422" y="26142"/>
                  </a:cubicBezTo>
                  <a:cubicBezTo>
                    <a:pt x="3659450" y="26142"/>
                    <a:pt x="3621525" y="23602"/>
                    <a:pt x="3586518" y="24872"/>
                  </a:cubicBezTo>
                  <a:cubicBezTo>
                    <a:pt x="3504835" y="27412"/>
                    <a:pt x="3423152" y="31222"/>
                    <a:pt x="3338551" y="32492"/>
                  </a:cubicBezTo>
                  <a:cubicBezTo>
                    <a:pt x="3195605" y="35032"/>
                    <a:pt x="3055576" y="33762"/>
                    <a:pt x="2912631" y="29952"/>
                  </a:cubicBezTo>
                  <a:cubicBezTo>
                    <a:pt x="2731760" y="26142"/>
                    <a:pt x="2550890" y="27412"/>
                    <a:pt x="2372937" y="27412"/>
                  </a:cubicBezTo>
                  <a:cubicBezTo>
                    <a:pt x="2259164" y="27412"/>
                    <a:pt x="1865333" y="32492"/>
                    <a:pt x="1786567" y="36302"/>
                  </a:cubicBezTo>
                  <a:cubicBezTo>
                    <a:pt x="1707801" y="40112"/>
                    <a:pt x="1369399" y="40112"/>
                    <a:pt x="1290633" y="36302"/>
                  </a:cubicBezTo>
                  <a:cubicBezTo>
                    <a:pt x="1270212" y="35032"/>
                    <a:pt x="1141852" y="38842"/>
                    <a:pt x="1124349" y="38842"/>
                  </a:cubicBezTo>
                  <a:cubicBezTo>
                    <a:pt x="1025162" y="38842"/>
                    <a:pt x="925975" y="37572"/>
                    <a:pt x="823871" y="37572"/>
                  </a:cubicBezTo>
                  <a:cubicBezTo>
                    <a:pt x="774277" y="37572"/>
                    <a:pt x="724684" y="37572"/>
                    <a:pt x="675090" y="41382"/>
                  </a:cubicBezTo>
                  <a:cubicBezTo>
                    <a:pt x="605076" y="45192"/>
                    <a:pt x="535062" y="49002"/>
                    <a:pt x="465047" y="46462"/>
                  </a:cubicBezTo>
                  <a:cubicBezTo>
                    <a:pt x="383364" y="43922"/>
                    <a:pt x="304598" y="41382"/>
                    <a:pt x="222914" y="38842"/>
                  </a:cubicBezTo>
                  <a:cubicBezTo>
                    <a:pt x="155817" y="37572"/>
                    <a:pt x="88720" y="35032"/>
                    <a:pt x="33020" y="33762"/>
                  </a:cubicBezTo>
                  <a:cubicBezTo>
                    <a:pt x="29210" y="33762"/>
                    <a:pt x="25400" y="35032"/>
                    <a:pt x="21590" y="35032"/>
                  </a:cubicBezTo>
                  <a:cubicBezTo>
                    <a:pt x="21590" y="42652"/>
                    <a:pt x="20320" y="47732"/>
                    <a:pt x="21590" y="54082"/>
                  </a:cubicBezTo>
                  <a:cubicBezTo>
                    <a:pt x="27940" y="87063"/>
                    <a:pt x="24130" y="127430"/>
                    <a:pt x="22860" y="158378"/>
                  </a:cubicBezTo>
                  <a:cubicBezTo>
                    <a:pt x="22860" y="178562"/>
                    <a:pt x="22860" y="198746"/>
                    <a:pt x="24130" y="218929"/>
                  </a:cubicBezTo>
                  <a:cubicBezTo>
                    <a:pt x="25400" y="233731"/>
                    <a:pt x="29210" y="325230"/>
                    <a:pt x="30480" y="356178"/>
                  </a:cubicBezTo>
                  <a:cubicBezTo>
                    <a:pt x="31750" y="386454"/>
                    <a:pt x="31750" y="847986"/>
                    <a:pt x="33020" y="878935"/>
                  </a:cubicBezTo>
                  <a:cubicBezTo>
                    <a:pt x="33020" y="885662"/>
                    <a:pt x="33020" y="899791"/>
                    <a:pt x="35560" y="903910"/>
                  </a:cubicBezTo>
                  <a:cubicBezTo>
                    <a:pt x="71217" y="906450"/>
                    <a:pt x="135397" y="911530"/>
                    <a:pt x="179156" y="910260"/>
                  </a:cubicBezTo>
                  <a:cubicBezTo>
                    <a:pt x="243335" y="908990"/>
                    <a:pt x="304598" y="906450"/>
                    <a:pt x="368778" y="908990"/>
                  </a:cubicBezTo>
                  <a:cubicBezTo>
                    <a:pt x="386281" y="908990"/>
                    <a:pt x="535062" y="910260"/>
                    <a:pt x="596324" y="911530"/>
                  </a:cubicBezTo>
                  <a:cubicBezTo>
                    <a:pt x="651752" y="912800"/>
                    <a:pt x="707180" y="919150"/>
                    <a:pt x="762608" y="911530"/>
                  </a:cubicBezTo>
                  <a:cubicBezTo>
                    <a:pt x="777194" y="910260"/>
                    <a:pt x="794698" y="910260"/>
                    <a:pt x="809284" y="910260"/>
                  </a:cubicBezTo>
                  <a:cubicBezTo>
                    <a:pt x="911388" y="915340"/>
                    <a:pt x="1016410" y="906450"/>
                    <a:pt x="1115597" y="915340"/>
                  </a:cubicBezTo>
                  <a:cubicBezTo>
                    <a:pt x="1121431" y="915340"/>
                    <a:pt x="1795319" y="911530"/>
                    <a:pt x="1944100" y="911530"/>
                  </a:cubicBezTo>
                  <a:cubicBezTo>
                    <a:pt x="1976189" y="911530"/>
                    <a:pt x="2008279" y="914070"/>
                    <a:pt x="2040369" y="914070"/>
                  </a:cubicBezTo>
                  <a:cubicBezTo>
                    <a:pt x="2107466" y="914070"/>
                    <a:pt x="2177480" y="912800"/>
                    <a:pt x="2244577" y="912800"/>
                  </a:cubicBezTo>
                  <a:cubicBezTo>
                    <a:pt x="2288336" y="912800"/>
                    <a:pt x="2335013" y="912800"/>
                    <a:pt x="2378772" y="911530"/>
                  </a:cubicBezTo>
                  <a:cubicBezTo>
                    <a:pt x="2425448" y="911530"/>
                    <a:pt x="2472124" y="910260"/>
                    <a:pt x="2518800" y="908990"/>
                  </a:cubicBezTo>
                  <a:cubicBezTo>
                    <a:pt x="2530469" y="908990"/>
                    <a:pt x="2603401" y="911530"/>
                    <a:pt x="2623822" y="911530"/>
                  </a:cubicBezTo>
                  <a:lnTo>
                    <a:pt x="2772602" y="911530"/>
                  </a:lnTo>
                  <a:cubicBezTo>
                    <a:pt x="2825113" y="912800"/>
                    <a:pt x="2874706" y="916610"/>
                    <a:pt x="2927217" y="916610"/>
                  </a:cubicBezTo>
                  <a:cubicBezTo>
                    <a:pt x="2994314" y="916610"/>
                    <a:pt x="3061411" y="914070"/>
                    <a:pt x="3128508" y="914070"/>
                  </a:cubicBezTo>
                  <a:cubicBezTo>
                    <a:pt x="3210191" y="914070"/>
                    <a:pt x="3294792" y="915340"/>
                    <a:pt x="3376475" y="915340"/>
                  </a:cubicBezTo>
                  <a:cubicBezTo>
                    <a:pt x="3420234" y="915340"/>
                    <a:pt x="3461076" y="916610"/>
                    <a:pt x="3504835" y="916610"/>
                  </a:cubicBezTo>
                  <a:cubicBezTo>
                    <a:pt x="3551511" y="916610"/>
                    <a:pt x="3667182" y="914070"/>
                    <a:pt x="3672262" y="914070"/>
                  </a:cubicBezTo>
                  <a:close/>
                </a:path>
              </a:pathLst>
            </a:custGeom>
            <a:solidFill>
              <a:srgbClr val="050505"/>
            </a:solidFill>
          </p:spPr>
          <p:txBody>
            <a:bodyPr/>
            <a:lstStyle/>
            <a:p>
              <a:endParaRPr lang="en-US"/>
            </a:p>
          </p:txBody>
        </p:sp>
      </p:grpSp>
    </p:spTree>
    <p:extLst>
      <p:ext uri="{BB962C8B-B14F-4D97-AF65-F5344CB8AC3E}">
        <p14:creationId xmlns:p14="http://schemas.microsoft.com/office/powerpoint/2010/main" val="62470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05FD7-1EBC-85E0-B641-80F6EE524EE7}"/>
            </a:ext>
          </a:extLst>
        </p:cNvPr>
        <p:cNvGrpSpPr/>
        <p:nvPr/>
      </p:nvGrpSpPr>
      <p:grpSpPr>
        <a:xfrm>
          <a:off x="0" y="0"/>
          <a:ext cx="0" cy="0"/>
          <a:chOff x="0" y="0"/>
          <a:chExt cx="0" cy="0"/>
        </a:xfrm>
      </p:grpSpPr>
      <p:sp>
        <p:nvSpPr>
          <p:cNvPr id="44" name="TextBox 44">
            <a:extLst>
              <a:ext uri="{FF2B5EF4-FFF2-40B4-BE49-F238E27FC236}">
                <a16:creationId xmlns:a16="http://schemas.microsoft.com/office/drawing/2014/main" id="{98891945-B49D-487D-4A3C-49E3E2659A09}"/>
              </a:ext>
            </a:extLst>
          </p:cNvPr>
          <p:cNvSpPr txBox="1"/>
          <p:nvPr/>
        </p:nvSpPr>
        <p:spPr>
          <a:xfrm>
            <a:off x="795003" y="499638"/>
            <a:ext cx="11299492" cy="8361620"/>
          </a:xfrm>
          <a:prstGeom prst="rect">
            <a:avLst/>
          </a:prstGeom>
          <a:solidFill>
            <a:schemeClr val="bg1">
              <a:alpha val="84000"/>
            </a:schemeClr>
          </a:solidFill>
        </p:spPr>
        <p:txBody>
          <a:bodyPr lIns="0" tIns="0" rIns="0" bIns="0" rtlCol="0" anchor="t">
            <a:noAutofit/>
          </a:bodyPr>
          <a:lstStyle/>
          <a:p>
            <a:pPr algn="l">
              <a:spcBef>
                <a:spcPct val="0"/>
              </a:spcBef>
            </a:pPr>
            <a:endParaRPr lang="en-US" sz="1400" spc="28" dirty="0">
              <a:solidFill>
                <a:srgbClr val="000000"/>
              </a:solidFill>
              <a:ea typeface="KG Primary Penmanship"/>
              <a:cs typeface="KG Primary Penmanship"/>
              <a:sym typeface="KG Primary Penmanship"/>
            </a:endParaRPr>
          </a:p>
          <a:p>
            <a:pPr>
              <a:spcBef>
                <a:spcPct val="0"/>
              </a:spcBef>
            </a:pPr>
            <a:r>
              <a:rPr lang="en-US" sz="4400" b="1" u="sng" spc="28" dirty="0">
                <a:solidFill>
                  <a:srgbClr val="000000"/>
                </a:solidFill>
                <a:ea typeface="KG Primary Penmanship"/>
                <a:cs typeface="KG Primary Penmanship"/>
                <a:sym typeface="KG Primary Penmanship"/>
              </a:rPr>
              <a:t>Option 2: Hold a Caucus</a:t>
            </a:r>
          </a:p>
          <a:p>
            <a:pPr algn="r">
              <a:spcBef>
                <a:spcPct val="0"/>
              </a:spcBef>
            </a:pPr>
            <a:endParaRPr lang="en-US" sz="1000" spc="28" dirty="0">
              <a:solidFill>
                <a:srgbClr val="000000"/>
              </a:solidFill>
              <a:ea typeface="KG Primary Penmanship"/>
              <a:cs typeface="KG Primary Penmanship"/>
              <a:sym typeface="KG Primary Penmanship"/>
            </a:endParaRPr>
          </a:p>
          <a:p>
            <a:pPr marL="914400" lvl="1" indent="-457200">
              <a:spcBef>
                <a:spcPct val="0"/>
              </a:spcBef>
              <a:buFontTx/>
              <a:buChar char="-"/>
            </a:pPr>
            <a:r>
              <a:rPr lang="en-US" sz="3600" b="1" spc="28" dirty="0">
                <a:solidFill>
                  <a:srgbClr val="000000"/>
                </a:solidFill>
                <a:ea typeface="KG Primary Penmanship"/>
                <a:cs typeface="KG Primary Penmanship"/>
                <a:sym typeface="KG Primary Penmanship"/>
              </a:rPr>
              <a:t>CAN-30 Notice of Caucus </a:t>
            </a:r>
            <a:r>
              <a:rPr lang="en-US" sz="3600" spc="28" dirty="0">
                <a:solidFill>
                  <a:srgbClr val="000000"/>
                </a:solidFill>
                <a:ea typeface="KG Primary Penmanship"/>
                <a:cs typeface="KG Primary Penmanship"/>
                <a:sym typeface="KG Primary Penmanship"/>
              </a:rPr>
              <a:t>MUST be:</a:t>
            </a:r>
          </a:p>
          <a:p>
            <a:pPr marL="1371600" lvl="2" indent="-457200">
              <a:spcBef>
                <a:spcPct val="0"/>
              </a:spcBef>
              <a:buFontTx/>
              <a:buChar char="-"/>
            </a:pPr>
            <a:r>
              <a:rPr lang="en-US" sz="3200" spc="28" dirty="0">
                <a:solidFill>
                  <a:srgbClr val="000000"/>
                </a:solidFill>
                <a:ea typeface="KG Primary Penmanship"/>
                <a:cs typeface="KG Primary Penmanship"/>
                <a:sym typeface="KG Primary Penmanship"/>
              </a:rPr>
              <a:t>Sent to eligible PCs by first class mail at least 10 days before caucus is held </a:t>
            </a:r>
            <a:r>
              <a:rPr lang="en-US" sz="3200" u="sng" spc="28" dirty="0">
                <a:solidFill>
                  <a:srgbClr val="000000"/>
                </a:solidFill>
                <a:ea typeface="KG Primary Penmanship"/>
                <a:cs typeface="KG Primary Penmanship"/>
                <a:sym typeface="KG Primary Penmanship"/>
              </a:rPr>
              <a:t>AND</a:t>
            </a:r>
          </a:p>
          <a:p>
            <a:pPr marL="1371600" lvl="2" indent="-457200">
              <a:spcBef>
                <a:spcPct val="0"/>
              </a:spcBef>
              <a:buFontTx/>
              <a:buChar char="-"/>
            </a:pPr>
            <a:r>
              <a:rPr lang="en-US" sz="3200" spc="28" dirty="0">
                <a:solidFill>
                  <a:srgbClr val="000000"/>
                </a:solidFill>
                <a:ea typeface="KG Primary Penmanship"/>
                <a:cs typeface="KG Primary Penmanship"/>
                <a:sym typeface="KG Primary Penmanship"/>
              </a:rPr>
              <a:t>Filed with CEB by noon, 10 days before caucus is held</a:t>
            </a:r>
          </a:p>
          <a:p>
            <a:pPr marL="914400" lvl="1" indent="-457200">
              <a:spcBef>
                <a:spcPct val="0"/>
              </a:spcBef>
              <a:buFontTx/>
              <a:buChar char="-"/>
            </a:pPr>
            <a:endParaRPr lang="en-US" spc="28" dirty="0">
              <a:solidFill>
                <a:srgbClr val="000000"/>
              </a:solidFill>
              <a:ea typeface="KG Primary Penmanship"/>
              <a:cs typeface="KG Primary Penmanship"/>
              <a:sym typeface="KG Primary Penmanship"/>
            </a:endParaRPr>
          </a:p>
          <a:p>
            <a:pPr marL="914400" lvl="1" indent="-457200">
              <a:spcBef>
                <a:spcPct val="0"/>
              </a:spcBef>
              <a:buFontTx/>
              <a:buChar char="-"/>
            </a:pPr>
            <a:r>
              <a:rPr lang="en-US" sz="3600" spc="28" dirty="0">
                <a:solidFill>
                  <a:srgbClr val="000000"/>
                </a:solidFill>
                <a:ea typeface="KG Primary Penmanship"/>
                <a:cs typeface="KG Primary Penmanship"/>
                <a:sym typeface="KG Primary Penmanship"/>
              </a:rPr>
              <a:t>At least 72 hours before caucus, </a:t>
            </a:r>
            <a:r>
              <a:rPr lang="en-US" sz="3600" b="1" spc="28" dirty="0">
                <a:solidFill>
                  <a:srgbClr val="000000"/>
                </a:solidFill>
                <a:ea typeface="KG Primary Penmanship"/>
                <a:cs typeface="KG Primary Penmanship"/>
                <a:sym typeface="KG Primary Penmanship"/>
              </a:rPr>
              <a:t>CAN-31 Declaration of Candidacy</a:t>
            </a:r>
            <a:r>
              <a:rPr lang="en-US" sz="3600" spc="28" dirty="0">
                <a:solidFill>
                  <a:srgbClr val="000000"/>
                </a:solidFill>
                <a:ea typeface="KG Primary Penmanship"/>
                <a:cs typeface="KG Primary Penmanship"/>
                <a:sym typeface="KG Primary Penmanship"/>
              </a:rPr>
              <a:t> MUST be filed with:</a:t>
            </a:r>
          </a:p>
          <a:p>
            <a:pPr marL="1371600" lvl="2" indent="-457200">
              <a:spcBef>
                <a:spcPct val="0"/>
              </a:spcBef>
              <a:buFontTx/>
              <a:buChar char="-"/>
            </a:pPr>
            <a:r>
              <a:rPr lang="en-US" sz="3200" spc="28" dirty="0">
                <a:solidFill>
                  <a:srgbClr val="000000"/>
                </a:solidFill>
                <a:ea typeface="KG Primary Penmanship"/>
                <a:cs typeface="KG Primary Penmanship"/>
                <a:sym typeface="KG Primary Penmanship"/>
              </a:rPr>
              <a:t>Chair of caucus </a:t>
            </a:r>
            <a:r>
              <a:rPr lang="en-US" sz="3200" u="sng" spc="28" dirty="0">
                <a:solidFill>
                  <a:srgbClr val="000000"/>
                </a:solidFill>
                <a:ea typeface="KG Primary Penmanship"/>
                <a:cs typeface="KG Primary Penmanship"/>
                <a:sym typeface="KG Primary Penmanship"/>
              </a:rPr>
              <a:t>AND </a:t>
            </a:r>
            <a:r>
              <a:rPr lang="en-US" sz="3200" spc="28" dirty="0">
                <a:solidFill>
                  <a:srgbClr val="000000"/>
                </a:solidFill>
                <a:ea typeface="KG Primary Penmanship"/>
                <a:cs typeface="KG Primary Penmanship"/>
                <a:sym typeface="KG Primary Penmanship"/>
              </a:rPr>
              <a:t>CEB</a:t>
            </a:r>
          </a:p>
          <a:p>
            <a:pPr marL="1828800" lvl="3" indent="-457200">
              <a:spcBef>
                <a:spcPct val="0"/>
              </a:spcBef>
              <a:buFontTx/>
              <a:buChar char="-"/>
            </a:pPr>
            <a:r>
              <a:rPr lang="en-US" sz="3200" spc="28" dirty="0">
                <a:solidFill>
                  <a:srgbClr val="000000"/>
                </a:solidFill>
                <a:ea typeface="KG Primary Penmanship"/>
                <a:cs typeface="KG Primary Penmanship"/>
                <a:sym typeface="KG Primary Penmanship"/>
              </a:rPr>
              <a:t>No CAN-30 notice filed with clerk? Must reject CAN-31</a:t>
            </a:r>
          </a:p>
          <a:p>
            <a:pPr marL="914400" lvl="1" indent="-457200">
              <a:spcBef>
                <a:spcPct val="0"/>
              </a:spcBef>
              <a:buFontTx/>
              <a:buChar char="-"/>
            </a:pPr>
            <a:endParaRPr lang="en-US" spc="28" dirty="0">
              <a:solidFill>
                <a:srgbClr val="000000"/>
              </a:solidFill>
              <a:ea typeface="KG Primary Penmanship"/>
              <a:cs typeface="KG Primary Penmanship"/>
              <a:sym typeface="KG Primary Penmanship"/>
            </a:endParaRPr>
          </a:p>
          <a:p>
            <a:pPr marL="914400" lvl="1" indent="-457200">
              <a:spcBef>
                <a:spcPct val="0"/>
              </a:spcBef>
              <a:buFontTx/>
              <a:buChar char="-"/>
            </a:pPr>
            <a:r>
              <a:rPr lang="en-US" sz="3600" spc="28" dirty="0">
                <a:solidFill>
                  <a:srgbClr val="000000"/>
                </a:solidFill>
                <a:ea typeface="KG Primary Penmanship"/>
                <a:cs typeface="KG Primary Penmanship"/>
                <a:sym typeface="KG Primary Penmanship"/>
              </a:rPr>
              <a:t>Caucus must be held by noon, July 3, 2026</a:t>
            </a:r>
          </a:p>
          <a:p>
            <a:pPr marL="1371600" lvl="2" indent="-457200">
              <a:spcBef>
                <a:spcPct val="0"/>
              </a:spcBef>
              <a:buFontTx/>
              <a:buChar char="-"/>
            </a:pPr>
            <a:r>
              <a:rPr lang="en-US" sz="3200" spc="28" dirty="0">
                <a:solidFill>
                  <a:srgbClr val="000000"/>
                </a:solidFill>
                <a:ea typeface="KG Primary Penmanship"/>
                <a:cs typeface="KG Primary Penmanship"/>
                <a:sym typeface="KG Primary Penmanship"/>
              </a:rPr>
              <a:t>Party is responsible for following state law (IC 3-13-1), and maintaining their records (IC 3-5-4-10)</a:t>
            </a:r>
          </a:p>
          <a:p>
            <a:pPr marL="914400" lvl="1" indent="-457200">
              <a:spcBef>
                <a:spcPct val="0"/>
              </a:spcBef>
              <a:buFontTx/>
              <a:buChar char="-"/>
            </a:pPr>
            <a:endParaRPr lang="en-US" sz="1000" spc="28" dirty="0">
              <a:solidFill>
                <a:srgbClr val="000000"/>
              </a:solidFill>
              <a:ea typeface="KG Primary Penmanship"/>
              <a:cs typeface="KG Primary Penmanship"/>
              <a:sym typeface="KG Primary Penmanship"/>
            </a:endParaRPr>
          </a:p>
          <a:p>
            <a:pPr lvl="1">
              <a:spcBef>
                <a:spcPct val="0"/>
              </a:spcBef>
            </a:pPr>
            <a:r>
              <a:rPr lang="en-US" sz="2400" spc="28" dirty="0">
                <a:solidFill>
                  <a:srgbClr val="000000"/>
                </a:solidFill>
                <a:ea typeface="KG Primary Penmanship"/>
                <a:cs typeface="KG Primary Penmanship"/>
                <a:sym typeface="KG Primary Penmanship"/>
              </a:rPr>
              <a:t>Note: Ds elect PCs in May 2026; PC eligibility rules for caucus are a little different.</a:t>
            </a:r>
          </a:p>
          <a:p>
            <a:pPr marL="914400" lvl="1" indent="-457200">
              <a:spcBef>
                <a:spcPct val="0"/>
              </a:spcBef>
              <a:buFontTx/>
              <a:buChar char="-"/>
            </a:pPr>
            <a:r>
              <a:rPr lang="en-US" sz="2000" spc="28" dirty="0">
                <a:solidFill>
                  <a:srgbClr val="000000"/>
                </a:solidFill>
                <a:ea typeface="KG Primary Penmanship"/>
                <a:cs typeface="KG Primary Penmanship"/>
                <a:sym typeface="KG Primary Penmanship"/>
              </a:rPr>
              <a:t>All elected PCs within the election district are qualified to vote in caucus</a:t>
            </a:r>
          </a:p>
          <a:p>
            <a:pPr marL="914400" lvl="1" indent="-457200">
              <a:spcBef>
                <a:spcPct val="0"/>
              </a:spcBef>
              <a:buFontTx/>
              <a:buChar char="-"/>
            </a:pPr>
            <a:r>
              <a:rPr lang="en-US" sz="2000" spc="28" dirty="0">
                <a:solidFill>
                  <a:srgbClr val="000000"/>
                </a:solidFill>
                <a:ea typeface="KG Primary Penmanship"/>
                <a:cs typeface="KG Primary Penmanship"/>
                <a:sym typeface="KG Primary Penmanship"/>
              </a:rPr>
              <a:t>Only appointed PCs that were re-appointed to the same precinct after May primary </a:t>
            </a:r>
            <a:br>
              <a:rPr lang="en-US" sz="2000" spc="28" dirty="0">
                <a:solidFill>
                  <a:srgbClr val="000000"/>
                </a:solidFill>
                <a:ea typeface="KG Primary Penmanship"/>
                <a:cs typeface="KG Primary Penmanship"/>
                <a:sym typeface="KG Primary Penmanship"/>
              </a:rPr>
            </a:br>
            <a:r>
              <a:rPr lang="en-US" sz="2000" spc="28" dirty="0">
                <a:solidFill>
                  <a:srgbClr val="000000"/>
                </a:solidFill>
                <a:ea typeface="KG Primary Penmanship"/>
                <a:cs typeface="KG Primary Penmanship"/>
                <a:sym typeface="KG Primary Penmanship"/>
              </a:rPr>
              <a:t>election are eligible to vote in a ballot vacancy caucus</a:t>
            </a:r>
          </a:p>
          <a:p>
            <a:pPr marL="914400" lvl="1" indent="-457200">
              <a:spcBef>
                <a:spcPct val="0"/>
              </a:spcBef>
              <a:buFontTx/>
              <a:buChar char="-"/>
            </a:pPr>
            <a:r>
              <a:rPr lang="en-US" sz="2000" spc="28" dirty="0">
                <a:solidFill>
                  <a:srgbClr val="000000"/>
                </a:solidFill>
                <a:ea typeface="KG Primary Penmanship"/>
                <a:cs typeface="KG Primary Penmanship"/>
                <a:sym typeface="KG Primary Penmanship"/>
              </a:rPr>
              <a:t>Same rule applies to Rs in 2028, when their PCs are on the May ballot</a:t>
            </a:r>
          </a:p>
          <a:p>
            <a:pPr marL="914400" lvl="1" indent="-457200">
              <a:spcBef>
                <a:spcPct val="0"/>
              </a:spcBef>
              <a:buFontTx/>
              <a:buChar char="-"/>
            </a:pPr>
            <a:endParaRPr lang="en-US" sz="3200" spc="28" dirty="0">
              <a:solidFill>
                <a:srgbClr val="000000"/>
              </a:solidFill>
              <a:ea typeface="KG Primary Penmanship"/>
              <a:cs typeface="KG Primary Penmanship"/>
              <a:sym typeface="KG Primary Penmanship"/>
            </a:endParaRPr>
          </a:p>
          <a:p>
            <a:pPr algn="l">
              <a:spcBef>
                <a:spcPct val="0"/>
              </a:spcBef>
            </a:pPr>
            <a:r>
              <a:rPr lang="en-US" sz="3200" spc="28" dirty="0">
                <a:solidFill>
                  <a:srgbClr val="000000"/>
                </a:solidFill>
                <a:ea typeface="KG Primary Penmanship"/>
                <a:cs typeface="KG Primary Penmanship"/>
                <a:sym typeface="KG Primary Penmanship"/>
              </a:rPr>
              <a:t> </a:t>
            </a:r>
          </a:p>
        </p:txBody>
      </p:sp>
      <p:grpSp>
        <p:nvGrpSpPr>
          <p:cNvPr id="10" name="Group 10">
            <a:extLst>
              <a:ext uri="{FF2B5EF4-FFF2-40B4-BE49-F238E27FC236}">
                <a16:creationId xmlns:a16="http://schemas.microsoft.com/office/drawing/2014/main" id="{4DC36CD2-328E-9547-5560-3640E21BAEFA}"/>
              </a:ext>
            </a:extLst>
          </p:cNvPr>
          <p:cNvGrpSpPr/>
          <p:nvPr/>
        </p:nvGrpSpPr>
        <p:grpSpPr>
          <a:xfrm>
            <a:off x="11418969" y="363281"/>
            <a:ext cx="6536835" cy="2770719"/>
            <a:chOff x="0" y="-628271"/>
            <a:chExt cx="6579769" cy="1570023"/>
          </a:xfrm>
        </p:grpSpPr>
        <p:sp>
          <p:nvSpPr>
            <p:cNvPr id="11" name="Freeform 11">
              <a:extLst>
                <a:ext uri="{FF2B5EF4-FFF2-40B4-BE49-F238E27FC236}">
                  <a16:creationId xmlns:a16="http://schemas.microsoft.com/office/drawing/2014/main" id="{F6205C95-F3CB-1D5C-2355-1B79419A14A5}"/>
                </a:ext>
              </a:extLst>
            </p:cNvPr>
            <p:cNvSpPr/>
            <p:nvPr/>
          </p:nvSpPr>
          <p:spPr>
            <a:xfrm>
              <a:off x="0" y="-597771"/>
              <a:ext cx="3817935" cy="1519991"/>
            </a:xfrm>
            <a:custGeom>
              <a:avLst/>
              <a:gdLst/>
              <a:ahLst/>
              <a:cxnLst/>
              <a:rect l="l" t="t" r="r" b="b"/>
              <a:pathLst>
                <a:path w="3715442" h="940524">
                  <a:moveTo>
                    <a:pt x="23610" y="893008"/>
                  </a:moveTo>
                  <a:cubicBezTo>
                    <a:pt x="23610" y="910788"/>
                    <a:pt x="32362" y="914598"/>
                    <a:pt x="70287" y="918408"/>
                  </a:cubicBezTo>
                  <a:cubicBezTo>
                    <a:pt x="96542" y="920948"/>
                    <a:pt x="122797" y="923488"/>
                    <a:pt x="149053" y="924758"/>
                  </a:cubicBezTo>
                  <a:cubicBezTo>
                    <a:pt x="294916" y="926028"/>
                    <a:pt x="440779" y="927298"/>
                    <a:pt x="586642" y="927298"/>
                  </a:cubicBezTo>
                  <a:cubicBezTo>
                    <a:pt x="671243" y="928568"/>
                    <a:pt x="752926" y="932378"/>
                    <a:pt x="837527" y="929838"/>
                  </a:cubicBezTo>
                  <a:cubicBezTo>
                    <a:pt x="927962" y="927298"/>
                    <a:pt x="1021314" y="928568"/>
                    <a:pt x="1111749" y="929838"/>
                  </a:cubicBezTo>
                  <a:cubicBezTo>
                    <a:pt x="1219688" y="931108"/>
                    <a:pt x="1689368" y="931108"/>
                    <a:pt x="1797306" y="931108"/>
                  </a:cubicBezTo>
                  <a:cubicBezTo>
                    <a:pt x="1887741" y="932378"/>
                    <a:pt x="1978177" y="931108"/>
                    <a:pt x="2068612" y="932378"/>
                  </a:cubicBezTo>
                  <a:cubicBezTo>
                    <a:pt x="2135709" y="932378"/>
                    <a:pt x="2202806" y="934918"/>
                    <a:pt x="2269903" y="933648"/>
                  </a:cubicBezTo>
                  <a:cubicBezTo>
                    <a:pt x="2409931" y="933648"/>
                    <a:pt x="2549960" y="931108"/>
                    <a:pt x="2689989" y="932378"/>
                  </a:cubicBezTo>
                  <a:cubicBezTo>
                    <a:pt x="2902949" y="933648"/>
                    <a:pt x="3115909" y="937458"/>
                    <a:pt x="3328869" y="939998"/>
                  </a:cubicBezTo>
                  <a:cubicBezTo>
                    <a:pt x="3398883" y="941268"/>
                    <a:pt x="3468898" y="939998"/>
                    <a:pt x="3538912" y="938728"/>
                  </a:cubicBezTo>
                  <a:cubicBezTo>
                    <a:pt x="3600175" y="937458"/>
                    <a:pt x="3683692" y="938728"/>
                    <a:pt x="3695122" y="936188"/>
                  </a:cubicBezTo>
                  <a:cubicBezTo>
                    <a:pt x="3696392" y="920948"/>
                    <a:pt x="3696392" y="895548"/>
                    <a:pt x="3696392" y="879038"/>
                  </a:cubicBezTo>
                  <a:cubicBezTo>
                    <a:pt x="3698932" y="854289"/>
                    <a:pt x="3701472" y="400157"/>
                    <a:pt x="3704012" y="377283"/>
                  </a:cubicBezTo>
                  <a:cubicBezTo>
                    <a:pt x="3705282" y="368536"/>
                    <a:pt x="3705282" y="359790"/>
                    <a:pt x="3705282" y="351717"/>
                  </a:cubicBezTo>
                  <a:cubicBezTo>
                    <a:pt x="3706552" y="328842"/>
                    <a:pt x="3707822" y="305967"/>
                    <a:pt x="3709092" y="282419"/>
                  </a:cubicBezTo>
                  <a:cubicBezTo>
                    <a:pt x="3711632" y="225232"/>
                    <a:pt x="3707822" y="168045"/>
                    <a:pt x="3711632" y="110858"/>
                  </a:cubicBezTo>
                  <a:cubicBezTo>
                    <a:pt x="3715442" y="87311"/>
                    <a:pt x="3719252" y="55017"/>
                    <a:pt x="3707822" y="31469"/>
                  </a:cubicBezTo>
                  <a:cubicBezTo>
                    <a:pt x="3709092" y="19050"/>
                    <a:pt x="3702742" y="7620"/>
                    <a:pt x="3688772" y="0"/>
                  </a:cubicBezTo>
                  <a:lnTo>
                    <a:pt x="0" y="5080"/>
                  </a:lnTo>
                  <a:lnTo>
                    <a:pt x="23610" y="893008"/>
                  </a:lnTo>
                  <a:close/>
                </a:path>
              </a:pathLst>
            </a:custGeom>
            <a:solidFill>
              <a:srgbClr val="050505"/>
            </a:solidFill>
          </p:spPr>
          <p:txBody>
            <a:bodyPr/>
            <a:lstStyle/>
            <a:p>
              <a:endParaRPr lang="en-US"/>
            </a:p>
          </p:txBody>
        </p:sp>
        <p:sp>
          <p:nvSpPr>
            <p:cNvPr id="13" name="Freeform 13">
              <a:extLst>
                <a:ext uri="{FF2B5EF4-FFF2-40B4-BE49-F238E27FC236}">
                  <a16:creationId xmlns:a16="http://schemas.microsoft.com/office/drawing/2014/main" id="{08027662-C8D7-32F2-63FE-EF04F035E630}"/>
                </a:ext>
              </a:extLst>
            </p:cNvPr>
            <p:cNvSpPr/>
            <p:nvPr/>
          </p:nvSpPr>
          <p:spPr>
            <a:xfrm>
              <a:off x="0" y="-628271"/>
              <a:ext cx="6579769" cy="1570023"/>
            </a:xfrm>
            <a:custGeom>
              <a:avLst/>
              <a:gdLst/>
              <a:ahLst/>
              <a:cxnLst/>
              <a:rect l="l" t="t" r="r" b="b"/>
              <a:pathLst>
                <a:path w="3712242" h="942494">
                  <a:moveTo>
                    <a:pt x="0" y="13442"/>
                  </a:moveTo>
                  <a:cubicBezTo>
                    <a:pt x="13970" y="14712"/>
                    <a:pt x="26670" y="15982"/>
                    <a:pt x="39370" y="15982"/>
                  </a:cubicBezTo>
                  <a:cubicBezTo>
                    <a:pt x="85803" y="17252"/>
                    <a:pt x="333770" y="22332"/>
                    <a:pt x="409619" y="24872"/>
                  </a:cubicBezTo>
                  <a:cubicBezTo>
                    <a:pt x="482551" y="27412"/>
                    <a:pt x="555482" y="27412"/>
                    <a:pt x="628414" y="21062"/>
                  </a:cubicBezTo>
                  <a:cubicBezTo>
                    <a:pt x="701346" y="14712"/>
                    <a:pt x="774277" y="15982"/>
                    <a:pt x="847209" y="17252"/>
                  </a:cubicBezTo>
                  <a:cubicBezTo>
                    <a:pt x="908471" y="18522"/>
                    <a:pt x="1687380" y="17252"/>
                    <a:pt x="1760312" y="13442"/>
                  </a:cubicBezTo>
                  <a:cubicBezTo>
                    <a:pt x="1833243" y="9632"/>
                    <a:pt x="1909092" y="10902"/>
                    <a:pt x="1984941" y="9632"/>
                  </a:cubicBezTo>
                  <a:cubicBezTo>
                    <a:pt x="2087045" y="8362"/>
                    <a:pt x="2472124" y="5822"/>
                    <a:pt x="2565477" y="5822"/>
                  </a:cubicBezTo>
                  <a:cubicBezTo>
                    <a:pt x="2755098" y="7092"/>
                    <a:pt x="2941803" y="10902"/>
                    <a:pt x="3131426" y="10902"/>
                  </a:cubicBezTo>
                  <a:cubicBezTo>
                    <a:pt x="3256868" y="10902"/>
                    <a:pt x="3379393" y="9632"/>
                    <a:pt x="3504835" y="2012"/>
                  </a:cubicBezTo>
                  <a:cubicBezTo>
                    <a:pt x="3571932" y="-1798"/>
                    <a:pt x="3641946" y="742"/>
                    <a:pt x="3684962" y="2012"/>
                  </a:cubicBezTo>
                  <a:cubicBezTo>
                    <a:pt x="3697662" y="2012"/>
                    <a:pt x="3701472" y="8362"/>
                    <a:pt x="3702742" y="22332"/>
                  </a:cubicBezTo>
                  <a:cubicBezTo>
                    <a:pt x="3702742" y="26142"/>
                    <a:pt x="3702742" y="31222"/>
                    <a:pt x="3704012" y="35032"/>
                  </a:cubicBezTo>
                  <a:cubicBezTo>
                    <a:pt x="3715442" y="69570"/>
                    <a:pt x="3711632" y="101864"/>
                    <a:pt x="3711632" y="125412"/>
                  </a:cubicBezTo>
                  <a:cubicBezTo>
                    <a:pt x="3711632" y="147614"/>
                    <a:pt x="3710362" y="208838"/>
                    <a:pt x="3710362" y="216911"/>
                  </a:cubicBezTo>
                  <a:cubicBezTo>
                    <a:pt x="3710362" y="243823"/>
                    <a:pt x="3710362" y="270061"/>
                    <a:pt x="3709092" y="296973"/>
                  </a:cubicBezTo>
                  <a:cubicBezTo>
                    <a:pt x="3707822" y="319848"/>
                    <a:pt x="3705282" y="383762"/>
                    <a:pt x="3704012" y="391836"/>
                  </a:cubicBezTo>
                  <a:cubicBezTo>
                    <a:pt x="3701472" y="414711"/>
                    <a:pt x="3695122" y="911530"/>
                    <a:pt x="3693852" y="928040"/>
                  </a:cubicBezTo>
                  <a:cubicBezTo>
                    <a:pt x="3697662" y="950900"/>
                    <a:pt x="3557346" y="939470"/>
                    <a:pt x="3496084" y="940740"/>
                  </a:cubicBezTo>
                  <a:cubicBezTo>
                    <a:pt x="3426069" y="942010"/>
                    <a:pt x="2860120" y="935660"/>
                    <a:pt x="2647160" y="934390"/>
                  </a:cubicBezTo>
                  <a:cubicBezTo>
                    <a:pt x="2507131" y="933120"/>
                    <a:pt x="2367103" y="935660"/>
                    <a:pt x="2227074" y="935660"/>
                  </a:cubicBezTo>
                  <a:cubicBezTo>
                    <a:pt x="2159977" y="935660"/>
                    <a:pt x="2092880" y="934390"/>
                    <a:pt x="2025783" y="934390"/>
                  </a:cubicBezTo>
                  <a:cubicBezTo>
                    <a:pt x="1935348" y="934390"/>
                    <a:pt x="1844913" y="934390"/>
                    <a:pt x="1754478" y="933120"/>
                  </a:cubicBezTo>
                  <a:cubicBezTo>
                    <a:pt x="1646539" y="931850"/>
                    <a:pt x="1176859" y="931850"/>
                    <a:pt x="1068921" y="931850"/>
                  </a:cubicBezTo>
                  <a:cubicBezTo>
                    <a:pt x="978486" y="930580"/>
                    <a:pt x="885133" y="929310"/>
                    <a:pt x="794698" y="931850"/>
                  </a:cubicBezTo>
                  <a:cubicBezTo>
                    <a:pt x="710097" y="934390"/>
                    <a:pt x="491303" y="929310"/>
                    <a:pt x="465047" y="929310"/>
                  </a:cubicBezTo>
                  <a:cubicBezTo>
                    <a:pt x="345440" y="928040"/>
                    <a:pt x="53713" y="924230"/>
                    <a:pt x="35560" y="920420"/>
                  </a:cubicBezTo>
                  <a:cubicBezTo>
                    <a:pt x="19050" y="916610"/>
                    <a:pt x="15240" y="911530"/>
                    <a:pt x="15240" y="899118"/>
                  </a:cubicBezTo>
                  <a:lnTo>
                    <a:pt x="15240" y="433549"/>
                  </a:lnTo>
                  <a:cubicBezTo>
                    <a:pt x="13970" y="402601"/>
                    <a:pt x="11430" y="300337"/>
                    <a:pt x="10160" y="280153"/>
                  </a:cubicBezTo>
                  <a:lnTo>
                    <a:pt x="6350" y="217584"/>
                  </a:lnTo>
                  <a:cubicBezTo>
                    <a:pt x="5080" y="194709"/>
                    <a:pt x="7620" y="75626"/>
                    <a:pt x="0" y="29952"/>
                  </a:cubicBezTo>
                  <a:lnTo>
                    <a:pt x="0" y="13442"/>
                  </a:lnTo>
                  <a:close/>
                  <a:moveTo>
                    <a:pt x="3672262" y="914070"/>
                  </a:moveTo>
                  <a:cubicBezTo>
                    <a:pt x="3676072" y="880953"/>
                    <a:pt x="3679882" y="423457"/>
                    <a:pt x="3682422" y="396545"/>
                  </a:cubicBezTo>
                  <a:cubicBezTo>
                    <a:pt x="3684962" y="369634"/>
                    <a:pt x="3687502" y="224312"/>
                    <a:pt x="3687502" y="178562"/>
                  </a:cubicBezTo>
                  <a:cubicBezTo>
                    <a:pt x="3687502" y="163761"/>
                    <a:pt x="3691312" y="86390"/>
                    <a:pt x="3690042" y="66206"/>
                  </a:cubicBezTo>
                  <a:cubicBezTo>
                    <a:pt x="3690042" y="56622"/>
                    <a:pt x="3684962" y="41382"/>
                    <a:pt x="3682422" y="26142"/>
                  </a:cubicBezTo>
                  <a:cubicBezTo>
                    <a:pt x="3659450" y="26142"/>
                    <a:pt x="3621525" y="23602"/>
                    <a:pt x="3586518" y="24872"/>
                  </a:cubicBezTo>
                  <a:cubicBezTo>
                    <a:pt x="3504835" y="27412"/>
                    <a:pt x="3423152" y="31222"/>
                    <a:pt x="3338551" y="32492"/>
                  </a:cubicBezTo>
                  <a:cubicBezTo>
                    <a:pt x="3195605" y="35032"/>
                    <a:pt x="3055576" y="33762"/>
                    <a:pt x="2912631" y="29952"/>
                  </a:cubicBezTo>
                  <a:cubicBezTo>
                    <a:pt x="2731760" y="26142"/>
                    <a:pt x="2550890" y="27412"/>
                    <a:pt x="2372937" y="27412"/>
                  </a:cubicBezTo>
                  <a:cubicBezTo>
                    <a:pt x="2259164" y="27412"/>
                    <a:pt x="1865333" y="32492"/>
                    <a:pt x="1786567" y="36302"/>
                  </a:cubicBezTo>
                  <a:cubicBezTo>
                    <a:pt x="1707801" y="40112"/>
                    <a:pt x="1369399" y="40112"/>
                    <a:pt x="1290633" y="36302"/>
                  </a:cubicBezTo>
                  <a:cubicBezTo>
                    <a:pt x="1270212" y="35032"/>
                    <a:pt x="1141852" y="38842"/>
                    <a:pt x="1124349" y="38842"/>
                  </a:cubicBezTo>
                  <a:cubicBezTo>
                    <a:pt x="1025162" y="38842"/>
                    <a:pt x="925975" y="37572"/>
                    <a:pt x="823871" y="37572"/>
                  </a:cubicBezTo>
                  <a:cubicBezTo>
                    <a:pt x="774277" y="37572"/>
                    <a:pt x="724684" y="37572"/>
                    <a:pt x="675090" y="41382"/>
                  </a:cubicBezTo>
                  <a:cubicBezTo>
                    <a:pt x="605076" y="45192"/>
                    <a:pt x="535062" y="49002"/>
                    <a:pt x="465047" y="46462"/>
                  </a:cubicBezTo>
                  <a:cubicBezTo>
                    <a:pt x="383364" y="43922"/>
                    <a:pt x="304598" y="41382"/>
                    <a:pt x="222914" y="38842"/>
                  </a:cubicBezTo>
                  <a:cubicBezTo>
                    <a:pt x="155817" y="37572"/>
                    <a:pt x="88720" y="35032"/>
                    <a:pt x="33020" y="33762"/>
                  </a:cubicBezTo>
                  <a:cubicBezTo>
                    <a:pt x="29210" y="33762"/>
                    <a:pt x="25400" y="35032"/>
                    <a:pt x="21590" y="35032"/>
                  </a:cubicBezTo>
                  <a:cubicBezTo>
                    <a:pt x="21590" y="42652"/>
                    <a:pt x="20320" y="47732"/>
                    <a:pt x="21590" y="54082"/>
                  </a:cubicBezTo>
                  <a:cubicBezTo>
                    <a:pt x="27940" y="87063"/>
                    <a:pt x="24130" y="127430"/>
                    <a:pt x="22860" y="158378"/>
                  </a:cubicBezTo>
                  <a:cubicBezTo>
                    <a:pt x="22860" y="178562"/>
                    <a:pt x="22860" y="198746"/>
                    <a:pt x="24130" y="218929"/>
                  </a:cubicBezTo>
                  <a:cubicBezTo>
                    <a:pt x="25400" y="233731"/>
                    <a:pt x="29210" y="325230"/>
                    <a:pt x="30480" y="356178"/>
                  </a:cubicBezTo>
                  <a:cubicBezTo>
                    <a:pt x="31750" y="386454"/>
                    <a:pt x="31750" y="847986"/>
                    <a:pt x="33020" y="878935"/>
                  </a:cubicBezTo>
                  <a:cubicBezTo>
                    <a:pt x="33020" y="885662"/>
                    <a:pt x="33020" y="899791"/>
                    <a:pt x="35560" y="903910"/>
                  </a:cubicBezTo>
                  <a:cubicBezTo>
                    <a:pt x="71217" y="906450"/>
                    <a:pt x="135397" y="911530"/>
                    <a:pt x="179156" y="910260"/>
                  </a:cubicBezTo>
                  <a:cubicBezTo>
                    <a:pt x="243335" y="908990"/>
                    <a:pt x="304598" y="906450"/>
                    <a:pt x="368778" y="908990"/>
                  </a:cubicBezTo>
                  <a:cubicBezTo>
                    <a:pt x="386281" y="908990"/>
                    <a:pt x="535062" y="910260"/>
                    <a:pt x="596324" y="911530"/>
                  </a:cubicBezTo>
                  <a:cubicBezTo>
                    <a:pt x="651752" y="912800"/>
                    <a:pt x="707180" y="919150"/>
                    <a:pt x="762608" y="911530"/>
                  </a:cubicBezTo>
                  <a:cubicBezTo>
                    <a:pt x="777194" y="910260"/>
                    <a:pt x="794698" y="910260"/>
                    <a:pt x="809284" y="910260"/>
                  </a:cubicBezTo>
                  <a:cubicBezTo>
                    <a:pt x="911388" y="915340"/>
                    <a:pt x="1016410" y="906450"/>
                    <a:pt x="1115597" y="915340"/>
                  </a:cubicBezTo>
                  <a:cubicBezTo>
                    <a:pt x="1121431" y="915340"/>
                    <a:pt x="1795319" y="911530"/>
                    <a:pt x="1944100" y="911530"/>
                  </a:cubicBezTo>
                  <a:cubicBezTo>
                    <a:pt x="1976189" y="911530"/>
                    <a:pt x="2008279" y="914070"/>
                    <a:pt x="2040369" y="914070"/>
                  </a:cubicBezTo>
                  <a:cubicBezTo>
                    <a:pt x="2107466" y="914070"/>
                    <a:pt x="2177480" y="912800"/>
                    <a:pt x="2244577" y="912800"/>
                  </a:cubicBezTo>
                  <a:cubicBezTo>
                    <a:pt x="2288336" y="912800"/>
                    <a:pt x="2335013" y="912800"/>
                    <a:pt x="2378772" y="911530"/>
                  </a:cubicBezTo>
                  <a:cubicBezTo>
                    <a:pt x="2425448" y="911530"/>
                    <a:pt x="2472124" y="910260"/>
                    <a:pt x="2518800" y="908990"/>
                  </a:cubicBezTo>
                  <a:cubicBezTo>
                    <a:pt x="2530469" y="908990"/>
                    <a:pt x="2603401" y="911530"/>
                    <a:pt x="2623822" y="911530"/>
                  </a:cubicBezTo>
                  <a:lnTo>
                    <a:pt x="2772602" y="911530"/>
                  </a:lnTo>
                  <a:cubicBezTo>
                    <a:pt x="2825113" y="912800"/>
                    <a:pt x="2874706" y="916610"/>
                    <a:pt x="2927217" y="916610"/>
                  </a:cubicBezTo>
                  <a:cubicBezTo>
                    <a:pt x="2994314" y="916610"/>
                    <a:pt x="3061411" y="914070"/>
                    <a:pt x="3128508" y="914070"/>
                  </a:cubicBezTo>
                  <a:cubicBezTo>
                    <a:pt x="3210191" y="914070"/>
                    <a:pt x="3294792" y="915340"/>
                    <a:pt x="3376475" y="915340"/>
                  </a:cubicBezTo>
                  <a:cubicBezTo>
                    <a:pt x="3420234" y="915340"/>
                    <a:pt x="3461076" y="916610"/>
                    <a:pt x="3504835" y="916610"/>
                  </a:cubicBezTo>
                  <a:cubicBezTo>
                    <a:pt x="3551511" y="916610"/>
                    <a:pt x="3667182" y="914070"/>
                    <a:pt x="3672262" y="914070"/>
                  </a:cubicBezTo>
                  <a:close/>
                </a:path>
              </a:pathLst>
            </a:custGeom>
            <a:solidFill>
              <a:srgbClr val="050505"/>
            </a:solidFill>
          </p:spPr>
          <p:txBody>
            <a:bodyPr/>
            <a:lstStyle/>
            <a:p>
              <a:endParaRPr lang="en-US"/>
            </a:p>
          </p:txBody>
        </p:sp>
        <p:sp>
          <p:nvSpPr>
            <p:cNvPr id="12" name="Freeform 12">
              <a:extLst>
                <a:ext uri="{FF2B5EF4-FFF2-40B4-BE49-F238E27FC236}">
                  <a16:creationId xmlns:a16="http://schemas.microsoft.com/office/drawing/2014/main" id="{AA097773-4914-D6AC-C6F3-07D194777009}"/>
                </a:ext>
              </a:extLst>
            </p:cNvPr>
            <p:cNvSpPr/>
            <p:nvPr/>
          </p:nvSpPr>
          <p:spPr>
            <a:xfrm>
              <a:off x="174970" y="-578410"/>
              <a:ext cx="6229828" cy="1470301"/>
            </a:xfrm>
            <a:custGeom>
              <a:avLst/>
              <a:gdLst/>
              <a:ahLst/>
              <a:cxnLst/>
              <a:rect l="l" t="t" r="r" b="b"/>
              <a:pathLst>
                <a:path w="3681152" h="905708">
                  <a:moveTo>
                    <a:pt x="3664642" y="905708"/>
                  </a:moveTo>
                  <a:lnTo>
                    <a:pt x="15240" y="898088"/>
                  </a:lnTo>
                  <a:lnTo>
                    <a:pt x="0" y="11430"/>
                  </a:lnTo>
                  <a:lnTo>
                    <a:pt x="3681152" y="0"/>
                  </a:lnTo>
                  <a:close/>
                </a:path>
              </a:pathLst>
            </a:custGeom>
            <a:solidFill>
              <a:srgbClr val="FEFFFF"/>
            </a:solidFill>
          </p:spPr>
          <p:txBody>
            <a:bodyPr anchor="ctr" anchorCtr="0"/>
            <a:lstStyle/>
            <a:p>
              <a:pPr algn="ctr"/>
              <a:r>
                <a:rPr lang="en-US" sz="5400" dirty="0">
                  <a:latin typeface="Bangers" panose="020B0604020202020204" charset="0"/>
                </a:rPr>
                <a:t>Filling Ballot Vacancies:</a:t>
              </a:r>
            </a:p>
            <a:p>
              <a:pPr algn="ctr"/>
              <a:r>
                <a:rPr lang="en-US" sz="4000" dirty="0">
                  <a:latin typeface="+mj-lt"/>
                  <a:cs typeface="Tufuli Arabic Semi-Bold" panose="020B0604020202020204" charset="-78"/>
                </a:rPr>
                <a:t>No D/R filed for </a:t>
              </a:r>
              <a:r>
                <a:rPr lang="en-US" sz="4000" i="1" u="sng" dirty="0">
                  <a:latin typeface="+mj-lt"/>
                  <a:cs typeface="Tufuli Arabic Semi-Bold" panose="020B0604020202020204" charset="-78"/>
                </a:rPr>
                <a:t>local</a:t>
              </a:r>
              <a:r>
                <a:rPr lang="en-US" sz="4000" dirty="0">
                  <a:latin typeface="+mj-lt"/>
                  <a:cs typeface="Tufuli Arabic Semi-Bold" panose="020B0604020202020204" charset="-78"/>
                </a:rPr>
                <a:t> office on May ballot</a:t>
              </a:r>
            </a:p>
          </p:txBody>
        </p:sp>
      </p:grpSp>
    </p:spTree>
    <p:extLst>
      <p:ext uri="{BB962C8B-B14F-4D97-AF65-F5344CB8AC3E}">
        <p14:creationId xmlns:p14="http://schemas.microsoft.com/office/powerpoint/2010/main" val="4284469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82A05-CFD5-D6F8-AE6D-64CEC4A12E2A}"/>
            </a:ext>
          </a:extLst>
        </p:cNvPr>
        <p:cNvGrpSpPr/>
        <p:nvPr/>
      </p:nvGrpSpPr>
      <p:grpSpPr>
        <a:xfrm>
          <a:off x="0" y="0"/>
          <a:ext cx="0" cy="0"/>
          <a:chOff x="0" y="0"/>
          <a:chExt cx="0" cy="0"/>
        </a:xfrm>
      </p:grpSpPr>
      <p:sp>
        <p:nvSpPr>
          <p:cNvPr id="44" name="TextBox 44">
            <a:extLst>
              <a:ext uri="{FF2B5EF4-FFF2-40B4-BE49-F238E27FC236}">
                <a16:creationId xmlns:a16="http://schemas.microsoft.com/office/drawing/2014/main" id="{40957CFC-B724-132F-315D-37D9D9068326}"/>
              </a:ext>
            </a:extLst>
          </p:cNvPr>
          <p:cNvSpPr txBox="1"/>
          <p:nvPr/>
        </p:nvSpPr>
        <p:spPr>
          <a:xfrm>
            <a:off x="795003" y="499638"/>
            <a:ext cx="11327881" cy="4643862"/>
          </a:xfrm>
          <a:prstGeom prst="rect">
            <a:avLst/>
          </a:prstGeom>
          <a:solidFill>
            <a:schemeClr val="bg1">
              <a:alpha val="84000"/>
            </a:schemeClr>
          </a:solidFill>
        </p:spPr>
        <p:txBody>
          <a:bodyPr lIns="0" tIns="0" rIns="0" bIns="0" rtlCol="0" anchor="t">
            <a:noAutofit/>
          </a:bodyPr>
          <a:lstStyle/>
          <a:p>
            <a:pPr algn="l">
              <a:spcBef>
                <a:spcPct val="0"/>
              </a:spcBef>
            </a:pPr>
            <a:endParaRPr lang="en-US" sz="1400" spc="28" dirty="0">
              <a:solidFill>
                <a:srgbClr val="000000"/>
              </a:solidFill>
              <a:ea typeface="KG Primary Penmanship"/>
              <a:cs typeface="KG Primary Penmanship"/>
              <a:sym typeface="KG Primary Penmanship"/>
            </a:endParaRPr>
          </a:p>
          <a:p>
            <a:pPr>
              <a:spcBef>
                <a:spcPct val="0"/>
              </a:spcBef>
            </a:pPr>
            <a:r>
              <a:rPr lang="en-US" sz="4000" b="1" u="sng" spc="28" dirty="0">
                <a:solidFill>
                  <a:srgbClr val="000000"/>
                </a:solidFill>
                <a:ea typeface="KG Primary Penmanship"/>
                <a:cs typeface="KG Primary Penmanship"/>
                <a:sym typeface="KG Primary Penmanship"/>
              </a:rPr>
              <a:t>Option 2: Hold a Caucus</a:t>
            </a:r>
          </a:p>
          <a:p>
            <a:pPr algn="r">
              <a:spcBef>
                <a:spcPct val="0"/>
              </a:spcBef>
            </a:pPr>
            <a:endParaRPr lang="en-US" sz="1000" spc="28" dirty="0">
              <a:solidFill>
                <a:srgbClr val="000000"/>
              </a:solidFill>
              <a:ea typeface="KG Primary Penmanship"/>
              <a:cs typeface="KG Primary Penmanship"/>
              <a:sym typeface="KG Primary Penmanship"/>
            </a:endParaRPr>
          </a:p>
          <a:p>
            <a:pPr marL="914400" lvl="1" indent="-457200">
              <a:spcBef>
                <a:spcPct val="0"/>
              </a:spcBef>
              <a:buFontTx/>
              <a:buChar char="-"/>
            </a:pPr>
            <a:r>
              <a:rPr lang="en-US" sz="3600" b="1" spc="28" dirty="0">
                <a:solidFill>
                  <a:srgbClr val="000000"/>
                </a:solidFill>
                <a:ea typeface="KG Primary Penmanship"/>
                <a:cs typeface="KG Primary Penmanship"/>
                <a:sym typeface="KG Primary Penmanship"/>
              </a:rPr>
              <a:t>Post Caucus Paperwork to file with CEB by noon, </a:t>
            </a:r>
          </a:p>
          <a:p>
            <a:pPr marL="914400" lvl="1" indent="-457200">
              <a:spcBef>
                <a:spcPct val="0"/>
              </a:spcBef>
              <a:buFontTx/>
              <a:buChar char="-"/>
            </a:pPr>
            <a:r>
              <a:rPr lang="en-US" sz="3600" b="1" spc="28" dirty="0">
                <a:solidFill>
                  <a:srgbClr val="000000"/>
                </a:solidFill>
                <a:ea typeface="KG Primary Penmanship"/>
                <a:cs typeface="KG Primary Penmanship"/>
                <a:sym typeface="KG Primary Penmanship"/>
              </a:rPr>
              <a:t>July 6, 2026:</a:t>
            </a:r>
          </a:p>
          <a:p>
            <a:pPr marL="1828800" lvl="3" indent="-457200">
              <a:spcBef>
                <a:spcPct val="0"/>
              </a:spcBef>
              <a:buFontTx/>
              <a:buChar char="-"/>
            </a:pPr>
            <a:r>
              <a:rPr lang="en-US" sz="3200" spc="28" dirty="0">
                <a:solidFill>
                  <a:srgbClr val="000000"/>
                </a:solidFill>
                <a:ea typeface="KG Primary Penmanship"/>
                <a:cs typeface="KG Primary Penmanship"/>
                <a:sym typeface="KG Primary Penmanship"/>
              </a:rPr>
              <a:t>CAN-12: Statement of Economic Interests</a:t>
            </a:r>
          </a:p>
          <a:p>
            <a:pPr marL="1828800" lvl="3" indent="-457200">
              <a:spcBef>
                <a:spcPct val="0"/>
              </a:spcBef>
              <a:buFontTx/>
              <a:buChar char="-"/>
            </a:pPr>
            <a:r>
              <a:rPr lang="en-US" sz="3200" spc="28" dirty="0">
                <a:solidFill>
                  <a:srgbClr val="000000"/>
                </a:solidFill>
                <a:ea typeface="KG Primary Penmanship"/>
                <a:cs typeface="KG Primary Penmanship"/>
                <a:sym typeface="KG Primary Penmanship"/>
              </a:rPr>
              <a:t>CAN-29: Certificate of Candidate Selection (mark box B)</a:t>
            </a:r>
          </a:p>
          <a:p>
            <a:pPr marL="2286000" lvl="4" indent="-457200">
              <a:spcBef>
                <a:spcPct val="0"/>
              </a:spcBef>
              <a:buFontTx/>
              <a:buChar char="-"/>
            </a:pPr>
            <a:r>
              <a:rPr lang="en-US" sz="3200" spc="28" dirty="0">
                <a:solidFill>
                  <a:srgbClr val="000000"/>
                </a:solidFill>
                <a:ea typeface="KG Primary Penmanship"/>
                <a:cs typeface="KG Primary Penmanship"/>
                <a:sym typeface="KG Primary Penmanship"/>
              </a:rPr>
              <a:t>No CAN-31, CAN-30 filed with CEB as required by previous deadlines? Must reject CAN-29</a:t>
            </a:r>
          </a:p>
          <a:p>
            <a:pPr marL="914400" lvl="1" indent="-457200">
              <a:spcBef>
                <a:spcPct val="0"/>
              </a:spcBef>
              <a:buFontTx/>
              <a:buChar char="-"/>
            </a:pPr>
            <a:endParaRPr lang="en-US" sz="1000" spc="28" dirty="0">
              <a:solidFill>
                <a:srgbClr val="000000"/>
              </a:solidFill>
              <a:ea typeface="KG Primary Penmanship"/>
              <a:cs typeface="KG Primary Penmanship"/>
              <a:sym typeface="KG Primary Penmanship"/>
            </a:endParaRPr>
          </a:p>
          <a:p>
            <a:pPr marL="914400" lvl="1" indent="-457200">
              <a:spcBef>
                <a:spcPct val="0"/>
              </a:spcBef>
              <a:buFontTx/>
              <a:buChar char="-"/>
            </a:pPr>
            <a:endParaRPr lang="en-US" sz="1100" spc="28" dirty="0">
              <a:solidFill>
                <a:srgbClr val="000000"/>
              </a:solidFill>
              <a:ea typeface="KG Primary Penmanship"/>
              <a:cs typeface="KG Primary Penmanship"/>
              <a:sym typeface="KG Primary Penmanship"/>
            </a:endParaRPr>
          </a:p>
          <a:p>
            <a:pPr marL="914400" lvl="1" indent="-457200">
              <a:spcBef>
                <a:spcPct val="0"/>
              </a:spcBef>
              <a:buFontTx/>
              <a:buChar char="-"/>
            </a:pPr>
            <a:endParaRPr lang="en-US" sz="3200" spc="28" dirty="0">
              <a:solidFill>
                <a:srgbClr val="000000"/>
              </a:solidFill>
              <a:ea typeface="KG Primary Penmanship"/>
              <a:cs typeface="KG Primary Penmanship"/>
              <a:sym typeface="KG Primary Penmanship"/>
            </a:endParaRPr>
          </a:p>
          <a:p>
            <a:pPr algn="l">
              <a:spcBef>
                <a:spcPct val="0"/>
              </a:spcBef>
            </a:pPr>
            <a:r>
              <a:rPr lang="en-US" sz="3200" spc="28" dirty="0">
                <a:solidFill>
                  <a:srgbClr val="000000"/>
                </a:solidFill>
                <a:ea typeface="KG Primary Penmanship"/>
                <a:cs typeface="KG Primary Penmanship"/>
                <a:sym typeface="KG Primary Penmanship"/>
              </a:rPr>
              <a:t> </a:t>
            </a:r>
          </a:p>
        </p:txBody>
      </p:sp>
      <p:grpSp>
        <p:nvGrpSpPr>
          <p:cNvPr id="10" name="Group 10">
            <a:extLst>
              <a:ext uri="{FF2B5EF4-FFF2-40B4-BE49-F238E27FC236}">
                <a16:creationId xmlns:a16="http://schemas.microsoft.com/office/drawing/2014/main" id="{D24EC562-74E2-82EB-459A-500E834B6937}"/>
              </a:ext>
            </a:extLst>
          </p:cNvPr>
          <p:cNvGrpSpPr/>
          <p:nvPr/>
        </p:nvGrpSpPr>
        <p:grpSpPr>
          <a:xfrm>
            <a:off x="11418969" y="363281"/>
            <a:ext cx="6536835" cy="2770719"/>
            <a:chOff x="0" y="-628271"/>
            <a:chExt cx="6579769" cy="1570023"/>
          </a:xfrm>
        </p:grpSpPr>
        <p:sp>
          <p:nvSpPr>
            <p:cNvPr id="11" name="Freeform 11">
              <a:extLst>
                <a:ext uri="{FF2B5EF4-FFF2-40B4-BE49-F238E27FC236}">
                  <a16:creationId xmlns:a16="http://schemas.microsoft.com/office/drawing/2014/main" id="{A86219E4-1889-F099-3317-2CA4E6CB7420}"/>
                </a:ext>
              </a:extLst>
            </p:cNvPr>
            <p:cNvSpPr/>
            <p:nvPr/>
          </p:nvSpPr>
          <p:spPr>
            <a:xfrm>
              <a:off x="0" y="-597771"/>
              <a:ext cx="3817935" cy="1519991"/>
            </a:xfrm>
            <a:custGeom>
              <a:avLst/>
              <a:gdLst/>
              <a:ahLst/>
              <a:cxnLst/>
              <a:rect l="l" t="t" r="r" b="b"/>
              <a:pathLst>
                <a:path w="3715442" h="940524">
                  <a:moveTo>
                    <a:pt x="23610" y="893008"/>
                  </a:moveTo>
                  <a:cubicBezTo>
                    <a:pt x="23610" y="910788"/>
                    <a:pt x="32362" y="914598"/>
                    <a:pt x="70287" y="918408"/>
                  </a:cubicBezTo>
                  <a:cubicBezTo>
                    <a:pt x="96542" y="920948"/>
                    <a:pt x="122797" y="923488"/>
                    <a:pt x="149053" y="924758"/>
                  </a:cubicBezTo>
                  <a:cubicBezTo>
                    <a:pt x="294916" y="926028"/>
                    <a:pt x="440779" y="927298"/>
                    <a:pt x="586642" y="927298"/>
                  </a:cubicBezTo>
                  <a:cubicBezTo>
                    <a:pt x="671243" y="928568"/>
                    <a:pt x="752926" y="932378"/>
                    <a:pt x="837527" y="929838"/>
                  </a:cubicBezTo>
                  <a:cubicBezTo>
                    <a:pt x="927962" y="927298"/>
                    <a:pt x="1021314" y="928568"/>
                    <a:pt x="1111749" y="929838"/>
                  </a:cubicBezTo>
                  <a:cubicBezTo>
                    <a:pt x="1219688" y="931108"/>
                    <a:pt x="1689368" y="931108"/>
                    <a:pt x="1797306" y="931108"/>
                  </a:cubicBezTo>
                  <a:cubicBezTo>
                    <a:pt x="1887741" y="932378"/>
                    <a:pt x="1978177" y="931108"/>
                    <a:pt x="2068612" y="932378"/>
                  </a:cubicBezTo>
                  <a:cubicBezTo>
                    <a:pt x="2135709" y="932378"/>
                    <a:pt x="2202806" y="934918"/>
                    <a:pt x="2269903" y="933648"/>
                  </a:cubicBezTo>
                  <a:cubicBezTo>
                    <a:pt x="2409931" y="933648"/>
                    <a:pt x="2549960" y="931108"/>
                    <a:pt x="2689989" y="932378"/>
                  </a:cubicBezTo>
                  <a:cubicBezTo>
                    <a:pt x="2902949" y="933648"/>
                    <a:pt x="3115909" y="937458"/>
                    <a:pt x="3328869" y="939998"/>
                  </a:cubicBezTo>
                  <a:cubicBezTo>
                    <a:pt x="3398883" y="941268"/>
                    <a:pt x="3468898" y="939998"/>
                    <a:pt x="3538912" y="938728"/>
                  </a:cubicBezTo>
                  <a:cubicBezTo>
                    <a:pt x="3600175" y="937458"/>
                    <a:pt x="3683692" y="938728"/>
                    <a:pt x="3695122" y="936188"/>
                  </a:cubicBezTo>
                  <a:cubicBezTo>
                    <a:pt x="3696392" y="920948"/>
                    <a:pt x="3696392" y="895548"/>
                    <a:pt x="3696392" y="879038"/>
                  </a:cubicBezTo>
                  <a:cubicBezTo>
                    <a:pt x="3698932" y="854289"/>
                    <a:pt x="3701472" y="400157"/>
                    <a:pt x="3704012" y="377283"/>
                  </a:cubicBezTo>
                  <a:cubicBezTo>
                    <a:pt x="3705282" y="368536"/>
                    <a:pt x="3705282" y="359790"/>
                    <a:pt x="3705282" y="351717"/>
                  </a:cubicBezTo>
                  <a:cubicBezTo>
                    <a:pt x="3706552" y="328842"/>
                    <a:pt x="3707822" y="305967"/>
                    <a:pt x="3709092" y="282419"/>
                  </a:cubicBezTo>
                  <a:cubicBezTo>
                    <a:pt x="3711632" y="225232"/>
                    <a:pt x="3707822" y="168045"/>
                    <a:pt x="3711632" y="110858"/>
                  </a:cubicBezTo>
                  <a:cubicBezTo>
                    <a:pt x="3715442" y="87311"/>
                    <a:pt x="3719252" y="55017"/>
                    <a:pt x="3707822" y="31469"/>
                  </a:cubicBezTo>
                  <a:cubicBezTo>
                    <a:pt x="3709092" y="19050"/>
                    <a:pt x="3702742" y="7620"/>
                    <a:pt x="3688772" y="0"/>
                  </a:cubicBezTo>
                  <a:lnTo>
                    <a:pt x="0" y="5080"/>
                  </a:lnTo>
                  <a:lnTo>
                    <a:pt x="23610" y="893008"/>
                  </a:lnTo>
                  <a:close/>
                </a:path>
              </a:pathLst>
            </a:custGeom>
            <a:solidFill>
              <a:srgbClr val="050505"/>
            </a:solidFill>
          </p:spPr>
          <p:txBody>
            <a:bodyPr/>
            <a:lstStyle/>
            <a:p>
              <a:endParaRPr lang="en-US"/>
            </a:p>
          </p:txBody>
        </p:sp>
        <p:sp>
          <p:nvSpPr>
            <p:cNvPr id="13" name="Freeform 13">
              <a:extLst>
                <a:ext uri="{FF2B5EF4-FFF2-40B4-BE49-F238E27FC236}">
                  <a16:creationId xmlns:a16="http://schemas.microsoft.com/office/drawing/2014/main" id="{772C0F8D-C180-E064-7B21-7882FDA0012B}"/>
                </a:ext>
              </a:extLst>
            </p:cNvPr>
            <p:cNvSpPr/>
            <p:nvPr/>
          </p:nvSpPr>
          <p:spPr>
            <a:xfrm>
              <a:off x="0" y="-628271"/>
              <a:ext cx="6579769" cy="1570023"/>
            </a:xfrm>
            <a:custGeom>
              <a:avLst/>
              <a:gdLst/>
              <a:ahLst/>
              <a:cxnLst/>
              <a:rect l="l" t="t" r="r" b="b"/>
              <a:pathLst>
                <a:path w="3712242" h="942494">
                  <a:moveTo>
                    <a:pt x="0" y="13442"/>
                  </a:moveTo>
                  <a:cubicBezTo>
                    <a:pt x="13970" y="14712"/>
                    <a:pt x="26670" y="15982"/>
                    <a:pt x="39370" y="15982"/>
                  </a:cubicBezTo>
                  <a:cubicBezTo>
                    <a:pt x="85803" y="17252"/>
                    <a:pt x="333770" y="22332"/>
                    <a:pt x="409619" y="24872"/>
                  </a:cubicBezTo>
                  <a:cubicBezTo>
                    <a:pt x="482551" y="27412"/>
                    <a:pt x="555482" y="27412"/>
                    <a:pt x="628414" y="21062"/>
                  </a:cubicBezTo>
                  <a:cubicBezTo>
                    <a:pt x="701346" y="14712"/>
                    <a:pt x="774277" y="15982"/>
                    <a:pt x="847209" y="17252"/>
                  </a:cubicBezTo>
                  <a:cubicBezTo>
                    <a:pt x="908471" y="18522"/>
                    <a:pt x="1687380" y="17252"/>
                    <a:pt x="1760312" y="13442"/>
                  </a:cubicBezTo>
                  <a:cubicBezTo>
                    <a:pt x="1833243" y="9632"/>
                    <a:pt x="1909092" y="10902"/>
                    <a:pt x="1984941" y="9632"/>
                  </a:cubicBezTo>
                  <a:cubicBezTo>
                    <a:pt x="2087045" y="8362"/>
                    <a:pt x="2472124" y="5822"/>
                    <a:pt x="2565477" y="5822"/>
                  </a:cubicBezTo>
                  <a:cubicBezTo>
                    <a:pt x="2755098" y="7092"/>
                    <a:pt x="2941803" y="10902"/>
                    <a:pt x="3131426" y="10902"/>
                  </a:cubicBezTo>
                  <a:cubicBezTo>
                    <a:pt x="3256868" y="10902"/>
                    <a:pt x="3379393" y="9632"/>
                    <a:pt x="3504835" y="2012"/>
                  </a:cubicBezTo>
                  <a:cubicBezTo>
                    <a:pt x="3571932" y="-1798"/>
                    <a:pt x="3641946" y="742"/>
                    <a:pt x="3684962" y="2012"/>
                  </a:cubicBezTo>
                  <a:cubicBezTo>
                    <a:pt x="3697662" y="2012"/>
                    <a:pt x="3701472" y="8362"/>
                    <a:pt x="3702742" y="22332"/>
                  </a:cubicBezTo>
                  <a:cubicBezTo>
                    <a:pt x="3702742" y="26142"/>
                    <a:pt x="3702742" y="31222"/>
                    <a:pt x="3704012" y="35032"/>
                  </a:cubicBezTo>
                  <a:cubicBezTo>
                    <a:pt x="3715442" y="69570"/>
                    <a:pt x="3711632" y="101864"/>
                    <a:pt x="3711632" y="125412"/>
                  </a:cubicBezTo>
                  <a:cubicBezTo>
                    <a:pt x="3711632" y="147614"/>
                    <a:pt x="3710362" y="208838"/>
                    <a:pt x="3710362" y="216911"/>
                  </a:cubicBezTo>
                  <a:cubicBezTo>
                    <a:pt x="3710362" y="243823"/>
                    <a:pt x="3710362" y="270061"/>
                    <a:pt x="3709092" y="296973"/>
                  </a:cubicBezTo>
                  <a:cubicBezTo>
                    <a:pt x="3707822" y="319848"/>
                    <a:pt x="3705282" y="383762"/>
                    <a:pt x="3704012" y="391836"/>
                  </a:cubicBezTo>
                  <a:cubicBezTo>
                    <a:pt x="3701472" y="414711"/>
                    <a:pt x="3695122" y="911530"/>
                    <a:pt x="3693852" y="928040"/>
                  </a:cubicBezTo>
                  <a:cubicBezTo>
                    <a:pt x="3697662" y="950900"/>
                    <a:pt x="3557346" y="939470"/>
                    <a:pt x="3496084" y="940740"/>
                  </a:cubicBezTo>
                  <a:cubicBezTo>
                    <a:pt x="3426069" y="942010"/>
                    <a:pt x="2860120" y="935660"/>
                    <a:pt x="2647160" y="934390"/>
                  </a:cubicBezTo>
                  <a:cubicBezTo>
                    <a:pt x="2507131" y="933120"/>
                    <a:pt x="2367103" y="935660"/>
                    <a:pt x="2227074" y="935660"/>
                  </a:cubicBezTo>
                  <a:cubicBezTo>
                    <a:pt x="2159977" y="935660"/>
                    <a:pt x="2092880" y="934390"/>
                    <a:pt x="2025783" y="934390"/>
                  </a:cubicBezTo>
                  <a:cubicBezTo>
                    <a:pt x="1935348" y="934390"/>
                    <a:pt x="1844913" y="934390"/>
                    <a:pt x="1754478" y="933120"/>
                  </a:cubicBezTo>
                  <a:cubicBezTo>
                    <a:pt x="1646539" y="931850"/>
                    <a:pt x="1176859" y="931850"/>
                    <a:pt x="1068921" y="931850"/>
                  </a:cubicBezTo>
                  <a:cubicBezTo>
                    <a:pt x="978486" y="930580"/>
                    <a:pt x="885133" y="929310"/>
                    <a:pt x="794698" y="931850"/>
                  </a:cubicBezTo>
                  <a:cubicBezTo>
                    <a:pt x="710097" y="934390"/>
                    <a:pt x="491303" y="929310"/>
                    <a:pt x="465047" y="929310"/>
                  </a:cubicBezTo>
                  <a:cubicBezTo>
                    <a:pt x="345440" y="928040"/>
                    <a:pt x="53713" y="924230"/>
                    <a:pt x="35560" y="920420"/>
                  </a:cubicBezTo>
                  <a:cubicBezTo>
                    <a:pt x="19050" y="916610"/>
                    <a:pt x="15240" y="911530"/>
                    <a:pt x="15240" y="899118"/>
                  </a:cubicBezTo>
                  <a:lnTo>
                    <a:pt x="15240" y="433549"/>
                  </a:lnTo>
                  <a:cubicBezTo>
                    <a:pt x="13970" y="402601"/>
                    <a:pt x="11430" y="300337"/>
                    <a:pt x="10160" y="280153"/>
                  </a:cubicBezTo>
                  <a:lnTo>
                    <a:pt x="6350" y="217584"/>
                  </a:lnTo>
                  <a:cubicBezTo>
                    <a:pt x="5080" y="194709"/>
                    <a:pt x="7620" y="75626"/>
                    <a:pt x="0" y="29952"/>
                  </a:cubicBezTo>
                  <a:lnTo>
                    <a:pt x="0" y="13442"/>
                  </a:lnTo>
                  <a:close/>
                  <a:moveTo>
                    <a:pt x="3672262" y="914070"/>
                  </a:moveTo>
                  <a:cubicBezTo>
                    <a:pt x="3676072" y="880953"/>
                    <a:pt x="3679882" y="423457"/>
                    <a:pt x="3682422" y="396545"/>
                  </a:cubicBezTo>
                  <a:cubicBezTo>
                    <a:pt x="3684962" y="369634"/>
                    <a:pt x="3687502" y="224312"/>
                    <a:pt x="3687502" y="178562"/>
                  </a:cubicBezTo>
                  <a:cubicBezTo>
                    <a:pt x="3687502" y="163761"/>
                    <a:pt x="3691312" y="86390"/>
                    <a:pt x="3690042" y="66206"/>
                  </a:cubicBezTo>
                  <a:cubicBezTo>
                    <a:pt x="3690042" y="56622"/>
                    <a:pt x="3684962" y="41382"/>
                    <a:pt x="3682422" y="26142"/>
                  </a:cubicBezTo>
                  <a:cubicBezTo>
                    <a:pt x="3659450" y="26142"/>
                    <a:pt x="3621525" y="23602"/>
                    <a:pt x="3586518" y="24872"/>
                  </a:cubicBezTo>
                  <a:cubicBezTo>
                    <a:pt x="3504835" y="27412"/>
                    <a:pt x="3423152" y="31222"/>
                    <a:pt x="3338551" y="32492"/>
                  </a:cubicBezTo>
                  <a:cubicBezTo>
                    <a:pt x="3195605" y="35032"/>
                    <a:pt x="3055576" y="33762"/>
                    <a:pt x="2912631" y="29952"/>
                  </a:cubicBezTo>
                  <a:cubicBezTo>
                    <a:pt x="2731760" y="26142"/>
                    <a:pt x="2550890" y="27412"/>
                    <a:pt x="2372937" y="27412"/>
                  </a:cubicBezTo>
                  <a:cubicBezTo>
                    <a:pt x="2259164" y="27412"/>
                    <a:pt x="1865333" y="32492"/>
                    <a:pt x="1786567" y="36302"/>
                  </a:cubicBezTo>
                  <a:cubicBezTo>
                    <a:pt x="1707801" y="40112"/>
                    <a:pt x="1369399" y="40112"/>
                    <a:pt x="1290633" y="36302"/>
                  </a:cubicBezTo>
                  <a:cubicBezTo>
                    <a:pt x="1270212" y="35032"/>
                    <a:pt x="1141852" y="38842"/>
                    <a:pt x="1124349" y="38842"/>
                  </a:cubicBezTo>
                  <a:cubicBezTo>
                    <a:pt x="1025162" y="38842"/>
                    <a:pt x="925975" y="37572"/>
                    <a:pt x="823871" y="37572"/>
                  </a:cubicBezTo>
                  <a:cubicBezTo>
                    <a:pt x="774277" y="37572"/>
                    <a:pt x="724684" y="37572"/>
                    <a:pt x="675090" y="41382"/>
                  </a:cubicBezTo>
                  <a:cubicBezTo>
                    <a:pt x="605076" y="45192"/>
                    <a:pt x="535062" y="49002"/>
                    <a:pt x="465047" y="46462"/>
                  </a:cubicBezTo>
                  <a:cubicBezTo>
                    <a:pt x="383364" y="43922"/>
                    <a:pt x="304598" y="41382"/>
                    <a:pt x="222914" y="38842"/>
                  </a:cubicBezTo>
                  <a:cubicBezTo>
                    <a:pt x="155817" y="37572"/>
                    <a:pt x="88720" y="35032"/>
                    <a:pt x="33020" y="33762"/>
                  </a:cubicBezTo>
                  <a:cubicBezTo>
                    <a:pt x="29210" y="33762"/>
                    <a:pt x="25400" y="35032"/>
                    <a:pt x="21590" y="35032"/>
                  </a:cubicBezTo>
                  <a:cubicBezTo>
                    <a:pt x="21590" y="42652"/>
                    <a:pt x="20320" y="47732"/>
                    <a:pt x="21590" y="54082"/>
                  </a:cubicBezTo>
                  <a:cubicBezTo>
                    <a:pt x="27940" y="87063"/>
                    <a:pt x="24130" y="127430"/>
                    <a:pt x="22860" y="158378"/>
                  </a:cubicBezTo>
                  <a:cubicBezTo>
                    <a:pt x="22860" y="178562"/>
                    <a:pt x="22860" y="198746"/>
                    <a:pt x="24130" y="218929"/>
                  </a:cubicBezTo>
                  <a:cubicBezTo>
                    <a:pt x="25400" y="233731"/>
                    <a:pt x="29210" y="325230"/>
                    <a:pt x="30480" y="356178"/>
                  </a:cubicBezTo>
                  <a:cubicBezTo>
                    <a:pt x="31750" y="386454"/>
                    <a:pt x="31750" y="847986"/>
                    <a:pt x="33020" y="878935"/>
                  </a:cubicBezTo>
                  <a:cubicBezTo>
                    <a:pt x="33020" y="885662"/>
                    <a:pt x="33020" y="899791"/>
                    <a:pt x="35560" y="903910"/>
                  </a:cubicBezTo>
                  <a:cubicBezTo>
                    <a:pt x="71217" y="906450"/>
                    <a:pt x="135397" y="911530"/>
                    <a:pt x="179156" y="910260"/>
                  </a:cubicBezTo>
                  <a:cubicBezTo>
                    <a:pt x="243335" y="908990"/>
                    <a:pt x="304598" y="906450"/>
                    <a:pt x="368778" y="908990"/>
                  </a:cubicBezTo>
                  <a:cubicBezTo>
                    <a:pt x="386281" y="908990"/>
                    <a:pt x="535062" y="910260"/>
                    <a:pt x="596324" y="911530"/>
                  </a:cubicBezTo>
                  <a:cubicBezTo>
                    <a:pt x="651752" y="912800"/>
                    <a:pt x="707180" y="919150"/>
                    <a:pt x="762608" y="911530"/>
                  </a:cubicBezTo>
                  <a:cubicBezTo>
                    <a:pt x="777194" y="910260"/>
                    <a:pt x="794698" y="910260"/>
                    <a:pt x="809284" y="910260"/>
                  </a:cubicBezTo>
                  <a:cubicBezTo>
                    <a:pt x="911388" y="915340"/>
                    <a:pt x="1016410" y="906450"/>
                    <a:pt x="1115597" y="915340"/>
                  </a:cubicBezTo>
                  <a:cubicBezTo>
                    <a:pt x="1121431" y="915340"/>
                    <a:pt x="1795319" y="911530"/>
                    <a:pt x="1944100" y="911530"/>
                  </a:cubicBezTo>
                  <a:cubicBezTo>
                    <a:pt x="1976189" y="911530"/>
                    <a:pt x="2008279" y="914070"/>
                    <a:pt x="2040369" y="914070"/>
                  </a:cubicBezTo>
                  <a:cubicBezTo>
                    <a:pt x="2107466" y="914070"/>
                    <a:pt x="2177480" y="912800"/>
                    <a:pt x="2244577" y="912800"/>
                  </a:cubicBezTo>
                  <a:cubicBezTo>
                    <a:pt x="2288336" y="912800"/>
                    <a:pt x="2335013" y="912800"/>
                    <a:pt x="2378772" y="911530"/>
                  </a:cubicBezTo>
                  <a:cubicBezTo>
                    <a:pt x="2425448" y="911530"/>
                    <a:pt x="2472124" y="910260"/>
                    <a:pt x="2518800" y="908990"/>
                  </a:cubicBezTo>
                  <a:cubicBezTo>
                    <a:pt x="2530469" y="908990"/>
                    <a:pt x="2603401" y="911530"/>
                    <a:pt x="2623822" y="911530"/>
                  </a:cubicBezTo>
                  <a:lnTo>
                    <a:pt x="2772602" y="911530"/>
                  </a:lnTo>
                  <a:cubicBezTo>
                    <a:pt x="2825113" y="912800"/>
                    <a:pt x="2874706" y="916610"/>
                    <a:pt x="2927217" y="916610"/>
                  </a:cubicBezTo>
                  <a:cubicBezTo>
                    <a:pt x="2994314" y="916610"/>
                    <a:pt x="3061411" y="914070"/>
                    <a:pt x="3128508" y="914070"/>
                  </a:cubicBezTo>
                  <a:cubicBezTo>
                    <a:pt x="3210191" y="914070"/>
                    <a:pt x="3294792" y="915340"/>
                    <a:pt x="3376475" y="915340"/>
                  </a:cubicBezTo>
                  <a:cubicBezTo>
                    <a:pt x="3420234" y="915340"/>
                    <a:pt x="3461076" y="916610"/>
                    <a:pt x="3504835" y="916610"/>
                  </a:cubicBezTo>
                  <a:cubicBezTo>
                    <a:pt x="3551511" y="916610"/>
                    <a:pt x="3667182" y="914070"/>
                    <a:pt x="3672262" y="914070"/>
                  </a:cubicBezTo>
                  <a:close/>
                </a:path>
              </a:pathLst>
            </a:custGeom>
            <a:solidFill>
              <a:srgbClr val="050505"/>
            </a:solidFill>
          </p:spPr>
          <p:txBody>
            <a:bodyPr/>
            <a:lstStyle/>
            <a:p>
              <a:endParaRPr lang="en-US"/>
            </a:p>
          </p:txBody>
        </p:sp>
        <p:sp>
          <p:nvSpPr>
            <p:cNvPr id="12" name="Freeform 12">
              <a:extLst>
                <a:ext uri="{FF2B5EF4-FFF2-40B4-BE49-F238E27FC236}">
                  <a16:creationId xmlns:a16="http://schemas.microsoft.com/office/drawing/2014/main" id="{ADEECC1D-B324-C099-5A5C-FFA5832876E3}"/>
                </a:ext>
              </a:extLst>
            </p:cNvPr>
            <p:cNvSpPr/>
            <p:nvPr/>
          </p:nvSpPr>
          <p:spPr>
            <a:xfrm>
              <a:off x="174970" y="-578410"/>
              <a:ext cx="6229828" cy="1470301"/>
            </a:xfrm>
            <a:custGeom>
              <a:avLst/>
              <a:gdLst/>
              <a:ahLst/>
              <a:cxnLst/>
              <a:rect l="l" t="t" r="r" b="b"/>
              <a:pathLst>
                <a:path w="3681152" h="905708">
                  <a:moveTo>
                    <a:pt x="3664642" y="905708"/>
                  </a:moveTo>
                  <a:lnTo>
                    <a:pt x="15240" y="898088"/>
                  </a:lnTo>
                  <a:lnTo>
                    <a:pt x="0" y="11430"/>
                  </a:lnTo>
                  <a:lnTo>
                    <a:pt x="3681152" y="0"/>
                  </a:lnTo>
                  <a:close/>
                </a:path>
              </a:pathLst>
            </a:custGeom>
            <a:solidFill>
              <a:srgbClr val="FEFFFF"/>
            </a:solidFill>
          </p:spPr>
          <p:txBody>
            <a:bodyPr anchor="ctr" anchorCtr="0"/>
            <a:lstStyle/>
            <a:p>
              <a:pPr algn="ctr"/>
              <a:r>
                <a:rPr lang="en-US" sz="5400" dirty="0">
                  <a:latin typeface="Bangers" panose="020B0604020202020204" charset="0"/>
                </a:rPr>
                <a:t>Filling Ballot Vacancies:</a:t>
              </a:r>
            </a:p>
            <a:p>
              <a:pPr algn="ctr"/>
              <a:r>
                <a:rPr lang="en-US" sz="4000" dirty="0">
                  <a:latin typeface="+mj-lt"/>
                  <a:cs typeface="Tufuli Arabic Semi-Bold" panose="020B0604020202020204" charset="-78"/>
                </a:rPr>
                <a:t>No D/R filed for </a:t>
              </a:r>
              <a:r>
                <a:rPr lang="en-US" sz="4000" i="1" u="sng" dirty="0">
                  <a:latin typeface="+mj-lt"/>
                  <a:cs typeface="Tufuli Arabic Semi-Bold" panose="020B0604020202020204" charset="-78"/>
                </a:rPr>
                <a:t>local</a:t>
              </a:r>
              <a:r>
                <a:rPr lang="en-US" sz="4000" dirty="0">
                  <a:latin typeface="+mj-lt"/>
                  <a:cs typeface="Tufuli Arabic Semi-Bold" panose="020B0604020202020204" charset="-78"/>
                </a:rPr>
                <a:t> office on May ballot</a:t>
              </a:r>
            </a:p>
          </p:txBody>
        </p:sp>
      </p:grpSp>
      <p:grpSp>
        <p:nvGrpSpPr>
          <p:cNvPr id="18" name="Group 10">
            <a:extLst>
              <a:ext uri="{FF2B5EF4-FFF2-40B4-BE49-F238E27FC236}">
                <a16:creationId xmlns:a16="http://schemas.microsoft.com/office/drawing/2014/main" id="{D4E293B4-3856-3456-38AB-71F6B11D8A62}"/>
              </a:ext>
            </a:extLst>
          </p:cNvPr>
          <p:cNvGrpSpPr/>
          <p:nvPr/>
        </p:nvGrpSpPr>
        <p:grpSpPr>
          <a:xfrm>
            <a:off x="795003" y="5423595"/>
            <a:ext cx="10036509" cy="3551856"/>
            <a:chOff x="0" y="-628271"/>
            <a:chExt cx="6579769" cy="1689179"/>
          </a:xfrm>
        </p:grpSpPr>
        <p:sp>
          <p:nvSpPr>
            <p:cNvPr id="19" name="Freeform 11">
              <a:extLst>
                <a:ext uri="{FF2B5EF4-FFF2-40B4-BE49-F238E27FC236}">
                  <a16:creationId xmlns:a16="http://schemas.microsoft.com/office/drawing/2014/main" id="{621EDB2F-7568-5ED7-86F1-D384E9750D4B}"/>
                </a:ext>
              </a:extLst>
            </p:cNvPr>
            <p:cNvSpPr/>
            <p:nvPr/>
          </p:nvSpPr>
          <p:spPr>
            <a:xfrm>
              <a:off x="0" y="-597771"/>
              <a:ext cx="3817935" cy="1658679"/>
            </a:xfrm>
            <a:custGeom>
              <a:avLst/>
              <a:gdLst/>
              <a:ahLst/>
              <a:cxnLst/>
              <a:rect l="l" t="t" r="r" b="b"/>
              <a:pathLst>
                <a:path w="3715442" h="940524">
                  <a:moveTo>
                    <a:pt x="23610" y="893008"/>
                  </a:moveTo>
                  <a:cubicBezTo>
                    <a:pt x="23610" y="910788"/>
                    <a:pt x="32362" y="914598"/>
                    <a:pt x="70287" y="918408"/>
                  </a:cubicBezTo>
                  <a:cubicBezTo>
                    <a:pt x="96542" y="920948"/>
                    <a:pt x="122797" y="923488"/>
                    <a:pt x="149053" y="924758"/>
                  </a:cubicBezTo>
                  <a:cubicBezTo>
                    <a:pt x="294916" y="926028"/>
                    <a:pt x="440779" y="927298"/>
                    <a:pt x="586642" y="927298"/>
                  </a:cubicBezTo>
                  <a:cubicBezTo>
                    <a:pt x="671243" y="928568"/>
                    <a:pt x="752926" y="932378"/>
                    <a:pt x="837527" y="929838"/>
                  </a:cubicBezTo>
                  <a:cubicBezTo>
                    <a:pt x="927962" y="927298"/>
                    <a:pt x="1021314" y="928568"/>
                    <a:pt x="1111749" y="929838"/>
                  </a:cubicBezTo>
                  <a:cubicBezTo>
                    <a:pt x="1219688" y="931108"/>
                    <a:pt x="1689368" y="931108"/>
                    <a:pt x="1797306" y="931108"/>
                  </a:cubicBezTo>
                  <a:cubicBezTo>
                    <a:pt x="1887741" y="932378"/>
                    <a:pt x="1978177" y="931108"/>
                    <a:pt x="2068612" y="932378"/>
                  </a:cubicBezTo>
                  <a:cubicBezTo>
                    <a:pt x="2135709" y="932378"/>
                    <a:pt x="2202806" y="934918"/>
                    <a:pt x="2269903" y="933648"/>
                  </a:cubicBezTo>
                  <a:cubicBezTo>
                    <a:pt x="2409931" y="933648"/>
                    <a:pt x="2549960" y="931108"/>
                    <a:pt x="2689989" y="932378"/>
                  </a:cubicBezTo>
                  <a:cubicBezTo>
                    <a:pt x="2902949" y="933648"/>
                    <a:pt x="3115909" y="937458"/>
                    <a:pt x="3328869" y="939998"/>
                  </a:cubicBezTo>
                  <a:cubicBezTo>
                    <a:pt x="3398883" y="941268"/>
                    <a:pt x="3468898" y="939998"/>
                    <a:pt x="3538912" y="938728"/>
                  </a:cubicBezTo>
                  <a:cubicBezTo>
                    <a:pt x="3600175" y="937458"/>
                    <a:pt x="3683692" y="938728"/>
                    <a:pt x="3695122" y="936188"/>
                  </a:cubicBezTo>
                  <a:cubicBezTo>
                    <a:pt x="3696392" y="920948"/>
                    <a:pt x="3696392" y="895548"/>
                    <a:pt x="3696392" y="879038"/>
                  </a:cubicBezTo>
                  <a:cubicBezTo>
                    <a:pt x="3698932" y="854289"/>
                    <a:pt x="3701472" y="400157"/>
                    <a:pt x="3704012" y="377283"/>
                  </a:cubicBezTo>
                  <a:cubicBezTo>
                    <a:pt x="3705282" y="368536"/>
                    <a:pt x="3705282" y="359790"/>
                    <a:pt x="3705282" y="351717"/>
                  </a:cubicBezTo>
                  <a:cubicBezTo>
                    <a:pt x="3706552" y="328842"/>
                    <a:pt x="3707822" y="305967"/>
                    <a:pt x="3709092" y="282419"/>
                  </a:cubicBezTo>
                  <a:cubicBezTo>
                    <a:pt x="3711632" y="225232"/>
                    <a:pt x="3707822" y="168045"/>
                    <a:pt x="3711632" y="110858"/>
                  </a:cubicBezTo>
                  <a:cubicBezTo>
                    <a:pt x="3715442" y="87311"/>
                    <a:pt x="3719252" y="55017"/>
                    <a:pt x="3707822" y="31469"/>
                  </a:cubicBezTo>
                  <a:cubicBezTo>
                    <a:pt x="3709092" y="19050"/>
                    <a:pt x="3702742" y="7620"/>
                    <a:pt x="3688772" y="0"/>
                  </a:cubicBezTo>
                  <a:lnTo>
                    <a:pt x="0" y="5080"/>
                  </a:lnTo>
                  <a:lnTo>
                    <a:pt x="23610" y="893008"/>
                  </a:lnTo>
                  <a:close/>
                </a:path>
              </a:pathLst>
            </a:custGeom>
            <a:solidFill>
              <a:srgbClr val="050505"/>
            </a:solidFill>
          </p:spPr>
          <p:txBody>
            <a:bodyPr/>
            <a:lstStyle/>
            <a:p>
              <a:endParaRPr lang="en-US"/>
            </a:p>
          </p:txBody>
        </p:sp>
        <p:sp>
          <p:nvSpPr>
            <p:cNvPr id="20" name="Freeform 13">
              <a:extLst>
                <a:ext uri="{FF2B5EF4-FFF2-40B4-BE49-F238E27FC236}">
                  <a16:creationId xmlns:a16="http://schemas.microsoft.com/office/drawing/2014/main" id="{BA440DAC-7F7C-CBEF-58E1-B6ACD13B8BF0}"/>
                </a:ext>
              </a:extLst>
            </p:cNvPr>
            <p:cNvSpPr/>
            <p:nvPr/>
          </p:nvSpPr>
          <p:spPr>
            <a:xfrm>
              <a:off x="0" y="-628271"/>
              <a:ext cx="6579769" cy="1689179"/>
            </a:xfrm>
            <a:custGeom>
              <a:avLst/>
              <a:gdLst/>
              <a:ahLst/>
              <a:cxnLst/>
              <a:rect l="l" t="t" r="r" b="b"/>
              <a:pathLst>
                <a:path w="3712242" h="942494">
                  <a:moveTo>
                    <a:pt x="0" y="13442"/>
                  </a:moveTo>
                  <a:cubicBezTo>
                    <a:pt x="13970" y="14712"/>
                    <a:pt x="26670" y="15982"/>
                    <a:pt x="39370" y="15982"/>
                  </a:cubicBezTo>
                  <a:cubicBezTo>
                    <a:pt x="85803" y="17252"/>
                    <a:pt x="333770" y="22332"/>
                    <a:pt x="409619" y="24872"/>
                  </a:cubicBezTo>
                  <a:cubicBezTo>
                    <a:pt x="482551" y="27412"/>
                    <a:pt x="555482" y="27412"/>
                    <a:pt x="628414" y="21062"/>
                  </a:cubicBezTo>
                  <a:cubicBezTo>
                    <a:pt x="701346" y="14712"/>
                    <a:pt x="774277" y="15982"/>
                    <a:pt x="847209" y="17252"/>
                  </a:cubicBezTo>
                  <a:cubicBezTo>
                    <a:pt x="908471" y="18522"/>
                    <a:pt x="1687380" y="17252"/>
                    <a:pt x="1760312" y="13442"/>
                  </a:cubicBezTo>
                  <a:cubicBezTo>
                    <a:pt x="1833243" y="9632"/>
                    <a:pt x="1909092" y="10902"/>
                    <a:pt x="1984941" y="9632"/>
                  </a:cubicBezTo>
                  <a:cubicBezTo>
                    <a:pt x="2087045" y="8362"/>
                    <a:pt x="2472124" y="5822"/>
                    <a:pt x="2565477" y="5822"/>
                  </a:cubicBezTo>
                  <a:cubicBezTo>
                    <a:pt x="2755098" y="7092"/>
                    <a:pt x="2941803" y="10902"/>
                    <a:pt x="3131426" y="10902"/>
                  </a:cubicBezTo>
                  <a:cubicBezTo>
                    <a:pt x="3256868" y="10902"/>
                    <a:pt x="3379393" y="9632"/>
                    <a:pt x="3504835" y="2012"/>
                  </a:cubicBezTo>
                  <a:cubicBezTo>
                    <a:pt x="3571932" y="-1798"/>
                    <a:pt x="3641946" y="742"/>
                    <a:pt x="3684962" y="2012"/>
                  </a:cubicBezTo>
                  <a:cubicBezTo>
                    <a:pt x="3697662" y="2012"/>
                    <a:pt x="3701472" y="8362"/>
                    <a:pt x="3702742" y="22332"/>
                  </a:cubicBezTo>
                  <a:cubicBezTo>
                    <a:pt x="3702742" y="26142"/>
                    <a:pt x="3702742" y="31222"/>
                    <a:pt x="3704012" y="35032"/>
                  </a:cubicBezTo>
                  <a:cubicBezTo>
                    <a:pt x="3715442" y="69570"/>
                    <a:pt x="3711632" y="101864"/>
                    <a:pt x="3711632" y="125412"/>
                  </a:cubicBezTo>
                  <a:cubicBezTo>
                    <a:pt x="3711632" y="147614"/>
                    <a:pt x="3710362" y="208838"/>
                    <a:pt x="3710362" y="216911"/>
                  </a:cubicBezTo>
                  <a:cubicBezTo>
                    <a:pt x="3710362" y="243823"/>
                    <a:pt x="3710362" y="270061"/>
                    <a:pt x="3709092" y="296973"/>
                  </a:cubicBezTo>
                  <a:cubicBezTo>
                    <a:pt x="3707822" y="319848"/>
                    <a:pt x="3705282" y="383762"/>
                    <a:pt x="3704012" y="391836"/>
                  </a:cubicBezTo>
                  <a:cubicBezTo>
                    <a:pt x="3701472" y="414711"/>
                    <a:pt x="3695122" y="911530"/>
                    <a:pt x="3693852" y="928040"/>
                  </a:cubicBezTo>
                  <a:cubicBezTo>
                    <a:pt x="3697662" y="950900"/>
                    <a:pt x="3557346" y="939470"/>
                    <a:pt x="3496084" y="940740"/>
                  </a:cubicBezTo>
                  <a:cubicBezTo>
                    <a:pt x="3426069" y="942010"/>
                    <a:pt x="2860120" y="935660"/>
                    <a:pt x="2647160" y="934390"/>
                  </a:cubicBezTo>
                  <a:cubicBezTo>
                    <a:pt x="2507131" y="933120"/>
                    <a:pt x="2367103" y="935660"/>
                    <a:pt x="2227074" y="935660"/>
                  </a:cubicBezTo>
                  <a:cubicBezTo>
                    <a:pt x="2159977" y="935660"/>
                    <a:pt x="2092880" y="934390"/>
                    <a:pt x="2025783" y="934390"/>
                  </a:cubicBezTo>
                  <a:cubicBezTo>
                    <a:pt x="1935348" y="934390"/>
                    <a:pt x="1844913" y="934390"/>
                    <a:pt x="1754478" y="933120"/>
                  </a:cubicBezTo>
                  <a:cubicBezTo>
                    <a:pt x="1646539" y="931850"/>
                    <a:pt x="1176859" y="931850"/>
                    <a:pt x="1068921" y="931850"/>
                  </a:cubicBezTo>
                  <a:cubicBezTo>
                    <a:pt x="978486" y="930580"/>
                    <a:pt x="885133" y="929310"/>
                    <a:pt x="794698" y="931850"/>
                  </a:cubicBezTo>
                  <a:cubicBezTo>
                    <a:pt x="710097" y="934390"/>
                    <a:pt x="491303" y="929310"/>
                    <a:pt x="465047" y="929310"/>
                  </a:cubicBezTo>
                  <a:cubicBezTo>
                    <a:pt x="345440" y="928040"/>
                    <a:pt x="53713" y="924230"/>
                    <a:pt x="35560" y="920420"/>
                  </a:cubicBezTo>
                  <a:cubicBezTo>
                    <a:pt x="19050" y="916610"/>
                    <a:pt x="15240" y="911530"/>
                    <a:pt x="15240" y="899118"/>
                  </a:cubicBezTo>
                  <a:lnTo>
                    <a:pt x="15240" y="433549"/>
                  </a:lnTo>
                  <a:cubicBezTo>
                    <a:pt x="13970" y="402601"/>
                    <a:pt x="11430" y="300337"/>
                    <a:pt x="10160" y="280153"/>
                  </a:cubicBezTo>
                  <a:lnTo>
                    <a:pt x="6350" y="217584"/>
                  </a:lnTo>
                  <a:cubicBezTo>
                    <a:pt x="5080" y="194709"/>
                    <a:pt x="7620" y="75626"/>
                    <a:pt x="0" y="29952"/>
                  </a:cubicBezTo>
                  <a:lnTo>
                    <a:pt x="0" y="13442"/>
                  </a:lnTo>
                  <a:close/>
                  <a:moveTo>
                    <a:pt x="3672262" y="914070"/>
                  </a:moveTo>
                  <a:cubicBezTo>
                    <a:pt x="3676072" y="880953"/>
                    <a:pt x="3679882" y="423457"/>
                    <a:pt x="3682422" y="396545"/>
                  </a:cubicBezTo>
                  <a:cubicBezTo>
                    <a:pt x="3684962" y="369634"/>
                    <a:pt x="3687502" y="224312"/>
                    <a:pt x="3687502" y="178562"/>
                  </a:cubicBezTo>
                  <a:cubicBezTo>
                    <a:pt x="3687502" y="163761"/>
                    <a:pt x="3691312" y="86390"/>
                    <a:pt x="3690042" y="66206"/>
                  </a:cubicBezTo>
                  <a:cubicBezTo>
                    <a:pt x="3690042" y="56622"/>
                    <a:pt x="3684962" y="41382"/>
                    <a:pt x="3682422" y="26142"/>
                  </a:cubicBezTo>
                  <a:cubicBezTo>
                    <a:pt x="3659450" y="26142"/>
                    <a:pt x="3621525" y="23602"/>
                    <a:pt x="3586518" y="24872"/>
                  </a:cubicBezTo>
                  <a:cubicBezTo>
                    <a:pt x="3504835" y="27412"/>
                    <a:pt x="3423152" y="31222"/>
                    <a:pt x="3338551" y="32492"/>
                  </a:cubicBezTo>
                  <a:cubicBezTo>
                    <a:pt x="3195605" y="35032"/>
                    <a:pt x="3055576" y="33762"/>
                    <a:pt x="2912631" y="29952"/>
                  </a:cubicBezTo>
                  <a:cubicBezTo>
                    <a:pt x="2731760" y="26142"/>
                    <a:pt x="2550890" y="27412"/>
                    <a:pt x="2372937" y="27412"/>
                  </a:cubicBezTo>
                  <a:cubicBezTo>
                    <a:pt x="2259164" y="27412"/>
                    <a:pt x="1865333" y="32492"/>
                    <a:pt x="1786567" y="36302"/>
                  </a:cubicBezTo>
                  <a:cubicBezTo>
                    <a:pt x="1707801" y="40112"/>
                    <a:pt x="1369399" y="40112"/>
                    <a:pt x="1290633" y="36302"/>
                  </a:cubicBezTo>
                  <a:cubicBezTo>
                    <a:pt x="1270212" y="35032"/>
                    <a:pt x="1141852" y="38842"/>
                    <a:pt x="1124349" y="38842"/>
                  </a:cubicBezTo>
                  <a:cubicBezTo>
                    <a:pt x="1025162" y="38842"/>
                    <a:pt x="925975" y="37572"/>
                    <a:pt x="823871" y="37572"/>
                  </a:cubicBezTo>
                  <a:cubicBezTo>
                    <a:pt x="774277" y="37572"/>
                    <a:pt x="724684" y="37572"/>
                    <a:pt x="675090" y="41382"/>
                  </a:cubicBezTo>
                  <a:cubicBezTo>
                    <a:pt x="605076" y="45192"/>
                    <a:pt x="535062" y="49002"/>
                    <a:pt x="465047" y="46462"/>
                  </a:cubicBezTo>
                  <a:cubicBezTo>
                    <a:pt x="383364" y="43922"/>
                    <a:pt x="304598" y="41382"/>
                    <a:pt x="222914" y="38842"/>
                  </a:cubicBezTo>
                  <a:cubicBezTo>
                    <a:pt x="155817" y="37572"/>
                    <a:pt x="88720" y="35032"/>
                    <a:pt x="33020" y="33762"/>
                  </a:cubicBezTo>
                  <a:cubicBezTo>
                    <a:pt x="29210" y="33762"/>
                    <a:pt x="25400" y="35032"/>
                    <a:pt x="21590" y="35032"/>
                  </a:cubicBezTo>
                  <a:cubicBezTo>
                    <a:pt x="21590" y="42652"/>
                    <a:pt x="20320" y="47732"/>
                    <a:pt x="21590" y="54082"/>
                  </a:cubicBezTo>
                  <a:cubicBezTo>
                    <a:pt x="27940" y="87063"/>
                    <a:pt x="24130" y="127430"/>
                    <a:pt x="22860" y="158378"/>
                  </a:cubicBezTo>
                  <a:cubicBezTo>
                    <a:pt x="22860" y="178562"/>
                    <a:pt x="22860" y="198746"/>
                    <a:pt x="24130" y="218929"/>
                  </a:cubicBezTo>
                  <a:cubicBezTo>
                    <a:pt x="25400" y="233731"/>
                    <a:pt x="29210" y="325230"/>
                    <a:pt x="30480" y="356178"/>
                  </a:cubicBezTo>
                  <a:cubicBezTo>
                    <a:pt x="31750" y="386454"/>
                    <a:pt x="31750" y="847986"/>
                    <a:pt x="33020" y="878935"/>
                  </a:cubicBezTo>
                  <a:cubicBezTo>
                    <a:pt x="33020" y="885662"/>
                    <a:pt x="33020" y="899791"/>
                    <a:pt x="35560" y="903910"/>
                  </a:cubicBezTo>
                  <a:cubicBezTo>
                    <a:pt x="71217" y="906450"/>
                    <a:pt x="135397" y="911530"/>
                    <a:pt x="179156" y="910260"/>
                  </a:cubicBezTo>
                  <a:cubicBezTo>
                    <a:pt x="243335" y="908990"/>
                    <a:pt x="304598" y="906450"/>
                    <a:pt x="368778" y="908990"/>
                  </a:cubicBezTo>
                  <a:cubicBezTo>
                    <a:pt x="386281" y="908990"/>
                    <a:pt x="535062" y="910260"/>
                    <a:pt x="596324" y="911530"/>
                  </a:cubicBezTo>
                  <a:cubicBezTo>
                    <a:pt x="651752" y="912800"/>
                    <a:pt x="707180" y="919150"/>
                    <a:pt x="762608" y="911530"/>
                  </a:cubicBezTo>
                  <a:cubicBezTo>
                    <a:pt x="777194" y="910260"/>
                    <a:pt x="794698" y="910260"/>
                    <a:pt x="809284" y="910260"/>
                  </a:cubicBezTo>
                  <a:cubicBezTo>
                    <a:pt x="911388" y="915340"/>
                    <a:pt x="1016410" y="906450"/>
                    <a:pt x="1115597" y="915340"/>
                  </a:cubicBezTo>
                  <a:cubicBezTo>
                    <a:pt x="1121431" y="915340"/>
                    <a:pt x="1795319" y="911530"/>
                    <a:pt x="1944100" y="911530"/>
                  </a:cubicBezTo>
                  <a:cubicBezTo>
                    <a:pt x="1976189" y="911530"/>
                    <a:pt x="2008279" y="914070"/>
                    <a:pt x="2040369" y="914070"/>
                  </a:cubicBezTo>
                  <a:cubicBezTo>
                    <a:pt x="2107466" y="914070"/>
                    <a:pt x="2177480" y="912800"/>
                    <a:pt x="2244577" y="912800"/>
                  </a:cubicBezTo>
                  <a:cubicBezTo>
                    <a:pt x="2288336" y="912800"/>
                    <a:pt x="2335013" y="912800"/>
                    <a:pt x="2378772" y="911530"/>
                  </a:cubicBezTo>
                  <a:cubicBezTo>
                    <a:pt x="2425448" y="911530"/>
                    <a:pt x="2472124" y="910260"/>
                    <a:pt x="2518800" y="908990"/>
                  </a:cubicBezTo>
                  <a:cubicBezTo>
                    <a:pt x="2530469" y="908990"/>
                    <a:pt x="2603401" y="911530"/>
                    <a:pt x="2623822" y="911530"/>
                  </a:cubicBezTo>
                  <a:lnTo>
                    <a:pt x="2772602" y="911530"/>
                  </a:lnTo>
                  <a:cubicBezTo>
                    <a:pt x="2825113" y="912800"/>
                    <a:pt x="2874706" y="916610"/>
                    <a:pt x="2927217" y="916610"/>
                  </a:cubicBezTo>
                  <a:cubicBezTo>
                    <a:pt x="2994314" y="916610"/>
                    <a:pt x="3061411" y="914070"/>
                    <a:pt x="3128508" y="914070"/>
                  </a:cubicBezTo>
                  <a:cubicBezTo>
                    <a:pt x="3210191" y="914070"/>
                    <a:pt x="3294792" y="915340"/>
                    <a:pt x="3376475" y="915340"/>
                  </a:cubicBezTo>
                  <a:cubicBezTo>
                    <a:pt x="3420234" y="915340"/>
                    <a:pt x="3461076" y="916610"/>
                    <a:pt x="3504835" y="916610"/>
                  </a:cubicBezTo>
                  <a:cubicBezTo>
                    <a:pt x="3551511" y="916610"/>
                    <a:pt x="3667182" y="914070"/>
                    <a:pt x="3672262" y="914070"/>
                  </a:cubicBezTo>
                  <a:close/>
                </a:path>
              </a:pathLst>
            </a:custGeom>
            <a:solidFill>
              <a:srgbClr val="050505"/>
            </a:solidFill>
          </p:spPr>
          <p:txBody>
            <a:bodyPr/>
            <a:lstStyle/>
            <a:p>
              <a:endParaRPr lang="en-US"/>
            </a:p>
          </p:txBody>
        </p:sp>
      </p:grpSp>
      <p:sp>
        <p:nvSpPr>
          <p:cNvPr id="14" name="Freeform 12">
            <a:extLst>
              <a:ext uri="{FF2B5EF4-FFF2-40B4-BE49-F238E27FC236}">
                <a16:creationId xmlns:a16="http://schemas.microsoft.com/office/drawing/2014/main" id="{96DEAAD6-20E1-E3AD-E2B0-E08078147D38}"/>
              </a:ext>
            </a:extLst>
          </p:cNvPr>
          <p:cNvSpPr/>
          <p:nvPr/>
        </p:nvSpPr>
        <p:spPr>
          <a:xfrm>
            <a:off x="1134309" y="5508030"/>
            <a:ext cx="9533692" cy="3369270"/>
          </a:xfrm>
          <a:custGeom>
            <a:avLst/>
            <a:gdLst/>
            <a:ahLst/>
            <a:cxnLst/>
            <a:rect l="l" t="t" r="r" b="b"/>
            <a:pathLst>
              <a:path w="3681152" h="905708">
                <a:moveTo>
                  <a:pt x="3664642" y="905708"/>
                </a:moveTo>
                <a:lnTo>
                  <a:pt x="15240" y="898088"/>
                </a:lnTo>
                <a:lnTo>
                  <a:pt x="0" y="11430"/>
                </a:lnTo>
                <a:lnTo>
                  <a:pt x="3681152" y="0"/>
                </a:lnTo>
                <a:close/>
              </a:path>
            </a:pathLst>
          </a:custGeom>
          <a:solidFill>
            <a:srgbClr val="FEFFFF"/>
          </a:solidFill>
        </p:spPr>
        <p:txBody>
          <a:bodyPr anchor="ctr" anchorCtr="0"/>
          <a:lstStyle/>
          <a:p>
            <a:pPr algn="ctr"/>
            <a:r>
              <a:rPr lang="en-US" sz="4800" dirty="0">
                <a:latin typeface="Bangers" panose="020B0604020202020204" charset="0"/>
              </a:rPr>
              <a:t>LIBERTARIAN PARTY Ballot Vacancies:</a:t>
            </a:r>
          </a:p>
          <a:p>
            <a:pPr algn="ctr"/>
            <a:r>
              <a:rPr lang="en-US" sz="2400" dirty="0">
                <a:latin typeface="+mj-lt"/>
                <a:cs typeface="Tufuli Arabic Semi-Bold" panose="020B0604020202020204" charset="-78"/>
              </a:rPr>
              <a:t>Ballot access rules require L Party to hold a convention to nominate candidates. If no candidate is nominated for an office at their convention, ballot vacancies may be filled after giving notice to clerk of their intent to do so at least 10 days before state chair can fill the vacancy. Must fill ballot vacancies by noon, July 3, 2026; CAN-32/CAN-12 due by noon, July 6, 2026.</a:t>
            </a:r>
          </a:p>
        </p:txBody>
      </p:sp>
    </p:spTree>
    <p:extLst>
      <p:ext uri="{BB962C8B-B14F-4D97-AF65-F5344CB8AC3E}">
        <p14:creationId xmlns:p14="http://schemas.microsoft.com/office/powerpoint/2010/main" val="3424291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12514-1863-6BEE-5D1D-0351AC2F163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979FACF-DF01-CD2B-ED29-4DC45F9E0460}"/>
              </a:ext>
            </a:extLst>
          </p:cNvPr>
          <p:cNvSpPr txBox="1"/>
          <p:nvPr/>
        </p:nvSpPr>
        <p:spPr>
          <a:xfrm>
            <a:off x="700510" y="1509304"/>
            <a:ext cx="9061736" cy="2369880"/>
          </a:xfrm>
          <a:prstGeom prst="rect">
            <a:avLst/>
          </a:prstGeom>
          <a:noFill/>
          <a:ln w="38100">
            <a:solidFill>
              <a:schemeClr val="tx1"/>
            </a:solidFill>
          </a:ln>
        </p:spPr>
        <p:txBody>
          <a:bodyPr wrap="square" rtlCol="0">
            <a:spAutoFit/>
          </a:bodyPr>
          <a:lstStyle/>
          <a:p>
            <a:r>
              <a:rPr lang="en-US" sz="2800" b="1" dirty="0"/>
              <a:t>Beginning May 8 until noon, July 3, 2026</a:t>
            </a:r>
          </a:p>
          <a:p>
            <a:pPr marL="285750" indent="-285750">
              <a:buFont typeface="Arial" panose="020B0604020202020204" pitchFamily="34" charset="0"/>
              <a:buChar char="•"/>
            </a:pPr>
            <a:r>
              <a:rPr lang="en-US" sz="2400" dirty="0"/>
              <a:t>Only applies to scenarios where no D/R filed to run in the primary election (or L convention did not fill an office &amp; submit notice </a:t>
            </a:r>
            <a:br>
              <a:rPr lang="en-US" sz="2400" dirty="0"/>
            </a:br>
            <a:r>
              <a:rPr lang="en-US" sz="2400" dirty="0"/>
              <a:t>to clerk at least 10 days before filling vacancies)</a:t>
            </a:r>
          </a:p>
          <a:p>
            <a:pPr marL="285750" indent="-285750">
              <a:buFont typeface="Arial" panose="020B0604020202020204" pitchFamily="34" charset="0"/>
              <a:buChar char="•"/>
            </a:pPr>
            <a:r>
              <a:rPr lang="en-US" sz="2400" dirty="0"/>
              <a:t>Candidates may withdraw from general election ballot &amp; withdrawal procedures are</a:t>
            </a:r>
            <a:r>
              <a:rPr lang="en-US" sz="2400" dirty="0">
                <a:solidFill>
                  <a:srgbClr val="FF0000"/>
                </a:solidFill>
              </a:rPr>
              <a:t> </a:t>
            </a:r>
            <a:r>
              <a:rPr lang="en-US" sz="2400" dirty="0"/>
              <a:t>found in IC 3-13-1 (or IC 3-13-2, in final 30 days)</a:t>
            </a:r>
          </a:p>
        </p:txBody>
      </p:sp>
      <p:sp>
        <p:nvSpPr>
          <p:cNvPr id="11" name="TextBox 11">
            <a:extLst>
              <a:ext uri="{FF2B5EF4-FFF2-40B4-BE49-F238E27FC236}">
                <a16:creationId xmlns:a16="http://schemas.microsoft.com/office/drawing/2014/main" id="{C228E780-8F60-9B9F-EAC3-885FD92963EF}"/>
              </a:ext>
            </a:extLst>
          </p:cNvPr>
          <p:cNvSpPr txBox="1"/>
          <p:nvPr/>
        </p:nvSpPr>
        <p:spPr>
          <a:xfrm>
            <a:off x="632582" y="393734"/>
            <a:ext cx="9609174" cy="1215717"/>
          </a:xfrm>
          <a:prstGeom prst="rect">
            <a:avLst/>
          </a:prstGeom>
        </p:spPr>
        <p:txBody>
          <a:bodyPr wrap="square" lIns="0" tIns="0" rIns="0" bIns="0" rtlCol="0" anchor="t">
            <a:spAutoFit/>
          </a:bodyPr>
          <a:lstStyle/>
          <a:p>
            <a:pPr algn="ctr">
              <a:lnSpc>
                <a:spcPts val="10027"/>
              </a:lnSpc>
            </a:pPr>
            <a:r>
              <a:rPr lang="en-US" sz="6600" b="1" dirty="0">
                <a:latin typeface="Tufuli Arabic Semi-Bold"/>
                <a:ea typeface="Tufuli Arabic Semi-Bold"/>
                <a:cs typeface="Tufuli Arabic Semi-Bold"/>
                <a:sym typeface="Tufuli Arabic Semi-Bold"/>
              </a:rPr>
              <a:t>BALLOT VACANCY FAQ</a:t>
            </a:r>
          </a:p>
        </p:txBody>
      </p:sp>
      <p:sp>
        <p:nvSpPr>
          <p:cNvPr id="8" name="Freeform 8">
            <a:extLst>
              <a:ext uri="{FF2B5EF4-FFF2-40B4-BE49-F238E27FC236}">
                <a16:creationId xmlns:a16="http://schemas.microsoft.com/office/drawing/2014/main" id="{EC42260D-8A30-AADF-5C5F-BC3DEBB49DE1}"/>
              </a:ext>
            </a:extLst>
          </p:cNvPr>
          <p:cNvSpPr/>
          <p:nvPr/>
        </p:nvSpPr>
        <p:spPr>
          <a:xfrm rot="-5262756" flipV="1">
            <a:off x="12631635" y="-2415059"/>
            <a:ext cx="2650060" cy="9012386"/>
          </a:xfrm>
          <a:custGeom>
            <a:avLst/>
            <a:gdLst/>
            <a:ahLst/>
            <a:cxnLst/>
            <a:rect l="l" t="t" r="r" b="b"/>
            <a:pathLst>
              <a:path w="6981153" h="13892842">
                <a:moveTo>
                  <a:pt x="0" y="0"/>
                </a:moveTo>
                <a:lnTo>
                  <a:pt x="6981153" y="0"/>
                </a:lnTo>
                <a:lnTo>
                  <a:pt x="6981153" y="13892842"/>
                </a:lnTo>
                <a:lnTo>
                  <a:pt x="0" y="1389284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dirty="0"/>
          </a:p>
        </p:txBody>
      </p:sp>
      <p:sp>
        <p:nvSpPr>
          <p:cNvPr id="15" name="TextBox 13">
            <a:extLst>
              <a:ext uri="{FF2B5EF4-FFF2-40B4-BE49-F238E27FC236}">
                <a16:creationId xmlns:a16="http://schemas.microsoft.com/office/drawing/2014/main" id="{0DF4BD3A-97FD-D5BB-A649-391D562B24A9}"/>
              </a:ext>
            </a:extLst>
          </p:cNvPr>
          <p:cNvSpPr txBox="1"/>
          <p:nvPr/>
        </p:nvSpPr>
        <p:spPr>
          <a:xfrm>
            <a:off x="11005457" y="1509304"/>
            <a:ext cx="6682619" cy="1285673"/>
          </a:xfrm>
          <a:prstGeom prst="rect">
            <a:avLst/>
          </a:prstGeom>
        </p:spPr>
        <p:txBody>
          <a:bodyPr wrap="square" lIns="0" tIns="0" rIns="0" bIns="0" rtlCol="0" anchor="t">
            <a:spAutoFit/>
          </a:bodyPr>
          <a:lstStyle/>
          <a:p>
            <a:pPr marL="0" lvl="0" indent="0" algn="ctr">
              <a:lnSpc>
                <a:spcPts val="3262"/>
              </a:lnSpc>
            </a:pPr>
            <a:r>
              <a:rPr lang="en-US" sz="3600" b="1" dirty="0">
                <a:solidFill>
                  <a:srgbClr val="000102"/>
                </a:solidFill>
                <a:latin typeface="+mj-lt"/>
                <a:ea typeface="KG Primary Penmanship"/>
                <a:cs typeface="KG Primary Penmanship"/>
                <a:sym typeface="KG Primary Penmanship"/>
              </a:rPr>
              <a:t>“When can the D/R parties start to fill their ballot vacancies if no one filed for an office in the primary?</a:t>
            </a:r>
            <a:endParaRPr lang="en-US" sz="3600" b="1" u="none" strike="noStrike" dirty="0">
              <a:solidFill>
                <a:srgbClr val="000102"/>
              </a:solidFill>
              <a:latin typeface="+mj-lt"/>
              <a:ea typeface="KG Primary Penmanship"/>
              <a:cs typeface="KG Primary Penmanship"/>
              <a:sym typeface="KG Primary Penmanship"/>
            </a:endParaRPr>
          </a:p>
        </p:txBody>
      </p:sp>
      <p:sp>
        <p:nvSpPr>
          <p:cNvPr id="7" name="Freeform 9">
            <a:extLst>
              <a:ext uri="{FF2B5EF4-FFF2-40B4-BE49-F238E27FC236}">
                <a16:creationId xmlns:a16="http://schemas.microsoft.com/office/drawing/2014/main" id="{7CCB1479-9315-9242-4C9E-90D89B20A49E}"/>
              </a:ext>
            </a:extLst>
          </p:cNvPr>
          <p:cNvSpPr/>
          <p:nvPr/>
        </p:nvSpPr>
        <p:spPr>
          <a:xfrm>
            <a:off x="9080613" y="3700644"/>
            <a:ext cx="9207387" cy="6586356"/>
          </a:xfrm>
          <a:custGeom>
            <a:avLst/>
            <a:gdLst/>
            <a:ahLst/>
            <a:cxnLst/>
            <a:rect l="l" t="t" r="r" b="b"/>
            <a:pathLst>
              <a:path w="1790741" h="1474919">
                <a:moveTo>
                  <a:pt x="0" y="0"/>
                </a:moveTo>
                <a:lnTo>
                  <a:pt x="1790741" y="0"/>
                </a:lnTo>
                <a:lnTo>
                  <a:pt x="1790741" y="1474920"/>
                </a:lnTo>
                <a:lnTo>
                  <a:pt x="0" y="1474920"/>
                </a:lnTo>
                <a:lnTo>
                  <a:pt x="0" y="0"/>
                </a:lnTo>
                <a:close/>
              </a:path>
            </a:pathLst>
          </a:custGeom>
          <a:blipFill>
            <a:blip r:embed="rId3">
              <a:extLst>
                <a:ext uri="{96DAC541-7B7A-43D3-8B79-37D633B846F1}">
                  <asvg:svgBlip xmlns:asvg="http://schemas.microsoft.com/office/drawing/2016/SVG/main" r:embed="rId4"/>
                </a:ext>
              </a:extLst>
            </a:blip>
            <a:stretch>
              <a:fillRect r="-17492" b="-15694"/>
            </a:stretch>
          </a:blipFill>
        </p:spPr>
        <p:txBody>
          <a:bodyPr/>
          <a:lstStyle/>
          <a:p>
            <a:endParaRPr lang="en-US" dirty="0"/>
          </a:p>
        </p:txBody>
      </p:sp>
      <p:sp>
        <p:nvSpPr>
          <p:cNvPr id="3" name="TextBox 2">
            <a:extLst>
              <a:ext uri="{FF2B5EF4-FFF2-40B4-BE49-F238E27FC236}">
                <a16:creationId xmlns:a16="http://schemas.microsoft.com/office/drawing/2014/main" id="{D624AA1F-DF51-992F-0684-709EDCA47201}"/>
              </a:ext>
            </a:extLst>
          </p:cNvPr>
          <p:cNvSpPr txBox="1"/>
          <p:nvPr/>
        </p:nvSpPr>
        <p:spPr>
          <a:xfrm>
            <a:off x="6879348" y="4704209"/>
            <a:ext cx="2122063" cy="1168539"/>
          </a:xfrm>
          <a:prstGeom prst="ellipse">
            <a:avLst/>
          </a:prstGeom>
          <a:noFill/>
          <a:ln w="38100">
            <a:solidFill>
              <a:schemeClr val="tx1"/>
            </a:solidFill>
          </a:ln>
        </p:spPr>
        <p:txBody>
          <a:bodyPr wrap="square" rtlCol="0">
            <a:spAutoFit/>
          </a:bodyPr>
          <a:lstStyle/>
          <a:p>
            <a:pPr algn="ctr"/>
            <a:r>
              <a:rPr lang="en-US" sz="4800" b="1" dirty="0"/>
              <a:t>YES!</a:t>
            </a:r>
          </a:p>
        </p:txBody>
      </p:sp>
      <p:sp>
        <p:nvSpPr>
          <p:cNvPr id="16" name="TextBox 15">
            <a:extLst>
              <a:ext uri="{FF2B5EF4-FFF2-40B4-BE49-F238E27FC236}">
                <a16:creationId xmlns:a16="http://schemas.microsoft.com/office/drawing/2014/main" id="{4F3CFAC3-FAB0-68BF-7ADF-F77CA7DDBB13}"/>
              </a:ext>
            </a:extLst>
          </p:cNvPr>
          <p:cNvSpPr txBox="1"/>
          <p:nvPr/>
        </p:nvSpPr>
        <p:spPr>
          <a:xfrm>
            <a:off x="700510" y="6972044"/>
            <a:ext cx="8900690" cy="2462213"/>
          </a:xfrm>
          <a:prstGeom prst="rect">
            <a:avLst/>
          </a:prstGeom>
          <a:noFill/>
          <a:ln w="38100">
            <a:solidFill>
              <a:schemeClr val="tx1"/>
            </a:solidFill>
          </a:ln>
        </p:spPr>
        <p:txBody>
          <a:bodyPr wrap="square" rtlCol="0">
            <a:spAutoFit/>
          </a:bodyPr>
          <a:lstStyle/>
          <a:p>
            <a:pPr algn="r"/>
            <a:r>
              <a:rPr lang="en-US" sz="2800" b="1" dirty="0"/>
              <a:t>Deadline to HOLD caucus or make DIRECT APPOINTMENT:</a:t>
            </a:r>
          </a:p>
          <a:p>
            <a:pPr algn="r"/>
            <a:r>
              <a:rPr lang="en-US" sz="2800" dirty="0"/>
              <a:t>NOON, July 3, 2026</a:t>
            </a:r>
          </a:p>
          <a:p>
            <a:pPr algn="ctr"/>
            <a:endParaRPr lang="en-US" sz="700" dirty="0">
              <a:solidFill>
                <a:schemeClr val="accent2"/>
              </a:solidFill>
              <a:latin typeface="Tufuli Arabic Semi-Bold" panose="020B0604020202020204" charset="-78"/>
              <a:cs typeface="Tufuli Arabic Semi-Bold" panose="020B0604020202020204" charset="-78"/>
            </a:endParaRPr>
          </a:p>
          <a:p>
            <a:pPr algn="ctr"/>
            <a:r>
              <a:rPr lang="en-US" sz="2800" b="1" dirty="0">
                <a:latin typeface="Tufuli Arabic Semi-Bold" panose="020B0604020202020204" charset="-78"/>
                <a:cs typeface="Tufuli Arabic Semi-Bold" panose="020B0604020202020204" charset="-78"/>
              </a:rPr>
              <a:t>-- BUT DUE TO JULY 4 HOLIDAY --</a:t>
            </a:r>
          </a:p>
          <a:p>
            <a:pPr algn="ctr"/>
            <a:endParaRPr lang="en-US" sz="700" dirty="0">
              <a:solidFill>
                <a:schemeClr val="accent2"/>
              </a:solidFill>
              <a:latin typeface="Tufuli Arabic Semi-Bold" panose="020B0604020202020204" charset="-78"/>
              <a:cs typeface="Tufuli Arabic Semi-Bold" panose="020B0604020202020204" charset="-78"/>
            </a:endParaRPr>
          </a:p>
          <a:p>
            <a:pPr algn="r"/>
            <a:r>
              <a:rPr lang="en-US" sz="2800" b="1" dirty="0"/>
              <a:t>Deadline to FILE Candidate Selection Paperwork with CEB:</a:t>
            </a:r>
          </a:p>
          <a:p>
            <a:pPr algn="r"/>
            <a:r>
              <a:rPr lang="en-US" sz="2800" dirty="0"/>
              <a:t>NOON, July 6, 2026</a:t>
            </a:r>
            <a:endParaRPr lang="en-US" sz="2800" b="1" dirty="0"/>
          </a:p>
        </p:txBody>
      </p:sp>
      <p:sp>
        <p:nvSpPr>
          <p:cNvPr id="10" name="TextBox 10">
            <a:extLst>
              <a:ext uri="{FF2B5EF4-FFF2-40B4-BE49-F238E27FC236}">
                <a16:creationId xmlns:a16="http://schemas.microsoft.com/office/drawing/2014/main" id="{DDA3F6EC-F545-6D98-5A5B-B87D67308705}"/>
              </a:ext>
            </a:extLst>
          </p:cNvPr>
          <p:cNvSpPr txBox="1"/>
          <p:nvPr/>
        </p:nvSpPr>
        <p:spPr>
          <a:xfrm>
            <a:off x="1313747" y="4725529"/>
            <a:ext cx="5486400" cy="1292662"/>
          </a:xfrm>
          <a:prstGeom prst="rect">
            <a:avLst/>
          </a:prstGeom>
        </p:spPr>
        <p:txBody>
          <a:bodyPr wrap="square" lIns="0" tIns="0" rIns="0" bIns="0" rtlCol="0" anchor="t">
            <a:spAutoFit/>
          </a:bodyPr>
          <a:lstStyle/>
          <a:p>
            <a:pPr marL="0" lvl="0" indent="0" algn="ctr"/>
            <a:r>
              <a:rPr lang="en-US" sz="2800" b="1" u="none" strike="noStrike" dirty="0">
                <a:solidFill>
                  <a:srgbClr val="000102"/>
                </a:solidFill>
                <a:latin typeface="+mj-lt"/>
                <a:ea typeface="KG Primary Penmanship"/>
                <a:cs typeface="KG Primary Penmanship"/>
                <a:sym typeface="KG Primary Penmanship"/>
              </a:rPr>
              <a:t>“We only had 1 D &amp; 2 Rs file </a:t>
            </a:r>
            <a:br>
              <a:rPr lang="en-US" sz="2800" b="1" u="none" strike="noStrike" dirty="0">
                <a:solidFill>
                  <a:srgbClr val="000102"/>
                </a:solidFill>
                <a:latin typeface="+mj-lt"/>
                <a:ea typeface="KG Primary Penmanship"/>
                <a:cs typeface="KG Primary Penmanship"/>
                <a:sym typeface="KG Primary Penmanship"/>
              </a:rPr>
            </a:br>
            <a:r>
              <a:rPr lang="en-US" sz="2800" b="1" u="none" strike="noStrike" dirty="0">
                <a:solidFill>
                  <a:srgbClr val="000102"/>
                </a:solidFill>
                <a:latin typeface="+mj-lt"/>
                <a:ea typeface="KG Primary Penmanship"/>
                <a:cs typeface="KG Primary Penmanship"/>
                <a:sym typeface="KG Primary Penmanship"/>
              </a:rPr>
              <a:t>to run in a vote for 3 race. Can the parties fill these vacancies?</a:t>
            </a:r>
            <a:endParaRPr lang="en-US" sz="2800" b="1" u="none" strike="noStrike" dirty="0">
              <a:solidFill>
                <a:srgbClr val="000102"/>
              </a:solidFill>
              <a:latin typeface="KG Primary Penmanship"/>
              <a:ea typeface="KG Primary Penmanship"/>
              <a:cs typeface="KG Primary Penmanship"/>
              <a:sym typeface="KG Primary Penmanship"/>
            </a:endParaRPr>
          </a:p>
        </p:txBody>
      </p:sp>
      <p:sp>
        <p:nvSpPr>
          <p:cNvPr id="9" name="TextBox 10">
            <a:extLst>
              <a:ext uri="{FF2B5EF4-FFF2-40B4-BE49-F238E27FC236}">
                <a16:creationId xmlns:a16="http://schemas.microsoft.com/office/drawing/2014/main" id="{CC294578-18B4-B46C-7F8F-EFAA9EC3C839}"/>
              </a:ext>
            </a:extLst>
          </p:cNvPr>
          <p:cNvSpPr txBox="1"/>
          <p:nvPr/>
        </p:nvSpPr>
        <p:spPr>
          <a:xfrm>
            <a:off x="10515600" y="6433440"/>
            <a:ext cx="4099276" cy="3323987"/>
          </a:xfrm>
          <a:prstGeom prst="rect">
            <a:avLst/>
          </a:prstGeom>
          <a:solidFill>
            <a:schemeClr val="bg1">
              <a:alpha val="89000"/>
            </a:schemeClr>
          </a:solidFill>
        </p:spPr>
        <p:txBody>
          <a:bodyPr wrap="square" lIns="0" tIns="0" rIns="0" bIns="0" rtlCol="0" anchor="t">
            <a:spAutoFit/>
          </a:bodyPr>
          <a:lstStyle/>
          <a:p>
            <a:pPr marL="0" lvl="0" indent="0" algn="ctr"/>
            <a:r>
              <a:rPr lang="en-US" sz="3600" b="1" u="none" strike="noStrike" dirty="0">
                <a:solidFill>
                  <a:srgbClr val="000102"/>
                </a:solidFill>
                <a:latin typeface="+mj-lt"/>
                <a:ea typeface="KG Primary Penmanship"/>
                <a:cs typeface="KG Primary Penmanship"/>
                <a:sym typeface="KG Primary Penmanship"/>
              </a:rPr>
              <a:t>“When do the parties have to hold their caucus/make appointment to fill a ballot vacancy – </a:t>
            </a:r>
            <a:br>
              <a:rPr lang="en-US" sz="3600" b="1" u="none" strike="noStrike" dirty="0">
                <a:solidFill>
                  <a:srgbClr val="000102"/>
                </a:solidFill>
                <a:latin typeface="+mj-lt"/>
                <a:ea typeface="KG Primary Penmanship"/>
                <a:cs typeface="KG Primary Penmanship"/>
                <a:sym typeface="KG Primary Penmanship"/>
              </a:rPr>
            </a:br>
            <a:r>
              <a:rPr lang="en-US" sz="3600" b="1" u="none" strike="noStrike" dirty="0">
                <a:solidFill>
                  <a:srgbClr val="000102"/>
                </a:solidFill>
                <a:latin typeface="+mj-lt"/>
                <a:ea typeface="KG Primary Penmanship"/>
                <a:cs typeface="KG Primary Penmanship"/>
                <a:sym typeface="KG Primary Penmanship"/>
              </a:rPr>
              <a:t>July 3 or July 6?” </a:t>
            </a:r>
            <a:endParaRPr lang="en-US" sz="3600" b="1" u="none" strike="noStrike" dirty="0">
              <a:solidFill>
                <a:srgbClr val="000102"/>
              </a:solidFill>
              <a:latin typeface="KG Primary Penmanship"/>
              <a:ea typeface="KG Primary Penmanship"/>
              <a:cs typeface="KG Primary Penmanship"/>
              <a:sym typeface="KG Primary Penmanship"/>
            </a:endParaRPr>
          </a:p>
        </p:txBody>
      </p:sp>
    </p:spTree>
    <p:extLst>
      <p:ext uri="{BB962C8B-B14F-4D97-AF65-F5344CB8AC3E}">
        <p14:creationId xmlns:p14="http://schemas.microsoft.com/office/powerpoint/2010/main" val="170828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P spid="16" grpId="0" animBg="1"/>
      <p:bldP spid="10"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7" name="TextBox 7"/>
          <p:cNvSpPr txBox="1"/>
          <p:nvPr/>
        </p:nvSpPr>
        <p:spPr>
          <a:xfrm>
            <a:off x="946076" y="513862"/>
            <a:ext cx="6522571" cy="1282402"/>
          </a:xfrm>
          <a:prstGeom prst="rect">
            <a:avLst/>
          </a:prstGeom>
        </p:spPr>
        <p:txBody>
          <a:bodyPr lIns="0" tIns="0" rIns="0" bIns="0" rtlCol="0" anchor="t">
            <a:spAutoFit/>
          </a:bodyPr>
          <a:lstStyle/>
          <a:p>
            <a:pPr algn="l">
              <a:lnSpc>
                <a:spcPts val="9986"/>
              </a:lnSpc>
            </a:pPr>
            <a:r>
              <a:rPr lang="en-US" sz="8185" b="1" dirty="0">
                <a:latin typeface="Tufuli Arabic Semi-Bold"/>
                <a:ea typeface="Tufuli Arabic Semi-Bold"/>
                <a:cs typeface="Tufuli Arabic Semi-Bold"/>
                <a:sym typeface="Tufuli Arabic Semi-Bold"/>
              </a:rPr>
              <a:t>Acronyms</a:t>
            </a:r>
          </a:p>
        </p:txBody>
      </p:sp>
      <p:sp>
        <p:nvSpPr>
          <p:cNvPr id="8" name="TextBox 8"/>
          <p:cNvSpPr txBox="1"/>
          <p:nvPr/>
        </p:nvSpPr>
        <p:spPr>
          <a:xfrm>
            <a:off x="775714" y="1777376"/>
            <a:ext cx="10051439" cy="6754157"/>
          </a:xfrm>
          <a:prstGeom prst="rect">
            <a:avLst/>
          </a:prstGeom>
        </p:spPr>
        <p:txBody>
          <a:bodyPr wrap="square" lIns="0" tIns="0" rIns="0" bIns="0" rtlCol="0" anchor="t">
            <a:spAutoFit/>
          </a:bodyPr>
          <a:lstStyle/>
          <a:p>
            <a:pPr marL="676861" lvl="1" indent="-338431">
              <a:buFont typeface="Arial"/>
              <a:buChar char="•"/>
            </a:pPr>
            <a:r>
              <a:rPr lang="en-US" sz="3135" spc="15" dirty="0">
                <a:solidFill>
                  <a:srgbClr val="000102"/>
                </a:solidFill>
                <a:latin typeface="+mj-lt"/>
                <a:ea typeface="KG Primary Penmanship"/>
                <a:cs typeface="KG Primary Penmanship"/>
                <a:sym typeface="KG Primary Penmanship"/>
              </a:rPr>
              <a:t>ABS: Absentee</a:t>
            </a:r>
          </a:p>
          <a:p>
            <a:pPr marL="676861" lvl="1" indent="-338431" algn="l">
              <a:buFont typeface="Arial"/>
              <a:buChar char="•"/>
            </a:pPr>
            <a:r>
              <a:rPr lang="en-US" sz="3135" u="none" strike="noStrike" spc="15" dirty="0">
                <a:solidFill>
                  <a:srgbClr val="000102"/>
                </a:solidFill>
                <a:latin typeface="+mj-lt"/>
                <a:ea typeface="KG Primary Penmanship"/>
                <a:cs typeface="KG Primary Penmanship"/>
                <a:sym typeface="KG Primary Penmanship"/>
              </a:rPr>
              <a:t>CEB: County Election Board</a:t>
            </a:r>
          </a:p>
          <a:p>
            <a:pPr marL="676861" lvl="1" indent="-338431" algn="l">
              <a:buFont typeface="Arial"/>
              <a:buChar char="•"/>
            </a:pPr>
            <a:r>
              <a:rPr lang="en-US" sz="3135" u="none" strike="noStrike" spc="15" dirty="0" err="1">
                <a:solidFill>
                  <a:srgbClr val="000102"/>
                </a:solidFill>
                <a:latin typeface="+mj-lt"/>
                <a:ea typeface="KG Primary Penmanship"/>
                <a:cs typeface="KG Primary Penmanship"/>
                <a:sym typeface="KG Primary Penmanship"/>
              </a:rPr>
              <a:t>ePB</a:t>
            </a:r>
            <a:r>
              <a:rPr lang="en-US" sz="3135" u="none" strike="noStrike" spc="15" dirty="0">
                <a:solidFill>
                  <a:srgbClr val="000102"/>
                </a:solidFill>
                <a:latin typeface="+mj-lt"/>
                <a:ea typeface="KG Primary Penmanship"/>
                <a:cs typeface="KG Primary Penmanship"/>
                <a:sym typeface="KG Primary Penmanship"/>
              </a:rPr>
              <a:t>: Electronic Poll Book</a:t>
            </a:r>
          </a:p>
          <a:p>
            <a:pPr marL="676861" lvl="1" indent="-338431" algn="l">
              <a:buFont typeface="Arial"/>
              <a:buChar char="•"/>
            </a:pPr>
            <a:r>
              <a:rPr lang="en-US" sz="3135" u="none" strike="noStrike" spc="15" dirty="0">
                <a:solidFill>
                  <a:srgbClr val="000102"/>
                </a:solidFill>
                <a:latin typeface="+mj-lt"/>
                <a:ea typeface="KG Primary Penmanship"/>
                <a:cs typeface="KG Primary Penmanship"/>
                <a:sym typeface="KG Primary Penmanship"/>
              </a:rPr>
              <a:t>D/R/L: Democratic, Republican, Libertarian Parties</a:t>
            </a:r>
          </a:p>
          <a:p>
            <a:pPr marL="676861" lvl="1" indent="-338431" algn="l">
              <a:buFont typeface="Arial"/>
              <a:buChar char="•"/>
            </a:pPr>
            <a:r>
              <a:rPr lang="en-US" sz="3135" u="none" strike="noStrike" spc="15" dirty="0">
                <a:solidFill>
                  <a:srgbClr val="000102"/>
                </a:solidFill>
                <a:latin typeface="+mj-lt"/>
                <a:ea typeface="KG Primary Penmanship"/>
                <a:cs typeface="KG Primary Penmanship"/>
                <a:sym typeface="KG Primary Penmanship"/>
              </a:rPr>
              <a:t>FPCA: Federal Post Card Application</a:t>
            </a:r>
          </a:p>
          <a:p>
            <a:pPr marL="676861" lvl="1" indent="-338431" algn="l">
              <a:buFont typeface="Arial"/>
              <a:buChar char="•"/>
            </a:pPr>
            <a:r>
              <a:rPr lang="en-US" sz="3135" u="none" strike="noStrike" spc="15" dirty="0">
                <a:solidFill>
                  <a:srgbClr val="000102"/>
                </a:solidFill>
                <a:latin typeface="+mj-lt"/>
                <a:ea typeface="KG Primary Penmanship"/>
                <a:cs typeface="KG Primary Penmanship"/>
                <a:sym typeface="KG Primary Penmanship"/>
              </a:rPr>
              <a:t>FWAB: Federal Write-In Absentee Ballot</a:t>
            </a:r>
          </a:p>
          <a:p>
            <a:pPr marL="676861" lvl="1" indent="-338431">
              <a:buFont typeface="Arial"/>
              <a:buChar char="•"/>
            </a:pPr>
            <a:r>
              <a:rPr lang="en-US" sz="3135" spc="15" dirty="0">
                <a:solidFill>
                  <a:srgbClr val="000102"/>
                </a:solidFill>
                <a:latin typeface="+mj-lt"/>
                <a:ea typeface="KG Primary Penmanship"/>
                <a:cs typeface="KG Primary Penmanship"/>
                <a:sym typeface="KG Primary Penmanship"/>
              </a:rPr>
              <a:t>IED: Indiana Election Division</a:t>
            </a:r>
          </a:p>
          <a:p>
            <a:pPr marL="676861" lvl="1" indent="-338431">
              <a:buFont typeface="Arial"/>
              <a:buChar char="•"/>
            </a:pPr>
            <a:r>
              <a:rPr lang="en-US" sz="3135" spc="15" dirty="0">
                <a:solidFill>
                  <a:srgbClr val="000102"/>
                </a:solidFill>
                <a:latin typeface="+mj-lt"/>
                <a:ea typeface="KG Primary Penmanship"/>
                <a:cs typeface="KG Primary Penmanship"/>
                <a:sym typeface="KG Primary Penmanship"/>
              </a:rPr>
              <a:t>IEC: Indiana Election Commission</a:t>
            </a:r>
          </a:p>
          <a:p>
            <a:pPr marL="676861" lvl="1" indent="-338431">
              <a:buFont typeface="Arial"/>
              <a:buChar char="•"/>
            </a:pPr>
            <a:r>
              <a:rPr lang="en-US" sz="3135" spc="15" dirty="0">
                <a:solidFill>
                  <a:srgbClr val="000102"/>
                </a:solidFill>
                <a:latin typeface="+mj-lt"/>
                <a:ea typeface="KG Primary Penmanship"/>
                <a:cs typeface="KG Primary Penmanship"/>
                <a:sym typeface="KG Primary Penmanship"/>
              </a:rPr>
              <a:t>M/O: Military &amp; Overseas Voters</a:t>
            </a:r>
          </a:p>
          <a:p>
            <a:pPr marL="676861" lvl="1" indent="-338431">
              <a:buFont typeface="Arial"/>
              <a:buChar char="•"/>
            </a:pPr>
            <a:r>
              <a:rPr lang="en-US" sz="3135" spc="15" dirty="0">
                <a:solidFill>
                  <a:srgbClr val="000102"/>
                </a:solidFill>
                <a:latin typeface="+mj-lt"/>
                <a:ea typeface="KG Primary Penmanship"/>
                <a:cs typeface="KG Primary Penmanship"/>
                <a:sym typeface="KG Primary Penmanship"/>
              </a:rPr>
              <a:t>PC: Precinct Committeeman</a:t>
            </a:r>
          </a:p>
          <a:p>
            <a:pPr marL="676861" lvl="1" indent="-338431">
              <a:buFont typeface="Arial"/>
              <a:buChar char="•"/>
            </a:pPr>
            <a:r>
              <a:rPr lang="en-US" sz="3135" spc="15" dirty="0">
                <a:solidFill>
                  <a:srgbClr val="000102"/>
                </a:solidFill>
                <a:latin typeface="+mj-lt"/>
                <a:ea typeface="KG Primary Penmanship"/>
                <a:cs typeface="KG Primary Penmanship"/>
                <a:sym typeface="KG Primary Penmanship"/>
              </a:rPr>
              <a:t>SAMC: Statewide Address Mailing Confirmation Notice</a:t>
            </a:r>
          </a:p>
          <a:p>
            <a:pPr marL="676861" lvl="1" indent="-338431" algn="l">
              <a:buFont typeface="Arial"/>
              <a:buChar char="•"/>
            </a:pPr>
            <a:r>
              <a:rPr lang="en-US" sz="3135" u="none" strike="noStrike" spc="15" dirty="0">
                <a:solidFill>
                  <a:srgbClr val="000102"/>
                </a:solidFill>
                <a:latin typeface="+mj-lt"/>
                <a:ea typeface="KG Primary Penmanship"/>
                <a:cs typeface="KG Primary Penmanship"/>
                <a:sym typeface="KG Primary Penmanship"/>
              </a:rPr>
              <a:t>TTX: Table Top Exercise</a:t>
            </a:r>
          </a:p>
          <a:p>
            <a:pPr marL="676861" lvl="1" indent="-338431" algn="l">
              <a:buFont typeface="Arial"/>
              <a:buChar char="•"/>
            </a:pPr>
            <a:r>
              <a:rPr lang="en-US" sz="3135" u="none" strike="noStrike" spc="15" dirty="0">
                <a:solidFill>
                  <a:srgbClr val="000102"/>
                </a:solidFill>
                <a:latin typeface="+mj-lt"/>
                <a:ea typeface="KG Primary Penmanship"/>
                <a:cs typeface="KG Primary Penmanship"/>
                <a:sym typeface="KG Primary Penmanship"/>
              </a:rPr>
              <a:t>VLM: Voter List Maintenance</a:t>
            </a:r>
          </a:p>
          <a:p>
            <a:pPr marL="676861" lvl="1" indent="-338431" algn="l">
              <a:buFont typeface="Arial"/>
              <a:buChar char="•"/>
            </a:pPr>
            <a:r>
              <a:rPr lang="en-US" sz="3135" u="none" strike="noStrike" spc="15" dirty="0">
                <a:solidFill>
                  <a:srgbClr val="000102"/>
                </a:solidFill>
                <a:latin typeface="+mj-lt"/>
                <a:ea typeface="KG Primary Penmanship"/>
                <a:cs typeface="KG Primary Penmanship"/>
                <a:sym typeface="KG Primary Penmanship"/>
              </a:rPr>
              <a:t>VR: Voter Registration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9731-E9D7-C245-E6E4-FF70DE70077B}"/>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C37776C8-C8D5-580B-5D27-CF4F95217DF4}"/>
              </a:ext>
            </a:extLst>
          </p:cNvPr>
          <p:cNvSpPr txBox="1"/>
          <p:nvPr/>
        </p:nvSpPr>
        <p:spPr>
          <a:xfrm>
            <a:off x="7483883" y="753204"/>
            <a:ext cx="9761780" cy="8780592"/>
          </a:xfrm>
          <a:prstGeom prst="rect">
            <a:avLst/>
          </a:prstGeom>
          <a:solidFill>
            <a:schemeClr val="bg1"/>
          </a:solidFill>
          <a:ln w="28575">
            <a:noFill/>
          </a:ln>
        </p:spPr>
        <p:txBody>
          <a:bodyPr wrap="square" lIns="0" tIns="274320" rIns="0" bIns="274320" rtlCol="0" anchor="t" anchorCtr="0">
            <a:noAutofit/>
          </a:bodyPr>
          <a:lstStyle/>
          <a:p>
            <a:pPr algn="ctr"/>
            <a:r>
              <a:rPr lang="en-US" sz="4800" b="1" dirty="0">
                <a:solidFill>
                  <a:srgbClr val="000102"/>
                </a:solidFill>
                <a:latin typeface="Bangers" panose="020B0604020202020204" charset="0"/>
                <a:ea typeface="KG Primary Penmanship"/>
                <a:cs typeface="KG Primary Penmanship"/>
                <a:sym typeface="KG Primary Penmanship"/>
              </a:rPr>
              <a:t>Noon, July 15, 2026</a:t>
            </a:r>
          </a:p>
          <a:p>
            <a:pPr marL="342900" indent="-342900">
              <a:buFont typeface="Arial" panose="020B0604020202020204" pitchFamily="34" charset="0"/>
              <a:buChar char="•"/>
            </a:pPr>
            <a:r>
              <a:rPr lang="en-US" sz="2400" dirty="0">
                <a:solidFill>
                  <a:srgbClr val="000102"/>
                </a:solidFill>
                <a:latin typeface="+mj-lt"/>
                <a:ea typeface="KG Primary Penmanship"/>
                <a:cs typeface="KG Primary Penmanship"/>
                <a:sym typeface="KG Primary Penmanship"/>
              </a:rPr>
              <a:t>All candidates can withdraw for ANY reason by this deadline</a:t>
            </a:r>
          </a:p>
          <a:p>
            <a:pPr marL="800100" lvl="1" indent="-342900">
              <a:buFont typeface="Arial" panose="020B0604020202020204" pitchFamily="34" charset="0"/>
              <a:buChar char="•"/>
            </a:pPr>
            <a:r>
              <a:rPr lang="en-US" sz="2400" dirty="0">
                <a:solidFill>
                  <a:srgbClr val="000102"/>
                </a:solidFill>
                <a:latin typeface="+mj-lt"/>
                <a:ea typeface="KG Primary Penmanship"/>
                <a:cs typeface="KG Primary Penmanship"/>
                <a:sym typeface="KG Primary Penmanship"/>
              </a:rPr>
              <a:t>D/R/Ls get to fill a ballot vacancy within 30-days of CAN-24 being filed</a:t>
            </a:r>
          </a:p>
          <a:p>
            <a:pPr marL="1257300" lvl="2" indent="-342900">
              <a:buFont typeface="Arial" panose="020B0604020202020204" pitchFamily="34" charset="0"/>
              <a:buChar char="•"/>
            </a:pPr>
            <a:r>
              <a:rPr lang="en-US" sz="2400" dirty="0">
                <a:solidFill>
                  <a:srgbClr val="000102"/>
                </a:solidFill>
                <a:latin typeface="+mj-lt"/>
                <a:ea typeface="KG Primary Penmanship"/>
                <a:cs typeface="KG Primary Penmanship"/>
                <a:sym typeface="KG Primary Penmanship"/>
              </a:rPr>
              <a:t>Follow same forms &amp; vacancy procedures on previous slides (IC 3-13-1); however, final paperwork must be filed not later than noon, five days after vacancy is filled</a:t>
            </a:r>
          </a:p>
          <a:p>
            <a:pPr marL="800100" lvl="1" indent="-342900">
              <a:buFont typeface="Arial" panose="020B0604020202020204" pitchFamily="34" charset="0"/>
              <a:buChar char="•"/>
            </a:pPr>
            <a:r>
              <a:rPr lang="en-US" sz="2400" dirty="0">
                <a:solidFill>
                  <a:srgbClr val="000102"/>
                </a:solidFill>
                <a:latin typeface="+mj-lt"/>
                <a:ea typeface="KG Primary Penmanship"/>
                <a:cs typeface="KG Primary Penmanship"/>
                <a:sym typeface="KG Primary Penmanship"/>
              </a:rPr>
              <a:t>Independents do NOT get to fill ballot vacancies</a:t>
            </a:r>
          </a:p>
          <a:p>
            <a:pPr marL="800100" lvl="1" indent="-342900">
              <a:buFont typeface="Arial" panose="020B0604020202020204" pitchFamily="34" charset="0"/>
              <a:buChar char="•"/>
            </a:pPr>
            <a:r>
              <a:rPr lang="en-US" sz="2400" dirty="0">
                <a:solidFill>
                  <a:srgbClr val="000102"/>
                </a:solidFill>
                <a:latin typeface="+mj-lt"/>
                <a:ea typeface="KG Primary Penmanship"/>
                <a:cs typeface="KG Primary Penmanship"/>
                <a:sym typeface="KG Primary Penmanship"/>
              </a:rPr>
              <a:t>Minor parties may fill ballot vacancies</a:t>
            </a:r>
          </a:p>
          <a:p>
            <a:pPr algn="ctr"/>
            <a:endParaRPr lang="en-US" sz="1600" u="none" strike="noStrike" dirty="0">
              <a:solidFill>
                <a:srgbClr val="000102"/>
              </a:solidFill>
              <a:latin typeface="+mj-lt"/>
              <a:ea typeface="KG Primary Penmanship"/>
              <a:cs typeface="KG Primary Penmanship"/>
              <a:sym typeface="KG Primary Penmanship"/>
            </a:endParaRPr>
          </a:p>
          <a:p>
            <a:pPr algn="ctr"/>
            <a:r>
              <a:rPr lang="en-US" sz="4800" b="1" u="none" strike="noStrike" dirty="0">
                <a:solidFill>
                  <a:srgbClr val="000102"/>
                </a:solidFill>
                <a:latin typeface="Bangers" panose="020B0604020202020204" charset="0"/>
                <a:ea typeface="KG Primary Penmanship"/>
                <a:cs typeface="KG Primary Penmanship"/>
                <a:sym typeface="KG Primary Penmanship"/>
              </a:rPr>
              <a:t>After </a:t>
            </a:r>
            <a:r>
              <a:rPr lang="en-US" sz="4800" b="1" dirty="0">
                <a:solidFill>
                  <a:srgbClr val="000102"/>
                </a:solidFill>
                <a:latin typeface="Bangers" panose="020B0604020202020204" charset="0"/>
                <a:ea typeface="KG Primary Penmanship"/>
                <a:cs typeface="KG Primary Penmanship"/>
                <a:sym typeface="KG Primary Penmanship"/>
              </a:rPr>
              <a:t>Noon, July 15, 2026</a:t>
            </a:r>
          </a:p>
          <a:p>
            <a:pPr marL="342900" indent="-342900">
              <a:buFont typeface="Arial" panose="020B0604020202020204" pitchFamily="34" charset="0"/>
              <a:buChar char="•"/>
            </a:pPr>
            <a:r>
              <a:rPr lang="en-US" sz="2400" dirty="0">
                <a:solidFill>
                  <a:srgbClr val="000102"/>
                </a:solidFill>
                <a:ea typeface="KG Primary Penmanship"/>
                <a:cs typeface="KG Primary Penmanship"/>
                <a:sym typeface="KG Primary Penmanship"/>
              </a:rPr>
              <a:t>All candidates can withdraw for LIMITED reasons by this deadline:</a:t>
            </a:r>
          </a:p>
          <a:p>
            <a:pPr lvl="1"/>
            <a:r>
              <a:rPr lang="en-US" sz="2400" dirty="0">
                <a:solidFill>
                  <a:srgbClr val="000102"/>
                </a:solidFill>
                <a:ea typeface="KG Primary Penmanship"/>
                <a:cs typeface="KG Primary Penmanship"/>
                <a:sym typeface="KG Primary Penmanship"/>
              </a:rPr>
              <a:t>	Death  |  Move out of Election District  |  Disqualified under IC 3-8-1-5</a:t>
            </a:r>
          </a:p>
          <a:p>
            <a:pPr lvl="1"/>
            <a:r>
              <a:rPr lang="en-US" sz="2400" dirty="0">
                <a:solidFill>
                  <a:srgbClr val="000102"/>
                </a:solidFill>
                <a:ea typeface="KG Primary Penmanship"/>
                <a:cs typeface="KG Primary Penmanship"/>
                <a:sym typeface="KG Primary Penmanship"/>
              </a:rPr>
              <a:t>Conflict with Hatch Act or Judicial Employee Restrictions</a:t>
            </a:r>
          </a:p>
          <a:p>
            <a:pPr marL="342900" indent="-342900">
              <a:buFont typeface="Arial" panose="020B0604020202020204" pitchFamily="34" charset="0"/>
              <a:buChar char="•"/>
            </a:pPr>
            <a:r>
              <a:rPr lang="en-US" sz="2400" dirty="0">
                <a:solidFill>
                  <a:srgbClr val="000102"/>
                </a:solidFill>
                <a:ea typeface="KG Primary Penmanship"/>
                <a:cs typeface="KG Primary Penmanship"/>
                <a:sym typeface="KG Primary Penmanship"/>
              </a:rPr>
              <a:t>Follow same vacancy procedures (IC 3-13-1) noted above</a:t>
            </a:r>
          </a:p>
          <a:p>
            <a:pPr algn="ctr"/>
            <a:endParaRPr lang="en-US" sz="1600" b="1" dirty="0">
              <a:solidFill>
                <a:srgbClr val="000102"/>
              </a:solidFill>
              <a:latin typeface="+mj-lt"/>
              <a:ea typeface="KG Primary Penmanship"/>
              <a:cs typeface="KG Primary Penmanship"/>
              <a:sym typeface="KG Primary Penmanship"/>
            </a:endParaRPr>
          </a:p>
          <a:p>
            <a:pPr algn="ctr"/>
            <a:r>
              <a:rPr lang="en-US" sz="4800" b="1" u="none" strike="noStrike" dirty="0">
                <a:solidFill>
                  <a:srgbClr val="000102"/>
                </a:solidFill>
                <a:latin typeface="Bangers" panose="020B0604020202020204" charset="0"/>
                <a:ea typeface="KG Primary Penmanship"/>
                <a:cs typeface="KG Primary Penmanship"/>
                <a:sym typeface="KG Primary Penmanship"/>
              </a:rPr>
              <a:t>Oct. 4 to Nov. 3, 2026</a:t>
            </a:r>
          </a:p>
          <a:p>
            <a:pPr marL="342900" indent="-342900">
              <a:buFont typeface="Arial" panose="020B0604020202020204" pitchFamily="34" charset="0"/>
              <a:buChar char="•"/>
            </a:pPr>
            <a:r>
              <a:rPr lang="en-US" sz="2400" dirty="0">
                <a:solidFill>
                  <a:srgbClr val="000102"/>
                </a:solidFill>
                <a:ea typeface="KG Primary Penmanship"/>
                <a:cs typeface="KG Primary Penmanship"/>
                <a:sym typeface="KG Primary Penmanship"/>
              </a:rPr>
              <a:t>All candidates can withdraw for LIMITED reasons in final 30 days:</a:t>
            </a:r>
          </a:p>
          <a:p>
            <a:pPr lvl="1"/>
            <a:r>
              <a:rPr lang="en-US" sz="2400" dirty="0">
                <a:solidFill>
                  <a:srgbClr val="000102"/>
                </a:solidFill>
                <a:ea typeface="KG Primary Penmanship"/>
                <a:cs typeface="KG Primary Penmanship"/>
                <a:sym typeface="KG Primary Penmanship"/>
              </a:rPr>
              <a:t>	Death  |  Move out of Election District  |  Disqualified under IC 3-8-1-5</a:t>
            </a:r>
          </a:p>
          <a:p>
            <a:pPr lvl="1"/>
            <a:r>
              <a:rPr lang="en-US" sz="2400" dirty="0">
                <a:solidFill>
                  <a:srgbClr val="000102"/>
                </a:solidFill>
                <a:ea typeface="KG Primary Penmanship"/>
                <a:cs typeface="KG Primary Penmanship"/>
                <a:sym typeface="KG Primary Penmanship"/>
              </a:rPr>
              <a:t>Conflict with Hatch Act or Judicial Employee Restrictions</a:t>
            </a:r>
          </a:p>
          <a:p>
            <a:pPr marL="342900" indent="-342900">
              <a:buFont typeface="Arial" panose="020B0604020202020204" pitchFamily="34" charset="0"/>
              <a:buChar char="•"/>
            </a:pPr>
            <a:r>
              <a:rPr lang="en-US" sz="2400" dirty="0">
                <a:solidFill>
                  <a:srgbClr val="000102"/>
                </a:solidFill>
                <a:ea typeface="KG Primary Penmanship"/>
                <a:cs typeface="KG Primary Penmanship"/>
                <a:sym typeface="KG Primary Penmanship"/>
              </a:rPr>
              <a:t>Follow IC 3-13-2, which has modified vacancy procedures for D/R/L parties, including different forms</a:t>
            </a:r>
          </a:p>
          <a:p>
            <a:pPr algn="ctr"/>
            <a:endParaRPr lang="en-US" sz="4800" b="1" u="none" strike="noStrike" dirty="0">
              <a:solidFill>
                <a:srgbClr val="000102"/>
              </a:solidFill>
              <a:latin typeface="Bangers" panose="020B0604020202020204" charset="0"/>
              <a:ea typeface="KG Primary Penmanship"/>
              <a:cs typeface="KG Primary Penmanship"/>
              <a:sym typeface="KG Primary Penmanship"/>
            </a:endParaRPr>
          </a:p>
        </p:txBody>
      </p:sp>
      <p:sp>
        <p:nvSpPr>
          <p:cNvPr id="11" name="Freeform 11">
            <a:extLst>
              <a:ext uri="{FF2B5EF4-FFF2-40B4-BE49-F238E27FC236}">
                <a16:creationId xmlns:a16="http://schemas.microsoft.com/office/drawing/2014/main" id="{0AF7D2F1-6E99-8D5B-6687-C7D87A2EC129}"/>
              </a:ext>
            </a:extLst>
          </p:cNvPr>
          <p:cNvSpPr/>
          <p:nvPr/>
        </p:nvSpPr>
        <p:spPr>
          <a:xfrm>
            <a:off x="-150436" y="324497"/>
            <a:ext cx="6818737" cy="4788160"/>
          </a:xfrm>
          <a:custGeom>
            <a:avLst/>
            <a:gdLst/>
            <a:ahLst/>
            <a:cxnLst/>
            <a:rect l="l" t="t" r="r" b="b"/>
            <a:pathLst>
              <a:path w="5660269" h="2950415">
                <a:moveTo>
                  <a:pt x="0" y="0"/>
                </a:moveTo>
                <a:lnTo>
                  <a:pt x="5660269" y="0"/>
                </a:lnTo>
                <a:lnTo>
                  <a:pt x="5660269" y="2950416"/>
                </a:lnTo>
                <a:lnTo>
                  <a:pt x="0" y="2950416"/>
                </a:lnTo>
                <a:lnTo>
                  <a:pt x="0" y="0"/>
                </a:lnTo>
                <a:close/>
              </a:path>
            </a:pathLst>
          </a:custGeom>
          <a:solidFill>
            <a:schemeClr val="bg1"/>
          </a:solidFill>
        </p:spPr>
        <p:txBody>
          <a:bodyPr/>
          <a:lstStyle/>
          <a:p>
            <a:endParaRPr lang="en-US" dirty="0"/>
          </a:p>
        </p:txBody>
      </p:sp>
      <p:sp>
        <p:nvSpPr>
          <p:cNvPr id="12" name="TextBox 12">
            <a:extLst>
              <a:ext uri="{FF2B5EF4-FFF2-40B4-BE49-F238E27FC236}">
                <a16:creationId xmlns:a16="http://schemas.microsoft.com/office/drawing/2014/main" id="{2B74C38D-9E18-32D4-A3E9-9819880A1DE2}"/>
              </a:ext>
            </a:extLst>
          </p:cNvPr>
          <p:cNvSpPr txBox="1"/>
          <p:nvPr/>
        </p:nvSpPr>
        <p:spPr>
          <a:xfrm>
            <a:off x="381000" y="1577191"/>
            <a:ext cx="5660269" cy="2501454"/>
          </a:xfrm>
          <a:prstGeom prst="rect">
            <a:avLst/>
          </a:prstGeom>
        </p:spPr>
        <p:txBody>
          <a:bodyPr wrap="square" lIns="0" tIns="0" rIns="0" bIns="0" rtlCol="0" anchor="t">
            <a:spAutoFit/>
          </a:bodyPr>
          <a:lstStyle/>
          <a:p>
            <a:pPr marL="0" lvl="0" indent="0" algn="ctr">
              <a:lnSpc>
                <a:spcPts val="6468"/>
              </a:lnSpc>
              <a:spcBef>
                <a:spcPct val="0"/>
              </a:spcBef>
            </a:pPr>
            <a:r>
              <a:rPr lang="en-US" sz="8000" spc="181" dirty="0">
                <a:solidFill>
                  <a:srgbClr val="000000"/>
                </a:solidFill>
                <a:latin typeface="Bangers"/>
                <a:ea typeface="Bangers"/>
                <a:cs typeface="Bangers"/>
                <a:sym typeface="Bangers"/>
              </a:rPr>
              <a:t>d/r/l candidate withdrawal</a:t>
            </a:r>
          </a:p>
        </p:txBody>
      </p:sp>
    </p:spTree>
    <p:extLst>
      <p:ext uri="{BB962C8B-B14F-4D97-AF65-F5344CB8AC3E}">
        <p14:creationId xmlns:p14="http://schemas.microsoft.com/office/powerpoint/2010/main" val="2287504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263CD-AAA5-DB66-8777-90719B4DB8FB}"/>
            </a:ext>
          </a:extLst>
        </p:cNvPr>
        <p:cNvGrpSpPr/>
        <p:nvPr/>
      </p:nvGrpSpPr>
      <p:grpSpPr>
        <a:xfrm>
          <a:off x="0" y="0"/>
          <a:ext cx="0" cy="0"/>
          <a:chOff x="0" y="0"/>
          <a:chExt cx="0" cy="0"/>
        </a:xfrm>
      </p:grpSpPr>
      <p:grpSp>
        <p:nvGrpSpPr>
          <p:cNvPr id="32" name="Group 32">
            <a:extLst>
              <a:ext uri="{FF2B5EF4-FFF2-40B4-BE49-F238E27FC236}">
                <a16:creationId xmlns:a16="http://schemas.microsoft.com/office/drawing/2014/main" id="{33590BB2-19EE-184B-B573-C9B95CE22FBC}"/>
              </a:ext>
            </a:extLst>
          </p:cNvPr>
          <p:cNvGrpSpPr/>
          <p:nvPr/>
        </p:nvGrpSpPr>
        <p:grpSpPr>
          <a:xfrm>
            <a:off x="5530145" y="7618962"/>
            <a:ext cx="9814965" cy="2402890"/>
            <a:chOff x="0" y="0"/>
            <a:chExt cx="3748462" cy="971748"/>
          </a:xfrm>
        </p:grpSpPr>
        <p:sp>
          <p:nvSpPr>
            <p:cNvPr id="33" name="Freeform 33">
              <a:extLst>
                <a:ext uri="{FF2B5EF4-FFF2-40B4-BE49-F238E27FC236}">
                  <a16:creationId xmlns:a16="http://schemas.microsoft.com/office/drawing/2014/main" id="{91F9C901-CB98-99F5-A0D1-0AA402B057D1}"/>
                </a:ext>
              </a:extLst>
            </p:cNvPr>
            <p:cNvSpPr/>
            <p:nvPr/>
          </p:nvSpPr>
          <p:spPr>
            <a:xfrm>
              <a:off x="33020" y="27940"/>
              <a:ext cx="3715442" cy="940524"/>
            </a:xfrm>
            <a:custGeom>
              <a:avLst/>
              <a:gdLst/>
              <a:ahLst/>
              <a:cxnLst/>
              <a:rect l="l" t="t" r="r" b="b"/>
              <a:pathLst>
                <a:path w="3715442" h="940524">
                  <a:moveTo>
                    <a:pt x="23610" y="893008"/>
                  </a:moveTo>
                  <a:cubicBezTo>
                    <a:pt x="23610" y="910788"/>
                    <a:pt x="32362" y="914598"/>
                    <a:pt x="70287" y="918408"/>
                  </a:cubicBezTo>
                  <a:cubicBezTo>
                    <a:pt x="96542" y="920948"/>
                    <a:pt x="122797" y="923488"/>
                    <a:pt x="149053" y="924758"/>
                  </a:cubicBezTo>
                  <a:cubicBezTo>
                    <a:pt x="294916" y="926028"/>
                    <a:pt x="440779" y="927298"/>
                    <a:pt x="586642" y="927298"/>
                  </a:cubicBezTo>
                  <a:cubicBezTo>
                    <a:pt x="671243" y="928568"/>
                    <a:pt x="752926" y="932378"/>
                    <a:pt x="837527" y="929838"/>
                  </a:cubicBezTo>
                  <a:cubicBezTo>
                    <a:pt x="927962" y="927298"/>
                    <a:pt x="1021314" y="928568"/>
                    <a:pt x="1111749" y="929838"/>
                  </a:cubicBezTo>
                  <a:cubicBezTo>
                    <a:pt x="1219688" y="931108"/>
                    <a:pt x="1689368" y="931108"/>
                    <a:pt x="1797306" y="931108"/>
                  </a:cubicBezTo>
                  <a:cubicBezTo>
                    <a:pt x="1887741" y="932378"/>
                    <a:pt x="1978177" y="931108"/>
                    <a:pt x="2068612" y="932378"/>
                  </a:cubicBezTo>
                  <a:cubicBezTo>
                    <a:pt x="2135709" y="932378"/>
                    <a:pt x="2202806" y="934918"/>
                    <a:pt x="2269903" y="933648"/>
                  </a:cubicBezTo>
                  <a:cubicBezTo>
                    <a:pt x="2409931" y="933648"/>
                    <a:pt x="2549960" y="931108"/>
                    <a:pt x="2689989" y="932378"/>
                  </a:cubicBezTo>
                  <a:cubicBezTo>
                    <a:pt x="2902949" y="933648"/>
                    <a:pt x="3115909" y="937458"/>
                    <a:pt x="3328869" y="939998"/>
                  </a:cubicBezTo>
                  <a:cubicBezTo>
                    <a:pt x="3398883" y="941268"/>
                    <a:pt x="3468898" y="939998"/>
                    <a:pt x="3538912" y="938728"/>
                  </a:cubicBezTo>
                  <a:cubicBezTo>
                    <a:pt x="3600175" y="937458"/>
                    <a:pt x="3683692" y="938728"/>
                    <a:pt x="3695122" y="936188"/>
                  </a:cubicBezTo>
                  <a:cubicBezTo>
                    <a:pt x="3696392" y="920948"/>
                    <a:pt x="3696392" y="895548"/>
                    <a:pt x="3696392" y="879038"/>
                  </a:cubicBezTo>
                  <a:cubicBezTo>
                    <a:pt x="3698932" y="854289"/>
                    <a:pt x="3701472" y="400157"/>
                    <a:pt x="3704012" y="377283"/>
                  </a:cubicBezTo>
                  <a:cubicBezTo>
                    <a:pt x="3705282" y="368536"/>
                    <a:pt x="3705282" y="359790"/>
                    <a:pt x="3705282" y="351717"/>
                  </a:cubicBezTo>
                  <a:cubicBezTo>
                    <a:pt x="3706552" y="328842"/>
                    <a:pt x="3707822" y="305967"/>
                    <a:pt x="3709092" y="282419"/>
                  </a:cubicBezTo>
                  <a:cubicBezTo>
                    <a:pt x="3711632" y="225232"/>
                    <a:pt x="3707822" y="168045"/>
                    <a:pt x="3711632" y="110858"/>
                  </a:cubicBezTo>
                  <a:cubicBezTo>
                    <a:pt x="3715442" y="87311"/>
                    <a:pt x="3719252" y="55017"/>
                    <a:pt x="3707822" y="31469"/>
                  </a:cubicBezTo>
                  <a:cubicBezTo>
                    <a:pt x="3709092" y="19050"/>
                    <a:pt x="3702742" y="7620"/>
                    <a:pt x="3688772" y="0"/>
                  </a:cubicBezTo>
                  <a:lnTo>
                    <a:pt x="0" y="5080"/>
                  </a:lnTo>
                  <a:lnTo>
                    <a:pt x="23610" y="893008"/>
                  </a:lnTo>
                  <a:close/>
                </a:path>
              </a:pathLst>
            </a:custGeom>
            <a:solidFill>
              <a:srgbClr val="050505"/>
            </a:solidFill>
          </p:spPr>
          <p:txBody>
            <a:bodyPr/>
            <a:lstStyle/>
            <a:p>
              <a:endParaRPr lang="en-US"/>
            </a:p>
          </p:txBody>
        </p:sp>
        <p:sp>
          <p:nvSpPr>
            <p:cNvPr id="34" name="Freeform 34">
              <a:extLst>
                <a:ext uri="{FF2B5EF4-FFF2-40B4-BE49-F238E27FC236}">
                  <a16:creationId xmlns:a16="http://schemas.microsoft.com/office/drawing/2014/main" id="{96C3EC39-72C9-6A63-3D4B-42020CECB34A}"/>
                </a:ext>
              </a:extLst>
            </p:cNvPr>
            <p:cNvSpPr/>
            <p:nvPr/>
          </p:nvSpPr>
          <p:spPr>
            <a:xfrm>
              <a:off x="15240" y="16510"/>
              <a:ext cx="3681152" cy="905708"/>
            </a:xfrm>
            <a:custGeom>
              <a:avLst/>
              <a:gdLst/>
              <a:ahLst/>
              <a:cxnLst/>
              <a:rect l="l" t="t" r="r" b="b"/>
              <a:pathLst>
                <a:path w="3681152" h="905708">
                  <a:moveTo>
                    <a:pt x="3664642" y="905708"/>
                  </a:moveTo>
                  <a:lnTo>
                    <a:pt x="15240" y="898088"/>
                  </a:lnTo>
                  <a:lnTo>
                    <a:pt x="0" y="11430"/>
                  </a:lnTo>
                  <a:lnTo>
                    <a:pt x="3681152" y="0"/>
                  </a:lnTo>
                  <a:close/>
                </a:path>
              </a:pathLst>
            </a:custGeom>
            <a:solidFill>
              <a:schemeClr val="bg1"/>
            </a:solidFill>
          </p:spPr>
          <p:txBody>
            <a:bodyPr/>
            <a:lstStyle/>
            <a:p>
              <a:endParaRPr lang="en-US"/>
            </a:p>
          </p:txBody>
        </p:sp>
        <p:sp>
          <p:nvSpPr>
            <p:cNvPr id="35" name="Freeform 35">
              <a:extLst>
                <a:ext uri="{FF2B5EF4-FFF2-40B4-BE49-F238E27FC236}">
                  <a16:creationId xmlns:a16="http://schemas.microsoft.com/office/drawing/2014/main" id="{E0E6CF16-5A82-B29E-7B01-5E5DC4D835B9}"/>
                </a:ext>
              </a:extLst>
            </p:cNvPr>
            <p:cNvSpPr/>
            <p:nvPr/>
          </p:nvSpPr>
          <p:spPr>
            <a:xfrm>
              <a:off x="0" y="-742"/>
              <a:ext cx="3712242" cy="942494"/>
            </a:xfrm>
            <a:custGeom>
              <a:avLst/>
              <a:gdLst/>
              <a:ahLst/>
              <a:cxnLst/>
              <a:rect l="l" t="t" r="r" b="b"/>
              <a:pathLst>
                <a:path w="3712242" h="942494">
                  <a:moveTo>
                    <a:pt x="0" y="13442"/>
                  </a:moveTo>
                  <a:cubicBezTo>
                    <a:pt x="13970" y="14712"/>
                    <a:pt x="26670" y="15982"/>
                    <a:pt x="39370" y="15982"/>
                  </a:cubicBezTo>
                  <a:cubicBezTo>
                    <a:pt x="85803" y="17252"/>
                    <a:pt x="333770" y="22332"/>
                    <a:pt x="409619" y="24872"/>
                  </a:cubicBezTo>
                  <a:cubicBezTo>
                    <a:pt x="482551" y="27412"/>
                    <a:pt x="555482" y="27412"/>
                    <a:pt x="628414" y="21062"/>
                  </a:cubicBezTo>
                  <a:cubicBezTo>
                    <a:pt x="701346" y="14712"/>
                    <a:pt x="774277" y="15982"/>
                    <a:pt x="847209" y="17252"/>
                  </a:cubicBezTo>
                  <a:cubicBezTo>
                    <a:pt x="908471" y="18522"/>
                    <a:pt x="1687380" y="17252"/>
                    <a:pt x="1760312" y="13442"/>
                  </a:cubicBezTo>
                  <a:cubicBezTo>
                    <a:pt x="1833243" y="9632"/>
                    <a:pt x="1909092" y="10902"/>
                    <a:pt x="1984941" y="9632"/>
                  </a:cubicBezTo>
                  <a:cubicBezTo>
                    <a:pt x="2087045" y="8362"/>
                    <a:pt x="2472124" y="5822"/>
                    <a:pt x="2565477" y="5822"/>
                  </a:cubicBezTo>
                  <a:cubicBezTo>
                    <a:pt x="2755098" y="7092"/>
                    <a:pt x="2941803" y="10902"/>
                    <a:pt x="3131426" y="10902"/>
                  </a:cubicBezTo>
                  <a:cubicBezTo>
                    <a:pt x="3256868" y="10902"/>
                    <a:pt x="3379393" y="9632"/>
                    <a:pt x="3504835" y="2012"/>
                  </a:cubicBezTo>
                  <a:cubicBezTo>
                    <a:pt x="3571932" y="-1798"/>
                    <a:pt x="3641946" y="742"/>
                    <a:pt x="3684962" y="2012"/>
                  </a:cubicBezTo>
                  <a:cubicBezTo>
                    <a:pt x="3697662" y="2012"/>
                    <a:pt x="3701472" y="8362"/>
                    <a:pt x="3702742" y="22332"/>
                  </a:cubicBezTo>
                  <a:cubicBezTo>
                    <a:pt x="3702742" y="26142"/>
                    <a:pt x="3702742" y="31222"/>
                    <a:pt x="3704012" y="35032"/>
                  </a:cubicBezTo>
                  <a:cubicBezTo>
                    <a:pt x="3715442" y="69570"/>
                    <a:pt x="3711632" y="101864"/>
                    <a:pt x="3711632" y="125412"/>
                  </a:cubicBezTo>
                  <a:cubicBezTo>
                    <a:pt x="3711632" y="147614"/>
                    <a:pt x="3710362" y="208838"/>
                    <a:pt x="3710362" y="216911"/>
                  </a:cubicBezTo>
                  <a:cubicBezTo>
                    <a:pt x="3710362" y="243823"/>
                    <a:pt x="3710362" y="270061"/>
                    <a:pt x="3709092" y="296973"/>
                  </a:cubicBezTo>
                  <a:cubicBezTo>
                    <a:pt x="3707822" y="319848"/>
                    <a:pt x="3705282" y="383762"/>
                    <a:pt x="3704012" y="391836"/>
                  </a:cubicBezTo>
                  <a:cubicBezTo>
                    <a:pt x="3701472" y="414711"/>
                    <a:pt x="3695122" y="911530"/>
                    <a:pt x="3693852" y="928040"/>
                  </a:cubicBezTo>
                  <a:cubicBezTo>
                    <a:pt x="3697662" y="950900"/>
                    <a:pt x="3557346" y="939470"/>
                    <a:pt x="3496084" y="940740"/>
                  </a:cubicBezTo>
                  <a:cubicBezTo>
                    <a:pt x="3426069" y="942010"/>
                    <a:pt x="2860120" y="935660"/>
                    <a:pt x="2647160" y="934390"/>
                  </a:cubicBezTo>
                  <a:cubicBezTo>
                    <a:pt x="2507131" y="933120"/>
                    <a:pt x="2367103" y="935660"/>
                    <a:pt x="2227074" y="935660"/>
                  </a:cubicBezTo>
                  <a:cubicBezTo>
                    <a:pt x="2159977" y="935660"/>
                    <a:pt x="2092880" y="934390"/>
                    <a:pt x="2025783" y="934390"/>
                  </a:cubicBezTo>
                  <a:cubicBezTo>
                    <a:pt x="1935348" y="934390"/>
                    <a:pt x="1844913" y="934390"/>
                    <a:pt x="1754478" y="933120"/>
                  </a:cubicBezTo>
                  <a:cubicBezTo>
                    <a:pt x="1646539" y="931850"/>
                    <a:pt x="1176859" y="931850"/>
                    <a:pt x="1068921" y="931850"/>
                  </a:cubicBezTo>
                  <a:cubicBezTo>
                    <a:pt x="978486" y="930580"/>
                    <a:pt x="885133" y="929310"/>
                    <a:pt x="794698" y="931850"/>
                  </a:cubicBezTo>
                  <a:cubicBezTo>
                    <a:pt x="710097" y="934390"/>
                    <a:pt x="491303" y="929310"/>
                    <a:pt x="465047" y="929310"/>
                  </a:cubicBezTo>
                  <a:cubicBezTo>
                    <a:pt x="345440" y="928040"/>
                    <a:pt x="53713" y="924230"/>
                    <a:pt x="35560" y="920420"/>
                  </a:cubicBezTo>
                  <a:cubicBezTo>
                    <a:pt x="19050" y="916610"/>
                    <a:pt x="15240" y="911530"/>
                    <a:pt x="15240" y="899118"/>
                  </a:cubicBezTo>
                  <a:lnTo>
                    <a:pt x="15240" y="433549"/>
                  </a:lnTo>
                  <a:cubicBezTo>
                    <a:pt x="13970" y="402601"/>
                    <a:pt x="11430" y="300337"/>
                    <a:pt x="10160" y="280153"/>
                  </a:cubicBezTo>
                  <a:lnTo>
                    <a:pt x="6350" y="217584"/>
                  </a:lnTo>
                  <a:cubicBezTo>
                    <a:pt x="5080" y="194709"/>
                    <a:pt x="7620" y="75626"/>
                    <a:pt x="0" y="29952"/>
                  </a:cubicBezTo>
                  <a:lnTo>
                    <a:pt x="0" y="13442"/>
                  </a:lnTo>
                  <a:close/>
                  <a:moveTo>
                    <a:pt x="3672262" y="914070"/>
                  </a:moveTo>
                  <a:cubicBezTo>
                    <a:pt x="3676072" y="880953"/>
                    <a:pt x="3679882" y="423457"/>
                    <a:pt x="3682422" y="396545"/>
                  </a:cubicBezTo>
                  <a:cubicBezTo>
                    <a:pt x="3684962" y="369634"/>
                    <a:pt x="3687502" y="224312"/>
                    <a:pt x="3687502" y="178562"/>
                  </a:cubicBezTo>
                  <a:cubicBezTo>
                    <a:pt x="3687502" y="163761"/>
                    <a:pt x="3691312" y="86390"/>
                    <a:pt x="3690042" y="66206"/>
                  </a:cubicBezTo>
                  <a:cubicBezTo>
                    <a:pt x="3690042" y="56622"/>
                    <a:pt x="3684962" y="41382"/>
                    <a:pt x="3682422" y="26142"/>
                  </a:cubicBezTo>
                  <a:cubicBezTo>
                    <a:pt x="3659450" y="26142"/>
                    <a:pt x="3621525" y="23602"/>
                    <a:pt x="3586518" y="24872"/>
                  </a:cubicBezTo>
                  <a:cubicBezTo>
                    <a:pt x="3504835" y="27412"/>
                    <a:pt x="3423152" y="31222"/>
                    <a:pt x="3338551" y="32492"/>
                  </a:cubicBezTo>
                  <a:cubicBezTo>
                    <a:pt x="3195605" y="35032"/>
                    <a:pt x="3055576" y="33762"/>
                    <a:pt x="2912631" y="29952"/>
                  </a:cubicBezTo>
                  <a:cubicBezTo>
                    <a:pt x="2731760" y="26142"/>
                    <a:pt x="2550890" y="27412"/>
                    <a:pt x="2372937" y="27412"/>
                  </a:cubicBezTo>
                  <a:cubicBezTo>
                    <a:pt x="2259164" y="27412"/>
                    <a:pt x="1865333" y="32492"/>
                    <a:pt x="1786567" y="36302"/>
                  </a:cubicBezTo>
                  <a:cubicBezTo>
                    <a:pt x="1707801" y="40112"/>
                    <a:pt x="1369399" y="40112"/>
                    <a:pt x="1290633" y="36302"/>
                  </a:cubicBezTo>
                  <a:cubicBezTo>
                    <a:pt x="1270212" y="35032"/>
                    <a:pt x="1141852" y="38842"/>
                    <a:pt x="1124349" y="38842"/>
                  </a:cubicBezTo>
                  <a:cubicBezTo>
                    <a:pt x="1025162" y="38842"/>
                    <a:pt x="925975" y="37572"/>
                    <a:pt x="823871" y="37572"/>
                  </a:cubicBezTo>
                  <a:cubicBezTo>
                    <a:pt x="774277" y="37572"/>
                    <a:pt x="724684" y="37572"/>
                    <a:pt x="675090" y="41382"/>
                  </a:cubicBezTo>
                  <a:cubicBezTo>
                    <a:pt x="605076" y="45192"/>
                    <a:pt x="535062" y="49002"/>
                    <a:pt x="465047" y="46462"/>
                  </a:cubicBezTo>
                  <a:cubicBezTo>
                    <a:pt x="383364" y="43922"/>
                    <a:pt x="304598" y="41382"/>
                    <a:pt x="222914" y="38842"/>
                  </a:cubicBezTo>
                  <a:cubicBezTo>
                    <a:pt x="155817" y="37572"/>
                    <a:pt x="88720" y="35032"/>
                    <a:pt x="33020" y="33762"/>
                  </a:cubicBezTo>
                  <a:cubicBezTo>
                    <a:pt x="29210" y="33762"/>
                    <a:pt x="25400" y="35032"/>
                    <a:pt x="21590" y="35032"/>
                  </a:cubicBezTo>
                  <a:cubicBezTo>
                    <a:pt x="21590" y="42652"/>
                    <a:pt x="20320" y="47732"/>
                    <a:pt x="21590" y="54082"/>
                  </a:cubicBezTo>
                  <a:cubicBezTo>
                    <a:pt x="27940" y="87063"/>
                    <a:pt x="24130" y="127430"/>
                    <a:pt x="22860" y="158378"/>
                  </a:cubicBezTo>
                  <a:cubicBezTo>
                    <a:pt x="22860" y="178562"/>
                    <a:pt x="22860" y="198746"/>
                    <a:pt x="24130" y="218929"/>
                  </a:cubicBezTo>
                  <a:cubicBezTo>
                    <a:pt x="25400" y="233731"/>
                    <a:pt x="29210" y="325230"/>
                    <a:pt x="30480" y="356178"/>
                  </a:cubicBezTo>
                  <a:cubicBezTo>
                    <a:pt x="31750" y="386454"/>
                    <a:pt x="31750" y="847986"/>
                    <a:pt x="33020" y="878935"/>
                  </a:cubicBezTo>
                  <a:cubicBezTo>
                    <a:pt x="33020" y="885662"/>
                    <a:pt x="33020" y="899791"/>
                    <a:pt x="35560" y="903910"/>
                  </a:cubicBezTo>
                  <a:cubicBezTo>
                    <a:pt x="71217" y="906450"/>
                    <a:pt x="135397" y="911530"/>
                    <a:pt x="179156" y="910260"/>
                  </a:cubicBezTo>
                  <a:cubicBezTo>
                    <a:pt x="243335" y="908990"/>
                    <a:pt x="304598" y="906450"/>
                    <a:pt x="368778" y="908990"/>
                  </a:cubicBezTo>
                  <a:cubicBezTo>
                    <a:pt x="386281" y="908990"/>
                    <a:pt x="535062" y="910260"/>
                    <a:pt x="596324" y="911530"/>
                  </a:cubicBezTo>
                  <a:cubicBezTo>
                    <a:pt x="651752" y="912800"/>
                    <a:pt x="707180" y="919150"/>
                    <a:pt x="762608" y="911530"/>
                  </a:cubicBezTo>
                  <a:cubicBezTo>
                    <a:pt x="777194" y="910260"/>
                    <a:pt x="794698" y="910260"/>
                    <a:pt x="809284" y="910260"/>
                  </a:cubicBezTo>
                  <a:cubicBezTo>
                    <a:pt x="911388" y="915340"/>
                    <a:pt x="1016410" y="906450"/>
                    <a:pt x="1115597" y="915340"/>
                  </a:cubicBezTo>
                  <a:cubicBezTo>
                    <a:pt x="1121431" y="915340"/>
                    <a:pt x="1795319" y="911530"/>
                    <a:pt x="1944100" y="911530"/>
                  </a:cubicBezTo>
                  <a:cubicBezTo>
                    <a:pt x="1976189" y="911530"/>
                    <a:pt x="2008279" y="914070"/>
                    <a:pt x="2040369" y="914070"/>
                  </a:cubicBezTo>
                  <a:cubicBezTo>
                    <a:pt x="2107466" y="914070"/>
                    <a:pt x="2177480" y="912800"/>
                    <a:pt x="2244577" y="912800"/>
                  </a:cubicBezTo>
                  <a:cubicBezTo>
                    <a:pt x="2288336" y="912800"/>
                    <a:pt x="2335013" y="912800"/>
                    <a:pt x="2378772" y="911530"/>
                  </a:cubicBezTo>
                  <a:cubicBezTo>
                    <a:pt x="2425448" y="911530"/>
                    <a:pt x="2472124" y="910260"/>
                    <a:pt x="2518800" y="908990"/>
                  </a:cubicBezTo>
                  <a:cubicBezTo>
                    <a:pt x="2530469" y="908990"/>
                    <a:pt x="2603401" y="911530"/>
                    <a:pt x="2623822" y="911530"/>
                  </a:cubicBezTo>
                  <a:lnTo>
                    <a:pt x="2772602" y="911530"/>
                  </a:lnTo>
                  <a:cubicBezTo>
                    <a:pt x="2825113" y="912800"/>
                    <a:pt x="2874706" y="916610"/>
                    <a:pt x="2927217" y="916610"/>
                  </a:cubicBezTo>
                  <a:cubicBezTo>
                    <a:pt x="2994314" y="916610"/>
                    <a:pt x="3061411" y="914070"/>
                    <a:pt x="3128508" y="914070"/>
                  </a:cubicBezTo>
                  <a:cubicBezTo>
                    <a:pt x="3210191" y="914070"/>
                    <a:pt x="3294792" y="915340"/>
                    <a:pt x="3376475" y="915340"/>
                  </a:cubicBezTo>
                  <a:cubicBezTo>
                    <a:pt x="3420234" y="915340"/>
                    <a:pt x="3461076" y="916610"/>
                    <a:pt x="3504835" y="916610"/>
                  </a:cubicBezTo>
                  <a:cubicBezTo>
                    <a:pt x="3551511" y="916610"/>
                    <a:pt x="3667182" y="914070"/>
                    <a:pt x="3672262" y="914070"/>
                  </a:cubicBezTo>
                  <a:close/>
                </a:path>
              </a:pathLst>
            </a:custGeom>
            <a:solidFill>
              <a:srgbClr val="050505"/>
            </a:solidFill>
          </p:spPr>
          <p:txBody>
            <a:bodyPr/>
            <a:lstStyle/>
            <a:p>
              <a:endParaRPr lang="en-US"/>
            </a:p>
          </p:txBody>
        </p:sp>
      </p:grpSp>
      <p:grpSp>
        <p:nvGrpSpPr>
          <p:cNvPr id="10" name="Group 10">
            <a:extLst>
              <a:ext uri="{FF2B5EF4-FFF2-40B4-BE49-F238E27FC236}">
                <a16:creationId xmlns:a16="http://schemas.microsoft.com/office/drawing/2014/main" id="{11C07720-2157-4859-1730-867C16F4514A}"/>
              </a:ext>
            </a:extLst>
          </p:cNvPr>
          <p:cNvGrpSpPr/>
          <p:nvPr/>
        </p:nvGrpSpPr>
        <p:grpSpPr>
          <a:xfrm>
            <a:off x="6879171" y="367587"/>
            <a:ext cx="10113429" cy="5385137"/>
            <a:chOff x="0" y="0"/>
            <a:chExt cx="3748462" cy="971748"/>
          </a:xfrm>
        </p:grpSpPr>
        <p:sp>
          <p:nvSpPr>
            <p:cNvPr id="11" name="Freeform 11">
              <a:extLst>
                <a:ext uri="{FF2B5EF4-FFF2-40B4-BE49-F238E27FC236}">
                  <a16:creationId xmlns:a16="http://schemas.microsoft.com/office/drawing/2014/main" id="{B4DD6379-92A8-172C-52B5-023C06FE4D5A}"/>
                </a:ext>
              </a:extLst>
            </p:cNvPr>
            <p:cNvSpPr/>
            <p:nvPr/>
          </p:nvSpPr>
          <p:spPr>
            <a:xfrm>
              <a:off x="33020" y="27940"/>
              <a:ext cx="3715442" cy="940524"/>
            </a:xfrm>
            <a:custGeom>
              <a:avLst/>
              <a:gdLst/>
              <a:ahLst/>
              <a:cxnLst/>
              <a:rect l="l" t="t" r="r" b="b"/>
              <a:pathLst>
                <a:path w="3715442" h="940524">
                  <a:moveTo>
                    <a:pt x="23610" y="893008"/>
                  </a:moveTo>
                  <a:cubicBezTo>
                    <a:pt x="23610" y="910788"/>
                    <a:pt x="32362" y="914598"/>
                    <a:pt x="70287" y="918408"/>
                  </a:cubicBezTo>
                  <a:cubicBezTo>
                    <a:pt x="96542" y="920948"/>
                    <a:pt x="122797" y="923488"/>
                    <a:pt x="149053" y="924758"/>
                  </a:cubicBezTo>
                  <a:cubicBezTo>
                    <a:pt x="294916" y="926028"/>
                    <a:pt x="440779" y="927298"/>
                    <a:pt x="586642" y="927298"/>
                  </a:cubicBezTo>
                  <a:cubicBezTo>
                    <a:pt x="671243" y="928568"/>
                    <a:pt x="752926" y="932378"/>
                    <a:pt x="837527" y="929838"/>
                  </a:cubicBezTo>
                  <a:cubicBezTo>
                    <a:pt x="927962" y="927298"/>
                    <a:pt x="1021314" y="928568"/>
                    <a:pt x="1111749" y="929838"/>
                  </a:cubicBezTo>
                  <a:cubicBezTo>
                    <a:pt x="1219688" y="931108"/>
                    <a:pt x="1689368" y="931108"/>
                    <a:pt x="1797306" y="931108"/>
                  </a:cubicBezTo>
                  <a:cubicBezTo>
                    <a:pt x="1887741" y="932378"/>
                    <a:pt x="1978177" y="931108"/>
                    <a:pt x="2068612" y="932378"/>
                  </a:cubicBezTo>
                  <a:cubicBezTo>
                    <a:pt x="2135709" y="932378"/>
                    <a:pt x="2202806" y="934918"/>
                    <a:pt x="2269903" y="933648"/>
                  </a:cubicBezTo>
                  <a:cubicBezTo>
                    <a:pt x="2409931" y="933648"/>
                    <a:pt x="2549960" y="931108"/>
                    <a:pt x="2689989" y="932378"/>
                  </a:cubicBezTo>
                  <a:cubicBezTo>
                    <a:pt x="2902949" y="933648"/>
                    <a:pt x="3115909" y="937458"/>
                    <a:pt x="3328869" y="939998"/>
                  </a:cubicBezTo>
                  <a:cubicBezTo>
                    <a:pt x="3398883" y="941268"/>
                    <a:pt x="3468898" y="939998"/>
                    <a:pt x="3538912" y="938728"/>
                  </a:cubicBezTo>
                  <a:cubicBezTo>
                    <a:pt x="3600175" y="937458"/>
                    <a:pt x="3683692" y="938728"/>
                    <a:pt x="3695122" y="936188"/>
                  </a:cubicBezTo>
                  <a:cubicBezTo>
                    <a:pt x="3696392" y="920948"/>
                    <a:pt x="3696392" y="895548"/>
                    <a:pt x="3696392" y="879038"/>
                  </a:cubicBezTo>
                  <a:cubicBezTo>
                    <a:pt x="3698932" y="854289"/>
                    <a:pt x="3701472" y="400157"/>
                    <a:pt x="3704012" y="377283"/>
                  </a:cubicBezTo>
                  <a:cubicBezTo>
                    <a:pt x="3705282" y="368536"/>
                    <a:pt x="3705282" y="359790"/>
                    <a:pt x="3705282" y="351717"/>
                  </a:cubicBezTo>
                  <a:cubicBezTo>
                    <a:pt x="3706552" y="328842"/>
                    <a:pt x="3707822" y="305967"/>
                    <a:pt x="3709092" y="282419"/>
                  </a:cubicBezTo>
                  <a:cubicBezTo>
                    <a:pt x="3711632" y="225232"/>
                    <a:pt x="3707822" y="168045"/>
                    <a:pt x="3711632" y="110858"/>
                  </a:cubicBezTo>
                  <a:cubicBezTo>
                    <a:pt x="3715442" y="87311"/>
                    <a:pt x="3719252" y="55017"/>
                    <a:pt x="3707822" y="31469"/>
                  </a:cubicBezTo>
                  <a:cubicBezTo>
                    <a:pt x="3709092" y="19050"/>
                    <a:pt x="3702742" y="7620"/>
                    <a:pt x="3688772" y="0"/>
                  </a:cubicBezTo>
                  <a:lnTo>
                    <a:pt x="0" y="5080"/>
                  </a:lnTo>
                  <a:lnTo>
                    <a:pt x="23610" y="893008"/>
                  </a:lnTo>
                  <a:close/>
                </a:path>
              </a:pathLst>
            </a:custGeom>
            <a:solidFill>
              <a:srgbClr val="050505"/>
            </a:solidFill>
          </p:spPr>
          <p:txBody>
            <a:bodyPr/>
            <a:lstStyle/>
            <a:p>
              <a:endParaRPr lang="en-US"/>
            </a:p>
          </p:txBody>
        </p:sp>
        <p:sp>
          <p:nvSpPr>
            <p:cNvPr id="12" name="Freeform 12">
              <a:extLst>
                <a:ext uri="{FF2B5EF4-FFF2-40B4-BE49-F238E27FC236}">
                  <a16:creationId xmlns:a16="http://schemas.microsoft.com/office/drawing/2014/main" id="{F2DA9133-9A76-A0B9-B263-B200849266DD}"/>
                </a:ext>
              </a:extLst>
            </p:cNvPr>
            <p:cNvSpPr/>
            <p:nvPr/>
          </p:nvSpPr>
          <p:spPr>
            <a:xfrm>
              <a:off x="15240" y="16510"/>
              <a:ext cx="3681152" cy="905708"/>
            </a:xfrm>
            <a:custGeom>
              <a:avLst/>
              <a:gdLst/>
              <a:ahLst/>
              <a:cxnLst/>
              <a:rect l="l" t="t" r="r" b="b"/>
              <a:pathLst>
                <a:path w="3681152" h="905708">
                  <a:moveTo>
                    <a:pt x="3664642" y="905708"/>
                  </a:moveTo>
                  <a:lnTo>
                    <a:pt x="15240" y="898088"/>
                  </a:lnTo>
                  <a:lnTo>
                    <a:pt x="0" y="11430"/>
                  </a:lnTo>
                  <a:lnTo>
                    <a:pt x="3681152" y="0"/>
                  </a:lnTo>
                  <a:close/>
                </a:path>
              </a:pathLst>
            </a:custGeom>
            <a:solidFill>
              <a:srgbClr val="FEFFFF"/>
            </a:solidFill>
          </p:spPr>
          <p:txBody>
            <a:bodyPr/>
            <a:lstStyle/>
            <a:p>
              <a:endParaRPr lang="en-US"/>
            </a:p>
          </p:txBody>
        </p:sp>
        <p:sp>
          <p:nvSpPr>
            <p:cNvPr id="13" name="Freeform 13">
              <a:extLst>
                <a:ext uri="{FF2B5EF4-FFF2-40B4-BE49-F238E27FC236}">
                  <a16:creationId xmlns:a16="http://schemas.microsoft.com/office/drawing/2014/main" id="{565663EC-8ECF-97D6-17F0-BAB6DFDC3CF1}"/>
                </a:ext>
              </a:extLst>
            </p:cNvPr>
            <p:cNvSpPr/>
            <p:nvPr/>
          </p:nvSpPr>
          <p:spPr>
            <a:xfrm>
              <a:off x="0" y="-742"/>
              <a:ext cx="3712242" cy="942494"/>
            </a:xfrm>
            <a:custGeom>
              <a:avLst/>
              <a:gdLst/>
              <a:ahLst/>
              <a:cxnLst/>
              <a:rect l="l" t="t" r="r" b="b"/>
              <a:pathLst>
                <a:path w="3712242" h="942494">
                  <a:moveTo>
                    <a:pt x="0" y="13442"/>
                  </a:moveTo>
                  <a:cubicBezTo>
                    <a:pt x="13970" y="14712"/>
                    <a:pt x="26670" y="15982"/>
                    <a:pt x="39370" y="15982"/>
                  </a:cubicBezTo>
                  <a:cubicBezTo>
                    <a:pt x="85803" y="17252"/>
                    <a:pt x="333770" y="22332"/>
                    <a:pt x="409619" y="24872"/>
                  </a:cubicBezTo>
                  <a:cubicBezTo>
                    <a:pt x="482551" y="27412"/>
                    <a:pt x="555482" y="27412"/>
                    <a:pt x="628414" y="21062"/>
                  </a:cubicBezTo>
                  <a:cubicBezTo>
                    <a:pt x="701346" y="14712"/>
                    <a:pt x="774277" y="15982"/>
                    <a:pt x="847209" y="17252"/>
                  </a:cubicBezTo>
                  <a:cubicBezTo>
                    <a:pt x="908471" y="18522"/>
                    <a:pt x="1687380" y="17252"/>
                    <a:pt x="1760312" y="13442"/>
                  </a:cubicBezTo>
                  <a:cubicBezTo>
                    <a:pt x="1833243" y="9632"/>
                    <a:pt x="1909092" y="10902"/>
                    <a:pt x="1984941" y="9632"/>
                  </a:cubicBezTo>
                  <a:cubicBezTo>
                    <a:pt x="2087045" y="8362"/>
                    <a:pt x="2472124" y="5822"/>
                    <a:pt x="2565477" y="5822"/>
                  </a:cubicBezTo>
                  <a:cubicBezTo>
                    <a:pt x="2755098" y="7092"/>
                    <a:pt x="2941803" y="10902"/>
                    <a:pt x="3131426" y="10902"/>
                  </a:cubicBezTo>
                  <a:cubicBezTo>
                    <a:pt x="3256868" y="10902"/>
                    <a:pt x="3379393" y="9632"/>
                    <a:pt x="3504835" y="2012"/>
                  </a:cubicBezTo>
                  <a:cubicBezTo>
                    <a:pt x="3571932" y="-1798"/>
                    <a:pt x="3641946" y="742"/>
                    <a:pt x="3684962" y="2012"/>
                  </a:cubicBezTo>
                  <a:cubicBezTo>
                    <a:pt x="3697662" y="2012"/>
                    <a:pt x="3701472" y="8362"/>
                    <a:pt x="3702742" y="22332"/>
                  </a:cubicBezTo>
                  <a:cubicBezTo>
                    <a:pt x="3702742" y="26142"/>
                    <a:pt x="3702742" y="31222"/>
                    <a:pt x="3704012" y="35032"/>
                  </a:cubicBezTo>
                  <a:cubicBezTo>
                    <a:pt x="3715442" y="69570"/>
                    <a:pt x="3711632" y="101864"/>
                    <a:pt x="3711632" y="125412"/>
                  </a:cubicBezTo>
                  <a:cubicBezTo>
                    <a:pt x="3711632" y="147614"/>
                    <a:pt x="3710362" y="208838"/>
                    <a:pt x="3710362" y="216911"/>
                  </a:cubicBezTo>
                  <a:cubicBezTo>
                    <a:pt x="3710362" y="243823"/>
                    <a:pt x="3710362" y="270061"/>
                    <a:pt x="3709092" y="296973"/>
                  </a:cubicBezTo>
                  <a:cubicBezTo>
                    <a:pt x="3707822" y="319848"/>
                    <a:pt x="3705282" y="383762"/>
                    <a:pt x="3704012" y="391836"/>
                  </a:cubicBezTo>
                  <a:cubicBezTo>
                    <a:pt x="3701472" y="414711"/>
                    <a:pt x="3695122" y="911530"/>
                    <a:pt x="3693852" y="928040"/>
                  </a:cubicBezTo>
                  <a:cubicBezTo>
                    <a:pt x="3697662" y="950900"/>
                    <a:pt x="3557346" y="939470"/>
                    <a:pt x="3496084" y="940740"/>
                  </a:cubicBezTo>
                  <a:cubicBezTo>
                    <a:pt x="3426069" y="942010"/>
                    <a:pt x="2860120" y="935660"/>
                    <a:pt x="2647160" y="934390"/>
                  </a:cubicBezTo>
                  <a:cubicBezTo>
                    <a:pt x="2507131" y="933120"/>
                    <a:pt x="2367103" y="935660"/>
                    <a:pt x="2227074" y="935660"/>
                  </a:cubicBezTo>
                  <a:cubicBezTo>
                    <a:pt x="2159977" y="935660"/>
                    <a:pt x="2092880" y="934390"/>
                    <a:pt x="2025783" y="934390"/>
                  </a:cubicBezTo>
                  <a:cubicBezTo>
                    <a:pt x="1935348" y="934390"/>
                    <a:pt x="1844913" y="934390"/>
                    <a:pt x="1754478" y="933120"/>
                  </a:cubicBezTo>
                  <a:cubicBezTo>
                    <a:pt x="1646539" y="931850"/>
                    <a:pt x="1176859" y="931850"/>
                    <a:pt x="1068921" y="931850"/>
                  </a:cubicBezTo>
                  <a:cubicBezTo>
                    <a:pt x="978486" y="930580"/>
                    <a:pt x="885133" y="929310"/>
                    <a:pt x="794698" y="931850"/>
                  </a:cubicBezTo>
                  <a:cubicBezTo>
                    <a:pt x="710097" y="934390"/>
                    <a:pt x="491303" y="929310"/>
                    <a:pt x="465047" y="929310"/>
                  </a:cubicBezTo>
                  <a:cubicBezTo>
                    <a:pt x="345440" y="928040"/>
                    <a:pt x="53713" y="924230"/>
                    <a:pt x="35560" y="920420"/>
                  </a:cubicBezTo>
                  <a:cubicBezTo>
                    <a:pt x="19050" y="916610"/>
                    <a:pt x="15240" y="911530"/>
                    <a:pt x="15240" y="899118"/>
                  </a:cubicBezTo>
                  <a:lnTo>
                    <a:pt x="15240" y="433549"/>
                  </a:lnTo>
                  <a:cubicBezTo>
                    <a:pt x="13970" y="402601"/>
                    <a:pt x="11430" y="300337"/>
                    <a:pt x="10160" y="280153"/>
                  </a:cubicBezTo>
                  <a:lnTo>
                    <a:pt x="6350" y="217584"/>
                  </a:lnTo>
                  <a:cubicBezTo>
                    <a:pt x="5080" y="194709"/>
                    <a:pt x="7620" y="75626"/>
                    <a:pt x="0" y="29952"/>
                  </a:cubicBezTo>
                  <a:lnTo>
                    <a:pt x="0" y="13442"/>
                  </a:lnTo>
                  <a:close/>
                  <a:moveTo>
                    <a:pt x="3672262" y="914070"/>
                  </a:moveTo>
                  <a:cubicBezTo>
                    <a:pt x="3676072" y="880953"/>
                    <a:pt x="3679882" y="423457"/>
                    <a:pt x="3682422" y="396545"/>
                  </a:cubicBezTo>
                  <a:cubicBezTo>
                    <a:pt x="3684962" y="369634"/>
                    <a:pt x="3687502" y="224312"/>
                    <a:pt x="3687502" y="178562"/>
                  </a:cubicBezTo>
                  <a:cubicBezTo>
                    <a:pt x="3687502" y="163761"/>
                    <a:pt x="3691312" y="86390"/>
                    <a:pt x="3690042" y="66206"/>
                  </a:cubicBezTo>
                  <a:cubicBezTo>
                    <a:pt x="3690042" y="56622"/>
                    <a:pt x="3684962" y="41382"/>
                    <a:pt x="3682422" y="26142"/>
                  </a:cubicBezTo>
                  <a:cubicBezTo>
                    <a:pt x="3659450" y="26142"/>
                    <a:pt x="3621525" y="23602"/>
                    <a:pt x="3586518" y="24872"/>
                  </a:cubicBezTo>
                  <a:cubicBezTo>
                    <a:pt x="3504835" y="27412"/>
                    <a:pt x="3423152" y="31222"/>
                    <a:pt x="3338551" y="32492"/>
                  </a:cubicBezTo>
                  <a:cubicBezTo>
                    <a:pt x="3195605" y="35032"/>
                    <a:pt x="3055576" y="33762"/>
                    <a:pt x="2912631" y="29952"/>
                  </a:cubicBezTo>
                  <a:cubicBezTo>
                    <a:pt x="2731760" y="26142"/>
                    <a:pt x="2550890" y="27412"/>
                    <a:pt x="2372937" y="27412"/>
                  </a:cubicBezTo>
                  <a:cubicBezTo>
                    <a:pt x="2259164" y="27412"/>
                    <a:pt x="1865333" y="32492"/>
                    <a:pt x="1786567" y="36302"/>
                  </a:cubicBezTo>
                  <a:cubicBezTo>
                    <a:pt x="1707801" y="40112"/>
                    <a:pt x="1369399" y="40112"/>
                    <a:pt x="1290633" y="36302"/>
                  </a:cubicBezTo>
                  <a:cubicBezTo>
                    <a:pt x="1270212" y="35032"/>
                    <a:pt x="1141852" y="38842"/>
                    <a:pt x="1124349" y="38842"/>
                  </a:cubicBezTo>
                  <a:cubicBezTo>
                    <a:pt x="1025162" y="38842"/>
                    <a:pt x="925975" y="37572"/>
                    <a:pt x="823871" y="37572"/>
                  </a:cubicBezTo>
                  <a:cubicBezTo>
                    <a:pt x="774277" y="37572"/>
                    <a:pt x="724684" y="37572"/>
                    <a:pt x="675090" y="41382"/>
                  </a:cubicBezTo>
                  <a:cubicBezTo>
                    <a:pt x="605076" y="45192"/>
                    <a:pt x="535062" y="49002"/>
                    <a:pt x="465047" y="46462"/>
                  </a:cubicBezTo>
                  <a:cubicBezTo>
                    <a:pt x="383364" y="43922"/>
                    <a:pt x="304598" y="41382"/>
                    <a:pt x="222914" y="38842"/>
                  </a:cubicBezTo>
                  <a:cubicBezTo>
                    <a:pt x="155817" y="37572"/>
                    <a:pt x="88720" y="35032"/>
                    <a:pt x="33020" y="33762"/>
                  </a:cubicBezTo>
                  <a:cubicBezTo>
                    <a:pt x="29210" y="33762"/>
                    <a:pt x="25400" y="35032"/>
                    <a:pt x="21590" y="35032"/>
                  </a:cubicBezTo>
                  <a:cubicBezTo>
                    <a:pt x="21590" y="42652"/>
                    <a:pt x="20320" y="47732"/>
                    <a:pt x="21590" y="54082"/>
                  </a:cubicBezTo>
                  <a:cubicBezTo>
                    <a:pt x="27940" y="87063"/>
                    <a:pt x="24130" y="127430"/>
                    <a:pt x="22860" y="158378"/>
                  </a:cubicBezTo>
                  <a:cubicBezTo>
                    <a:pt x="22860" y="178562"/>
                    <a:pt x="22860" y="198746"/>
                    <a:pt x="24130" y="218929"/>
                  </a:cubicBezTo>
                  <a:cubicBezTo>
                    <a:pt x="25400" y="233731"/>
                    <a:pt x="29210" y="325230"/>
                    <a:pt x="30480" y="356178"/>
                  </a:cubicBezTo>
                  <a:cubicBezTo>
                    <a:pt x="31750" y="386454"/>
                    <a:pt x="31750" y="847986"/>
                    <a:pt x="33020" y="878935"/>
                  </a:cubicBezTo>
                  <a:cubicBezTo>
                    <a:pt x="33020" y="885662"/>
                    <a:pt x="33020" y="899791"/>
                    <a:pt x="35560" y="903910"/>
                  </a:cubicBezTo>
                  <a:cubicBezTo>
                    <a:pt x="71217" y="906450"/>
                    <a:pt x="135397" y="911530"/>
                    <a:pt x="179156" y="910260"/>
                  </a:cubicBezTo>
                  <a:cubicBezTo>
                    <a:pt x="243335" y="908990"/>
                    <a:pt x="304598" y="906450"/>
                    <a:pt x="368778" y="908990"/>
                  </a:cubicBezTo>
                  <a:cubicBezTo>
                    <a:pt x="386281" y="908990"/>
                    <a:pt x="535062" y="910260"/>
                    <a:pt x="596324" y="911530"/>
                  </a:cubicBezTo>
                  <a:cubicBezTo>
                    <a:pt x="651752" y="912800"/>
                    <a:pt x="707180" y="919150"/>
                    <a:pt x="762608" y="911530"/>
                  </a:cubicBezTo>
                  <a:cubicBezTo>
                    <a:pt x="777194" y="910260"/>
                    <a:pt x="794698" y="910260"/>
                    <a:pt x="809284" y="910260"/>
                  </a:cubicBezTo>
                  <a:cubicBezTo>
                    <a:pt x="911388" y="915340"/>
                    <a:pt x="1016410" y="906450"/>
                    <a:pt x="1115597" y="915340"/>
                  </a:cubicBezTo>
                  <a:cubicBezTo>
                    <a:pt x="1121431" y="915340"/>
                    <a:pt x="1795319" y="911530"/>
                    <a:pt x="1944100" y="911530"/>
                  </a:cubicBezTo>
                  <a:cubicBezTo>
                    <a:pt x="1976189" y="911530"/>
                    <a:pt x="2008279" y="914070"/>
                    <a:pt x="2040369" y="914070"/>
                  </a:cubicBezTo>
                  <a:cubicBezTo>
                    <a:pt x="2107466" y="914070"/>
                    <a:pt x="2177480" y="912800"/>
                    <a:pt x="2244577" y="912800"/>
                  </a:cubicBezTo>
                  <a:cubicBezTo>
                    <a:pt x="2288336" y="912800"/>
                    <a:pt x="2335013" y="912800"/>
                    <a:pt x="2378772" y="911530"/>
                  </a:cubicBezTo>
                  <a:cubicBezTo>
                    <a:pt x="2425448" y="911530"/>
                    <a:pt x="2472124" y="910260"/>
                    <a:pt x="2518800" y="908990"/>
                  </a:cubicBezTo>
                  <a:cubicBezTo>
                    <a:pt x="2530469" y="908990"/>
                    <a:pt x="2603401" y="911530"/>
                    <a:pt x="2623822" y="911530"/>
                  </a:cubicBezTo>
                  <a:lnTo>
                    <a:pt x="2772602" y="911530"/>
                  </a:lnTo>
                  <a:cubicBezTo>
                    <a:pt x="2825113" y="912800"/>
                    <a:pt x="2874706" y="916610"/>
                    <a:pt x="2927217" y="916610"/>
                  </a:cubicBezTo>
                  <a:cubicBezTo>
                    <a:pt x="2994314" y="916610"/>
                    <a:pt x="3061411" y="914070"/>
                    <a:pt x="3128508" y="914070"/>
                  </a:cubicBezTo>
                  <a:cubicBezTo>
                    <a:pt x="3210191" y="914070"/>
                    <a:pt x="3294792" y="915340"/>
                    <a:pt x="3376475" y="915340"/>
                  </a:cubicBezTo>
                  <a:cubicBezTo>
                    <a:pt x="3420234" y="915340"/>
                    <a:pt x="3461076" y="916610"/>
                    <a:pt x="3504835" y="916610"/>
                  </a:cubicBezTo>
                  <a:cubicBezTo>
                    <a:pt x="3551511" y="916610"/>
                    <a:pt x="3667182" y="914070"/>
                    <a:pt x="3672262" y="914070"/>
                  </a:cubicBezTo>
                  <a:close/>
                </a:path>
              </a:pathLst>
            </a:custGeom>
            <a:solidFill>
              <a:srgbClr val="050505"/>
            </a:solidFill>
          </p:spPr>
          <p:txBody>
            <a:bodyPr/>
            <a:lstStyle/>
            <a:p>
              <a:endParaRPr lang="en-US"/>
            </a:p>
          </p:txBody>
        </p:sp>
      </p:grpSp>
      <p:sp>
        <p:nvSpPr>
          <p:cNvPr id="17" name="TextBox 17">
            <a:extLst>
              <a:ext uri="{FF2B5EF4-FFF2-40B4-BE49-F238E27FC236}">
                <a16:creationId xmlns:a16="http://schemas.microsoft.com/office/drawing/2014/main" id="{246972DE-CAFB-011E-3A4E-9DDF3DB0B339}"/>
              </a:ext>
            </a:extLst>
          </p:cNvPr>
          <p:cNvSpPr txBox="1"/>
          <p:nvPr/>
        </p:nvSpPr>
        <p:spPr>
          <a:xfrm>
            <a:off x="1011171" y="4165352"/>
            <a:ext cx="4464497" cy="3046988"/>
          </a:xfrm>
          <a:prstGeom prst="rect">
            <a:avLst/>
          </a:prstGeom>
        </p:spPr>
        <p:txBody>
          <a:bodyPr lIns="0" tIns="0" rIns="0" bIns="0" rtlCol="0" anchor="t">
            <a:spAutoFit/>
          </a:bodyPr>
          <a:lstStyle/>
          <a:p>
            <a:pPr marL="0" lvl="0" indent="0" algn="ctr">
              <a:spcBef>
                <a:spcPct val="0"/>
              </a:spcBef>
            </a:pPr>
            <a:r>
              <a:rPr lang="en-US" sz="6600" b="1" dirty="0">
                <a:latin typeface="Tufuli Arabic Semi-Bold"/>
                <a:ea typeface="Tufuli Arabic Semi-Bold"/>
                <a:cs typeface="Tufuli Arabic Semi-Bold"/>
                <a:sym typeface="Tufuli Arabic Semi-Bold"/>
              </a:rPr>
              <a:t>VLM &amp; FREEZE PERIOD</a:t>
            </a:r>
          </a:p>
        </p:txBody>
      </p:sp>
      <p:sp>
        <p:nvSpPr>
          <p:cNvPr id="43" name="TextBox 43">
            <a:extLst>
              <a:ext uri="{FF2B5EF4-FFF2-40B4-BE49-F238E27FC236}">
                <a16:creationId xmlns:a16="http://schemas.microsoft.com/office/drawing/2014/main" id="{1AFB907B-3C36-A221-AA4A-5C1F454C1D5D}"/>
              </a:ext>
            </a:extLst>
          </p:cNvPr>
          <p:cNvSpPr txBox="1"/>
          <p:nvPr/>
        </p:nvSpPr>
        <p:spPr>
          <a:xfrm>
            <a:off x="7212473" y="743115"/>
            <a:ext cx="9322928" cy="4555093"/>
          </a:xfrm>
          <a:prstGeom prst="rect">
            <a:avLst/>
          </a:prstGeom>
        </p:spPr>
        <p:txBody>
          <a:bodyPr wrap="square" lIns="0" tIns="0" rIns="0" bIns="0" rtlCol="0" anchor="t">
            <a:spAutoFit/>
          </a:bodyPr>
          <a:lstStyle/>
          <a:p>
            <a:pPr algn="ctr">
              <a:spcBef>
                <a:spcPct val="0"/>
              </a:spcBef>
            </a:pPr>
            <a:r>
              <a:rPr lang="en-US" sz="4000" b="1" spc="28" dirty="0">
                <a:solidFill>
                  <a:srgbClr val="000000"/>
                </a:solidFill>
                <a:latin typeface="+mj-lt"/>
                <a:ea typeface="KG Primary Penmanship"/>
                <a:cs typeface="KG Primary Penmanship"/>
                <a:sym typeface="KG Primary Penmanship"/>
              </a:rPr>
              <a:t>SAMCs</a:t>
            </a:r>
          </a:p>
          <a:p>
            <a:pPr marL="457200" indent="-457200" algn="l">
              <a:spcBef>
                <a:spcPct val="0"/>
              </a:spcBef>
              <a:buFont typeface="Arial" panose="020B0604020202020204" pitchFamily="34" charset="0"/>
              <a:buChar char="•"/>
            </a:pPr>
            <a:r>
              <a:rPr lang="en-US" sz="2800" u="sng" spc="28" dirty="0">
                <a:solidFill>
                  <a:srgbClr val="000000"/>
                </a:solidFill>
                <a:latin typeface="+mj-lt"/>
                <a:ea typeface="KG Primary Penmanship"/>
                <a:cs typeface="KG Primary Penmanship"/>
                <a:sym typeface="KG Primary Penmanship"/>
              </a:rPr>
              <a:t>Cannot mail </a:t>
            </a:r>
            <a:r>
              <a:rPr lang="en-US" sz="2800" spc="28" dirty="0">
                <a:solidFill>
                  <a:srgbClr val="000000"/>
                </a:solidFill>
                <a:latin typeface="+mj-lt"/>
                <a:ea typeface="KG Primary Penmanship"/>
                <a:cs typeface="KG Primary Penmanship"/>
                <a:sym typeface="KG Primary Penmanship"/>
              </a:rPr>
              <a:t>any SAMC during freeze period</a:t>
            </a:r>
          </a:p>
          <a:p>
            <a:pPr marL="457200" indent="-457200" algn="l">
              <a:spcBef>
                <a:spcPct val="0"/>
              </a:spcBef>
              <a:buFont typeface="Arial" panose="020B0604020202020204" pitchFamily="34" charset="0"/>
              <a:buChar char="•"/>
            </a:pPr>
            <a:r>
              <a:rPr lang="en-US" sz="2800" spc="28" dirty="0">
                <a:solidFill>
                  <a:srgbClr val="000000"/>
                </a:solidFill>
                <a:latin typeface="+mj-lt"/>
                <a:ea typeface="KG Primary Penmanship"/>
                <a:cs typeface="KG Primary Penmanship"/>
                <a:sym typeface="KG Primary Penmanship"/>
              </a:rPr>
              <a:t>Hold ALL SAMC “</a:t>
            </a:r>
            <a:r>
              <a:rPr lang="en-US" sz="2800" spc="28" dirty="0" err="1">
                <a:solidFill>
                  <a:srgbClr val="000000"/>
                </a:solidFill>
                <a:latin typeface="+mj-lt"/>
                <a:ea typeface="KG Primary Penmanship"/>
                <a:cs typeface="KG Primary Penmanship"/>
                <a:sym typeface="KG Primary Penmanship"/>
              </a:rPr>
              <a:t>undeliverables</a:t>
            </a:r>
            <a:r>
              <a:rPr lang="en-US" sz="2800" spc="28" dirty="0">
                <a:solidFill>
                  <a:srgbClr val="000000"/>
                </a:solidFill>
                <a:latin typeface="+mj-lt"/>
                <a:ea typeface="KG Primary Penmanship"/>
                <a:cs typeface="KG Primary Penmanship"/>
                <a:sym typeface="KG Primary Penmanship"/>
              </a:rPr>
              <a:t>” until AFTER election &amp; </a:t>
            </a:r>
            <a:br>
              <a:rPr lang="en-US" sz="2800" spc="28" dirty="0">
                <a:solidFill>
                  <a:srgbClr val="000000"/>
                </a:solidFill>
                <a:latin typeface="+mj-lt"/>
                <a:ea typeface="KG Primary Penmanship"/>
                <a:cs typeface="KG Primary Penmanship"/>
                <a:sym typeface="KG Primary Penmanship"/>
              </a:rPr>
            </a:br>
            <a:r>
              <a:rPr lang="en-US" sz="2800" spc="28" dirty="0">
                <a:solidFill>
                  <a:srgbClr val="000000"/>
                </a:solidFill>
                <a:latin typeface="+mj-lt"/>
                <a:ea typeface="KG Primary Penmanship"/>
                <a:cs typeface="KG Primary Penmanship"/>
                <a:sym typeface="KG Primary Penmanship"/>
              </a:rPr>
              <a:t>AFTER vote history is applied</a:t>
            </a:r>
          </a:p>
          <a:p>
            <a:pPr marL="457200" indent="-457200" algn="l">
              <a:spcBef>
                <a:spcPct val="0"/>
              </a:spcBef>
              <a:buFont typeface="Arial" panose="020B0604020202020204" pitchFamily="34" charset="0"/>
              <a:buChar char="•"/>
            </a:pPr>
            <a:r>
              <a:rPr lang="en-US" sz="2800" spc="28" dirty="0">
                <a:solidFill>
                  <a:srgbClr val="000000"/>
                </a:solidFill>
                <a:latin typeface="+mj-lt"/>
                <a:ea typeface="KG Primary Penmanship"/>
                <a:cs typeface="KG Primary Penmanship"/>
                <a:sym typeface="KG Primary Penmanship"/>
              </a:rPr>
              <a:t>Returned SAMC with voter changes CAN be processed to…</a:t>
            </a:r>
          </a:p>
          <a:p>
            <a:pPr marL="914400" lvl="1" indent="-457200">
              <a:spcBef>
                <a:spcPct val="0"/>
              </a:spcBef>
              <a:buFont typeface="Arial" panose="020B0604020202020204" pitchFamily="34" charset="0"/>
              <a:buChar char="•"/>
            </a:pPr>
            <a:r>
              <a:rPr lang="en-US" sz="2400" spc="28" dirty="0">
                <a:solidFill>
                  <a:srgbClr val="000000"/>
                </a:solidFill>
                <a:latin typeface="+mj-lt"/>
                <a:ea typeface="KG Primary Penmanship"/>
                <a:cs typeface="KG Primary Penmanship"/>
                <a:sym typeface="KG Primary Penmanship"/>
              </a:rPr>
              <a:t>Change status to active when inactive voter confirms residence </a:t>
            </a:r>
            <a:br>
              <a:rPr lang="en-US" sz="2400" spc="28" dirty="0">
                <a:solidFill>
                  <a:srgbClr val="000000"/>
                </a:solidFill>
                <a:latin typeface="+mj-lt"/>
                <a:ea typeface="KG Primary Penmanship"/>
                <a:cs typeface="KG Primary Penmanship"/>
                <a:sym typeface="KG Primary Penmanship"/>
              </a:rPr>
            </a:br>
            <a:r>
              <a:rPr lang="en-US" sz="2400" spc="28" dirty="0">
                <a:solidFill>
                  <a:srgbClr val="000000"/>
                </a:solidFill>
                <a:latin typeface="+mj-lt"/>
                <a:ea typeface="KG Primary Penmanship"/>
                <a:cs typeface="KG Primary Penmanship"/>
                <a:sym typeface="KG Primary Penmanship"/>
              </a:rPr>
              <a:t>address &amp; signs card</a:t>
            </a:r>
          </a:p>
          <a:p>
            <a:pPr marL="914400" lvl="1" indent="-457200">
              <a:spcBef>
                <a:spcPct val="0"/>
              </a:spcBef>
              <a:buFont typeface="Arial" panose="020B0604020202020204" pitchFamily="34" charset="0"/>
              <a:buChar char="•"/>
            </a:pPr>
            <a:r>
              <a:rPr lang="en-US" sz="2400" spc="28" dirty="0">
                <a:solidFill>
                  <a:srgbClr val="000000"/>
                </a:solidFill>
                <a:latin typeface="+mj-lt"/>
                <a:ea typeface="KG Primary Penmanship"/>
                <a:cs typeface="KG Primary Penmanship"/>
                <a:sym typeface="KG Primary Penmanship"/>
              </a:rPr>
              <a:t>Update registration address if a move within the county if VR </a:t>
            </a:r>
            <a:br>
              <a:rPr lang="en-US" sz="2400" spc="28" dirty="0">
                <a:solidFill>
                  <a:srgbClr val="000000"/>
                </a:solidFill>
                <a:latin typeface="+mj-lt"/>
                <a:ea typeface="KG Primary Penmanship"/>
                <a:cs typeface="KG Primary Penmanship"/>
                <a:sym typeface="KG Primary Penmanship"/>
              </a:rPr>
            </a:br>
            <a:r>
              <a:rPr lang="en-US" sz="2400" spc="28" dirty="0">
                <a:solidFill>
                  <a:srgbClr val="000000"/>
                </a:solidFill>
                <a:latin typeface="+mj-lt"/>
                <a:ea typeface="KG Primary Penmanship"/>
                <a:cs typeface="KG Primary Penmanship"/>
                <a:sym typeface="KG Primary Penmanship"/>
              </a:rPr>
              <a:t>deadline has not passed, making sure voter signs card &amp; answers age/citizenship questions</a:t>
            </a:r>
          </a:p>
          <a:p>
            <a:pPr marL="914400" lvl="1" indent="-457200">
              <a:spcBef>
                <a:spcPct val="0"/>
              </a:spcBef>
              <a:buFont typeface="Arial" panose="020B0604020202020204" pitchFamily="34" charset="0"/>
              <a:buChar char="•"/>
            </a:pPr>
            <a:r>
              <a:rPr lang="en-US" sz="2400" spc="28" dirty="0">
                <a:solidFill>
                  <a:srgbClr val="000000"/>
                </a:solidFill>
                <a:latin typeface="+mj-lt"/>
                <a:ea typeface="KG Primary Penmanship"/>
                <a:cs typeface="KG Primary Penmanship"/>
                <a:sym typeface="KG Primary Penmanship"/>
              </a:rPr>
              <a:t>Cancel registration at voter’s request, if signed by voter</a:t>
            </a:r>
          </a:p>
        </p:txBody>
      </p:sp>
      <p:sp>
        <p:nvSpPr>
          <p:cNvPr id="48" name="TextBox 44">
            <a:extLst>
              <a:ext uri="{FF2B5EF4-FFF2-40B4-BE49-F238E27FC236}">
                <a16:creationId xmlns:a16="http://schemas.microsoft.com/office/drawing/2014/main" id="{54E3BD45-E678-177E-9BD5-BB90BFEFB5BB}"/>
              </a:ext>
            </a:extLst>
          </p:cNvPr>
          <p:cNvSpPr txBox="1"/>
          <p:nvPr/>
        </p:nvSpPr>
        <p:spPr>
          <a:xfrm>
            <a:off x="5638515" y="7763441"/>
            <a:ext cx="9373072" cy="2031325"/>
          </a:xfrm>
          <a:prstGeom prst="rect">
            <a:avLst/>
          </a:prstGeom>
          <a:solidFill>
            <a:schemeClr val="bg1"/>
          </a:solidFill>
        </p:spPr>
        <p:txBody>
          <a:bodyPr wrap="square" lIns="0" tIns="0" rIns="0" bIns="0" rtlCol="0" anchor="t">
            <a:spAutoFit/>
          </a:bodyPr>
          <a:lstStyle/>
          <a:p>
            <a:pPr algn="ctr">
              <a:spcBef>
                <a:spcPct val="0"/>
              </a:spcBef>
            </a:pPr>
            <a:r>
              <a:rPr lang="en-US" sz="4000" b="1" spc="28" dirty="0">
                <a:solidFill>
                  <a:srgbClr val="000000"/>
                </a:solidFill>
                <a:ea typeface="KG Primary Penmanship"/>
                <a:cs typeface="KG Primary Penmanship"/>
                <a:sym typeface="KG Primary Penmanship"/>
              </a:rPr>
              <a:t>Disenfranchisement &amp; Cancellations</a:t>
            </a:r>
          </a:p>
          <a:p>
            <a:pPr algn="ctr">
              <a:spcBef>
                <a:spcPct val="0"/>
              </a:spcBef>
            </a:pPr>
            <a:r>
              <a:rPr lang="en-US" sz="2000" i="1" spc="28" dirty="0">
                <a:solidFill>
                  <a:srgbClr val="000000"/>
                </a:solidFill>
                <a:ea typeface="KG Primary Penmanship"/>
                <a:cs typeface="KG Primary Penmanship"/>
                <a:sym typeface="KG Primary Penmanship"/>
              </a:rPr>
              <a:t>Continue to process during “freeze”…</a:t>
            </a:r>
          </a:p>
          <a:p>
            <a:pPr marL="914400" lvl="1" indent="-457200">
              <a:spcBef>
                <a:spcPct val="0"/>
              </a:spcBef>
              <a:buFont typeface="Arial" panose="020B0604020202020204" pitchFamily="34" charset="0"/>
              <a:buChar char="•"/>
            </a:pPr>
            <a:r>
              <a:rPr lang="en-US" sz="2400" spc="28" dirty="0">
                <a:solidFill>
                  <a:srgbClr val="000000"/>
                </a:solidFill>
                <a:ea typeface="KG Primary Penmanship"/>
                <a:cs typeface="KG Primary Penmanship"/>
                <a:sym typeface="KG Primary Penmanship"/>
              </a:rPr>
              <a:t>DOC Hopper/Sheriff info &amp; send notice of disposition</a:t>
            </a:r>
          </a:p>
          <a:p>
            <a:pPr marL="914400" lvl="1" indent="-457200">
              <a:spcBef>
                <a:spcPct val="0"/>
              </a:spcBef>
              <a:buFont typeface="Arial" panose="020B0604020202020204" pitchFamily="34" charset="0"/>
              <a:buChar char="•"/>
            </a:pPr>
            <a:r>
              <a:rPr lang="en-US" sz="2400" spc="28" dirty="0">
                <a:solidFill>
                  <a:srgbClr val="000000"/>
                </a:solidFill>
                <a:ea typeface="KG Primary Penmanship"/>
                <a:cs typeface="KG Primary Penmanship"/>
                <a:sym typeface="KG Primary Penmanship"/>
              </a:rPr>
              <a:t>Death Hopper/info to move status to cancelled</a:t>
            </a:r>
          </a:p>
          <a:p>
            <a:pPr marL="914400" lvl="1" indent="-457200">
              <a:spcBef>
                <a:spcPct val="0"/>
              </a:spcBef>
              <a:buFont typeface="Arial" panose="020B0604020202020204" pitchFamily="34" charset="0"/>
              <a:buChar char="•"/>
            </a:pPr>
            <a:r>
              <a:rPr lang="en-US" sz="2400" spc="28" dirty="0">
                <a:solidFill>
                  <a:srgbClr val="000000"/>
                </a:solidFill>
                <a:ea typeface="KG Primary Penmanship"/>
                <a:cs typeface="KG Primary Penmanship"/>
                <a:sym typeface="KG Primary Penmanship"/>
              </a:rPr>
              <a:t>Cancellations at </a:t>
            </a:r>
            <a:r>
              <a:rPr lang="en-US" sz="2400" u="sng" spc="28" dirty="0">
                <a:solidFill>
                  <a:srgbClr val="000000"/>
                </a:solidFill>
                <a:ea typeface="KG Primary Penmanship"/>
                <a:cs typeface="KG Primary Penmanship"/>
                <a:sym typeface="KG Primary Penmanship"/>
              </a:rPr>
              <a:t>voter’s </a:t>
            </a:r>
            <a:r>
              <a:rPr lang="en-US" sz="2400" spc="28" dirty="0">
                <a:solidFill>
                  <a:srgbClr val="000000"/>
                </a:solidFill>
                <a:ea typeface="KG Primary Penmanship"/>
                <a:cs typeface="KG Primary Penmanship"/>
                <a:sym typeface="KG Primary Penmanship"/>
              </a:rPr>
              <a:t>written request</a:t>
            </a:r>
          </a:p>
        </p:txBody>
      </p:sp>
      <p:grpSp>
        <p:nvGrpSpPr>
          <p:cNvPr id="45" name="Group 10">
            <a:extLst>
              <a:ext uri="{FF2B5EF4-FFF2-40B4-BE49-F238E27FC236}">
                <a16:creationId xmlns:a16="http://schemas.microsoft.com/office/drawing/2014/main" id="{3440F0BC-CC50-775D-F909-4F758CC9C84F}"/>
              </a:ext>
            </a:extLst>
          </p:cNvPr>
          <p:cNvGrpSpPr/>
          <p:nvPr/>
        </p:nvGrpSpPr>
        <p:grpSpPr>
          <a:xfrm>
            <a:off x="6841271" y="5900436"/>
            <a:ext cx="11797293" cy="1556861"/>
            <a:chOff x="0" y="0"/>
            <a:chExt cx="3748462" cy="971748"/>
          </a:xfrm>
        </p:grpSpPr>
        <p:sp>
          <p:nvSpPr>
            <p:cNvPr id="46" name="Freeform 11">
              <a:extLst>
                <a:ext uri="{FF2B5EF4-FFF2-40B4-BE49-F238E27FC236}">
                  <a16:creationId xmlns:a16="http://schemas.microsoft.com/office/drawing/2014/main" id="{97CEEE7B-BB48-D273-BC3B-F914AAB3B159}"/>
                </a:ext>
              </a:extLst>
            </p:cNvPr>
            <p:cNvSpPr/>
            <p:nvPr/>
          </p:nvSpPr>
          <p:spPr>
            <a:xfrm>
              <a:off x="33020" y="27940"/>
              <a:ext cx="3715442" cy="940524"/>
            </a:xfrm>
            <a:custGeom>
              <a:avLst/>
              <a:gdLst/>
              <a:ahLst/>
              <a:cxnLst/>
              <a:rect l="l" t="t" r="r" b="b"/>
              <a:pathLst>
                <a:path w="3715442" h="940524">
                  <a:moveTo>
                    <a:pt x="23610" y="893008"/>
                  </a:moveTo>
                  <a:cubicBezTo>
                    <a:pt x="23610" y="910788"/>
                    <a:pt x="32362" y="914598"/>
                    <a:pt x="70287" y="918408"/>
                  </a:cubicBezTo>
                  <a:cubicBezTo>
                    <a:pt x="96542" y="920948"/>
                    <a:pt x="122797" y="923488"/>
                    <a:pt x="149053" y="924758"/>
                  </a:cubicBezTo>
                  <a:cubicBezTo>
                    <a:pt x="294916" y="926028"/>
                    <a:pt x="440779" y="927298"/>
                    <a:pt x="586642" y="927298"/>
                  </a:cubicBezTo>
                  <a:cubicBezTo>
                    <a:pt x="671243" y="928568"/>
                    <a:pt x="752926" y="932378"/>
                    <a:pt x="837527" y="929838"/>
                  </a:cubicBezTo>
                  <a:cubicBezTo>
                    <a:pt x="927962" y="927298"/>
                    <a:pt x="1021314" y="928568"/>
                    <a:pt x="1111749" y="929838"/>
                  </a:cubicBezTo>
                  <a:cubicBezTo>
                    <a:pt x="1219688" y="931108"/>
                    <a:pt x="1689368" y="931108"/>
                    <a:pt x="1797306" y="931108"/>
                  </a:cubicBezTo>
                  <a:cubicBezTo>
                    <a:pt x="1887741" y="932378"/>
                    <a:pt x="1978177" y="931108"/>
                    <a:pt x="2068612" y="932378"/>
                  </a:cubicBezTo>
                  <a:cubicBezTo>
                    <a:pt x="2135709" y="932378"/>
                    <a:pt x="2202806" y="934918"/>
                    <a:pt x="2269903" y="933648"/>
                  </a:cubicBezTo>
                  <a:cubicBezTo>
                    <a:pt x="2409931" y="933648"/>
                    <a:pt x="2549960" y="931108"/>
                    <a:pt x="2689989" y="932378"/>
                  </a:cubicBezTo>
                  <a:cubicBezTo>
                    <a:pt x="2902949" y="933648"/>
                    <a:pt x="3115909" y="937458"/>
                    <a:pt x="3328869" y="939998"/>
                  </a:cubicBezTo>
                  <a:cubicBezTo>
                    <a:pt x="3398883" y="941268"/>
                    <a:pt x="3468898" y="939998"/>
                    <a:pt x="3538912" y="938728"/>
                  </a:cubicBezTo>
                  <a:cubicBezTo>
                    <a:pt x="3600175" y="937458"/>
                    <a:pt x="3683692" y="938728"/>
                    <a:pt x="3695122" y="936188"/>
                  </a:cubicBezTo>
                  <a:cubicBezTo>
                    <a:pt x="3696392" y="920948"/>
                    <a:pt x="3696392" y="895548"/>
                    <a:pt x="3696392" y="879038"/>
                  </a:cubicBezTo>
                  <a:cubicBezTo>
                    <a:pt x="3698932" y="854289"/>
                    <a:pt x="3701472" y="400157"/>
                    <a:pt x="3704012" y="377283"/>
                  </a:cubicBezTo>
                  <a:cubicBezTo>
                    <a:pt x="3705282" y="368536"/>
                    <a:pt x="3705282" y="359790"/>
                    <a:pt x="3705282" y="351717"/>
                  </a:cubicBezTo>
                  <a:cubicBezTo>
                    <a:pt x="3706552" y="328842"/>
                    <a:pt x="3707822" y="305967"/>
                    <a:pt x="3709092" y="282419"/>
                  </a:cubicBezTo>
                  <a:cubicBezTo>
                    <a:pt x="3711632" y="225232"/>
                    <a:pt x="3707822" y="168045"/>
                    <a:pt x="3711632" y="110858"/>
                  </a:cubicBezTo>
                  <a:cubicBezTo>
                    <a:pt x="3715442" y="87311"/>
                    <a:pt x="3719252" y="55017"/>
                    <a:pt x="3707822" y="31469"/>
                  </a:cubicBezTo>
                  <a:cubicBezTo>
                    <a:pt x="3709092" y="19050"/>
                    <a:pt x="3702742" y="7620"/>
                    <a:pt x="3688772" y="0"/>
                  </a:cubicBezTo>
                  <a:lnTo>
                    <a:pt x="0" y="5080"/>
                  </a:lnTo>
                  <a:lnTo>
                    <a:pt x="23610" y="893008"/>
                  </a:lnTo>
                  <a:close/>
                </a:path>
              </a:pathLst>
            </a:custGeom>
            <a:solidFill>
              <a:srgbClr val="050505"/>
            </a:solidFill>
          </p:spPr>
          <p:txBody>
            <a:bodyPr/>
            <a:lstStyle/>
            <a:p>
              <a:endParaRPr lang="en-US"/>
            </a:p>
          </p:txBody>
        </p:sp>
        <p:sp>
          <p:nvSpPr>
            <p:cNvPr id="49" name="Freeform 12">
              <a:extLst>
                <a:ext uri="{FF2B5EF4-FFF2-40B4-BE49-F238E27FC236}">
                  <a16:creationId xmlns:a16="http://schemas.microsoft.com/office/drawing/2014/main" id="{A6ABA3EC-5F9A-36E6-86CC-DC534B2FE507}"/>
                </a:ext>
              </a:extLst>
            </p:cNvPr>
            <p:cNvSpPr/>
            <p:nvPr/>
          </p:nvSpPr>
          <p:spPr>
            <a:xfrm>
              <a:off x="15240" y="16510"/>
              <a:ext cx="3681152" cy="905708"/>
            </a:xfrm>
            <a:custGeom>
              <a:avLst/>
              <a:gdLst/>
              <a:ahLst/>
              <a:cxnLst/>
              <a:rect l="l" t="t" r="r" b="b"/>
              <a:pathLst>
                <a:path w="3681152" h="905708">
                  <a:moveTo>
                    <a:pt x="3664642" y="905708"/>
                  </a:moveTo>
                  <a:lnTo>
                    <a:pt x="15240" y="898088"/>
                  </a:lnTo>
                  <a:lnTo>
                    <a:pt x="0" y="11430"/>
                  </a:lnTo>
                  <a:lnTo>
                    <a:pt x="3681152" y="0"/>
                  </a:lnTo>
                  <a:close/>
                </a:path>
              </a:pathLst>
            </a:custGeom>
            <a:solidFill>
              <a:srgbClr val="FEFFFF"/>
            </a:solidFill>
          </p:spPr>
          <p:txBody>
            <a:bodyPr/>
            <a:lstStyle/>
            <a:p>
              <a:endParaRPr lang="en-US"/>
            </a:p>
          </p:txBody>
        </p:sp>
        <p:sp>
          <p:nvSpPr>
            <p:cNvPr id="50" name="Freeform 13">
              <a:extLst>
                <a:ext uri="{FF2B5EF4-FFF2-40B4-BE49-F238E27FC236}">
                  <a16:creationId xmlns:a16="http://schemas.microsoft.com/office/drawing/2014/main" id="{F28F9662-F6D7-3181-A719-51E475875B26}"/>
                </a:ext>
              </a:extLst>
            </p:cNvPr>
            <p:cNvSpPr/>
            <p:nvPr/>
          </p:nvSpPr>
          <p:spPr>
            <a:xfrm>
              <a:off x="0" y="-742"/>
              <a:ext cx="3712242" cy="942494"/>
            </a:xfrm>
            <a:custGeom>
              <a:avLst/>
              <a:gdLst/>
              <a:ahLst/>
              <a:cxnLst/>
              <a:rect l="l" t="t" r="r" b="b"/>
              <a:pathLst>
                <a:path w="3712242" h="942494">
                  <a:moveTo>
                    <a:pt x="0" y="13442"/>
                  </a:moveTo>
                  <a:cubicBezTo>
                    <a:pt x="13970" y="14712"/>
                    <a:pt x="26670" y="15982"/>
                    <a:pt x="39370" y="15982"/>
                  </a:cubicBezTo>
                  <a:cubicBezTo>
                    <a:pt x="85803" y="17252"/>
                    <a:pt x="333770" y="22332"/>
                    <a:pt x="409619" y="24872"/>
                  </a:cubicBezTo>
                  <a:cubicBezTo>
                    <a:pt x="482551" y="27412"/>
                    <a:pt x="555482" y="27412"/>
                    <a:pt x="628414" y="21062"/>
                  </a:cubicBezTo>
                  <a:cubicBezTo>
                    <a:pt x="701346" y="14712"/>
                    <a:pt x="774277" y="15982"/>
                    <a:pt x="847209" y="17252"/>
                  </a:cubicBezTo>
                  <a:cubicBezTo>
                    <a:pt x="908471" y="18522"/>
                    <a:pt x="1687380" y="17252"/>
                    <a:pt x="1760312" y="13442"/>
                  </a:cubicBezTo>
                  <a:cubicBezTo>
                    <a:pt x="1833243" y="9632"/>
                    <a:pt x="1909092" y="10902"/>
                    <a:pt x="1984941" y="9632"/>
                  </a:cubicBezTo>
                  <a:cubicBezTo>
                    <a:pt x="2087045" y="8362"/>
                    <a:pt x="2472124" y="5822"/>
                    <a:pt x="2565477" y="5822"/>
                  </a:cubicBezTo>
                  <a:cubicBezTo>
                    <a:pt x="2755098" y="7092"/>
                    <a:pt x="2941803" y="10902"/>
                    <a:pt x="3131426" y="10902"/>
                  </a:cubicBezTo>
                  <a:cubicBezTo>
                    <a:pt x="3256868" y="10902"/>
                    <a:pt x="3379393" y="9632"/>
                    <a:pt x="3504835" y="2012"/>
                  </a:cubicBezTo>
                  <a:cubicBezTo>
                    <a:pt x="3571932" y="-1798"/>
                    <a:pt x="3641946" y="742"/>
                    <a:pt x="3684962" y="2012"/>
                  </a:cubicBezTo>
                  <a:cubicBezTo>
                    <a:pt x="3697662" y="2012"/>
                    <a:pt x="3701472" y="8362"/>
                    <a:pt x="3702742" y="22332"/>
                  </a:cubicBezTo>
                  <a:cubicBezTo>
                    <a:pt x="3702742" y="26142"/>
                    <a:pt x="3702742" y="31222"/>
                    <a:pt x="3704012" y="35032"/>
                  </a:cubicBezTo>
                  <a:cubicBezTo>
                    <a:pt x="3715442" y="69570"/>
                    <a:pt x="3711632" y="101864"/>
                    <a:pt x="3711632" y="125412"/>
                  </a:cubicBezTo>
                  <a:cubicBezTo>
                    <a:pt x="3711632" y="147614"/>
                    <a:pt x="3710362" y="208838"/>
                    <a:pt x="3710362" y="216911"/>
                  </a:cubicBezTo>
                  <a:cubicBezTo>
                    <a:pt x="3710362" y="243823"/>
                    <a:pt x="3710362" y="270061"/>
                    <a:pt x="3709092" y="296973"/>
                  </a:cubicBezTo>
                  <a:cubicBezTo>
                    <a:pt x="3707822" y="319848"/>
                    <a:pt x="3705282" y="383762"/>
                    <a:pt x="3704012" y="391836"/>
                  </a:cubicBezTo>
                  <a:cubicBezTo>
                    <a:pt x="3701472" y="414711"/>
                    <a:pt x="3695122" y="911530"/>
                    <a:pt x="3693852" y="928040"/>
                  </a:cubicBezTo>
                  <a:cubicBezTo>
                    <a:pt x="3697662" y="950900"/>
                    <a:pt x="3557346" y="939470"/>
                    <a:pt x="3496084" y="940740"/>
                  </a:cubicBezTo>
                  <a:cubicBezTo>
                    <a:pt x="3426069" y="942010"/>
                    <a:pt x="2860120" y="935660"/>
                    <a:pt x="2647160" y="934390"/>
                  </a:cubicBezTo>
                  <a:cubicBezTo>
                    <a:pt x="2507131" y="933120"/>
                    <a:pt x="2367103" y="935660"/>
                    <a:pt x="2227074" y="935660"/>
                  </a:cubicBezTo>
                  <a:cubicBezTo>
                    <a:pt x="2159977" y="935660"/>
                    <a:pt x="2092880" y="934390"/>
                    <a:pt x="2025783" y="934390"/>
                  </a:cubicBezTo>
                  <a:cubicBezTo>
                    <a:pt x="1935348" y="934390"/>
                    <a:pt x="1844913" y="934390"/>
                    <a:pt x="1754478" y="933120"/>
                  </a:cubicBezTo>
                  <a:cubicBezTo>
                    <a:pt x="1646539" y="931850"/>
                    <a:pt x="1176859" y="931850"/>
                    <a:pt x="1068921" y="931850"/>
                  </a:cubicBezTo>
                  <a:cubicBezTo>
                    <a:pt x="978486" y="930580"/>
                    <a:pt x="885133" y="929310"/>
                    <a:pt x="794698" y="931850"/>
                  </a:cubicBezTo>
                  <a:cubicBezTo>
                    <a:pt x="710097" y="934390"/>
                    <a:pt x="491303" y="929310"/>
                    <a:pt x="465047" y="929310"/>
                  </a:cubicBezTo>
                  <a:cubicBezTo>
                    <a:pt x="345440" y="928040"/>
                    <a:pt x="53713" y="924230"/>
                    <a:pt x="35560" y="920420"/>
                  </a:cubicBezTo>
                  <a:cubicBezTo>
                    <a:pt x="19050" y="916610"/>
                    <a:pt x="15240" y="911530"/>
                    <a:pt x="15240" y="899118"/>
                  </a:cubicBezTo>
                  <a:lnTo>
                    <a:pt x="15240" y="433549"/>
                  </a:lnTo>
                  <a:cubicBezTo>
                    <a:pt x="13970" y="402601"/>
                    <a:pt x="11430" y="300337"/>
                    <a:pt x="10160" y="280153"/>
                  </a:cubicBezTo>
                  <a:lnTo>
                    <a:pt x="6350" y="217584"/>
                  </a:lnTo>
                  <a:cubicBezTo>
                    <a:pt x="5080" y="194709"/>
                    <a:pt x="7620" y="75626"/>
                    <a:pt x="0" y="29952"/>
                  </a:cubicBezTo>
                  <a:lnTo>
                    <a:pt x="0" y="13442"/>
                  </a:lnTo>
                  <a:close/>
                  <a:moveTo>
                    <a:pt x="3672262" y="914070"/>
                  </a:moveTo>
                  <a:cubicBezTo>
                    <a:pt x="3676072" y="880953"/>
                    <a:pt x="3679882" y="423457"/>
                    <a:pt x="3682422" y="396545"/>
                  </a:cubicBezTo>
                  <a:cubicBezTo>
                    <a:pt x="3684962" y="369634"/>
                    <a:pt x="3687502" y="224312"/>
                    <a:pt x="3687502" y="178562"/>
                  </a:cubicBezTo>
                  <a:cubicBezTo>
                    <a:pt x="3687502" y="163761"/>
                    <a:pt x="3691312" y="86390"/>
                    <a:pt x="3690042" y="66206"/>
                  </a:cubicBezTo>
                  <a:cubicBezTo>
                    <a:pt x="3690042" y="56622"/>
                    <a:pt x="3684962" y="41382"/>
                    <a:pt x="3682422" y="26142"/>
                  </a:cubicBezTo>
                  <a:cubicBezTo>
                    <a:pt x="3659450" y="26142"/>
                    <a:pt x="3621525" y="23602"/>
                    <a:pt x="3586518" y="24872"/>
                  </a:cubicBezTo>
                  <a:cubicBezTo>
                    <a:pt x="3504835" y="27412"/>
                    <a:pt x="3423152" y="31222"/>
                    <a:pt x="3338551" y="32492"/>
                  </a:cubicBezTo>
                  <a:cubicBezTo>
                    <a:pt x="3195605" y="35032"/>
                    <a:pt x="3055576" y="33762"/>
                    <a:pt x="2912631" y="29952"/>
                  </a:cubicBezTo>
                  <a:cubicBezTo>
                    <a:pt x="2731760" y="26142"/>
                    <a:pt x="2550890" y="27412"/>
                    <a:pt x="2372937" y="27412"/>
                  </a:cubicBezTo>
                  <a:cubicBezTo>
                    <a:pt x="2259164" y="27412"/>
                    <a:pt x="1865333" y="32492"/>
                    <a:pt x="1786567" y="36302"/>
                  </a:cubicBezTo>
                  <a:cubicBezTo>
                    <a:pt x="1707801" y="40112"/>
                    <a:pt x="1369399" y="40112"/>
                    <a:pt x="1290633" y="36302"/>
                  </a:cubicBezTo>
                  <a:cubicBezTo>
                    <a:pt x="1270212" y="35032"/>
                    <a:pt x="1141852" y="38842"/>
                    <a:pt x="1124349" y="38842"/>
                  </a:cubicBezTo>
                  <a:cubicBezTo>
                    <a:pt x="1025162" y="38842"/>
                    <a:pt x="925975" y="37572"/>
                    <a:pt x="823871" y="37572"/>
                  </a:cubicBezTo>
                  <a:cubicBezTo>
                    <a:pt x="774277" y="37572"/>
                    <a:pt x="724684" y="37572"/>
                    <a:pt x="675090" y="41382"/>
                  </a:cubicBezTo>
                  <a:cubicBezTo>
                    <a:pt x="605076" y="45192"/>
                    <a:pt x="535062" y="49002"/>
                    <a:pt x="465047" y="46462"/>
                  </a:cubicBezTo>
                  <a:cubicBezTo>
                    <a:pt x="383364" y="43922"/>
                    <a:pt x="304598" y="41382"/>
                    <a:pt x="222914" y="38842"/>
                  </a:cubicBezTo>
                  <a:cubicBezTo>
                    <a:pt x="155817" y="37572"/>
                    <a:pt x="88720" y="35032"/>
                    <a:pt x="33020" y="33762"/>
                  </a:cubicBezTo>
                  <a:cubicBezTo>
                    <a:pt x="29210" y="33762"/>
                    <a:pt x="25400" y="35032"/>
                    <a:pt x="21590" y="35032"/>
                  </a:cubicBezTo>
                  <a:cubicBezTo>
                    <a:pt x="21590" y="42652"/>
                    <a:pt x="20320" y="47732"/>
                    <a:pt x="21590" y="54082"/>
                  </a:cubicBezTo>
                  <a:cubicBezTo>
                    <a:pt x="27940" y="87063"/>
                    <a:pt x="24130" y="127430"/>
                    <a:pt x="22860" y="158378"/>
                  </a:cubicBezTo>
                  <a:cubicBezTo>
                    <a:pt x="22860" y="178562"/>
                    <a:pt x="22860" y="198746"/>
                    <a:pt x="24130" y="218929"/>
                  </a:cubicBezTo>
                  <a:cubicBezTo>
                    <a:pt x="25400" y="233731"/>
                    <a:pt x="29210" y="325230"/>
                    <a:pt x="30480" y="356178"/>
                  </a:cubicBezTo>
                  <a:cubicBezTo>
                    <a:pt x="31750" y="386454"/>
                    <a:pt x="31750" y="847986"/>
                    <a:pt x="33020" y="878935"/>
                  </a:cubicBezTo>
                  <a:cubicBezTo>
                    <a:pt x="33020" y="885662"/>
                    <a:pt x="33020" y="899791"/>
                    <a:pt x="35560" y="903910"/>
                  </a:cubicBezTo>
                  <a:cubicBezTo>
                    <a:pt x="71217" y="906450"/>
                    <a:pt x="135397" y="911530"/>
                    <a:pt x="179156" y="910260"/>
                  </a:cubicBezTo>
                  <a:cubicBezTo>
                    <a:pt x="243335" y="908990"/>
                    <a:pt x="304598" y="906450"/>
                    <a:pt x="368778" y="908990"/>
                  </a:cubicBezTo>
                  <a:cubicBezTo>
                    <a:pt x="386281" y="908990"/>
                    <a:pt x="535062" y="910260"/>
                    <a:pt x="596324" y="911530"/>
                  </a:cubicBezTo>
                  <a:cubicBezTo>
                    <a:pt x="651752" y="912800"/>
                    <a:pt x="707180" y="919150"/>
                    <a:pt x="762608" y="911530"/>
                  </a:cubicBezTo>
                  <a:cubicBezTo>
                    <a:pt x="777194" y="910260"/>
                    <a:pt x="794698" y="910260"/>
                    <a:pt x="809284" y="910260"/>
                  </a:cubicBezTo>
                  <a:cubicBezTo>
                    <a:pt x="911388" y="915340"/>
                    <a:pt x="1016410" y="906450"/>
                    <a:pt x="1115597" y="915340"/>
                  </a:cubicBezTo>
                  <a:cubicBezTo>
                    <a:pt x="1121431" y="915340"/>
                    <a:pt x="1795319" y="911530"/>
                    <a:pt x="1944100" y="911530"/>
                  </a:cubicBezTo>
                  <a:cubicBezTo>
                    <a:pt x="1976189" y="911530"/>
                    <a:pt x="2008279" y="914070"/>
                    <a:pt x="2040369" y="914070"/>
                  </a:cubicBezTo>
                  <a:cubicBezTo>
                    <a:pt x="2107466" y="914070"/>
                    <a:pt x="2177480" y="912800"/>
                    <a:pt x="2244577" y="912800"/>
                  </a:cubicBezTo>
                  <a:cubicBezTo>
                    <a:pt x="2288336" y="912800"/>
                    <a:pt x="2335013" y="912800"/>
                    <a:pt x="2378772" y="911530"/>
                  </a:cubicBezTo>
                  <a:cubicBezTo>
                    <a:pt x="2425448" y="911530"/>
                    <a:pt x="2472124" y="910260"/>
                    <a:pt x="2518800" y="908990"/>
                  </a:cubicBezTo>
                  <a:cubicBezTo>
                    <a:pt x="2530469" y="908990"/>
                    <a:pt x="2603401" y="911530"/>
                    <a:pt x="2623822" y="911530"/>
                  </a:cubicBezTo>
                  <a:lnTo>
                    <a:pt x="2772602" y="911530"/>
                  </a:lnTo>
                  <a:cubicBezTo>
                    <a:pt x="2825113" y="912800"/>
                    <a:pt x="2874706" y="916610"/>
                    <a:pt x="2927217" y="916610"/>
                  </a:cubicBezTo>
                  <a:cubicBezTo>
                    <a:pt x="2994314" y="916610"/>
                    <a:pt x="3061411" y="914070"/>
                    <a:pt x="3128508" y="914070"/>
                  </a:cubicBezTo>
                  <a:cubicBezTo>
                    <a:pt x="3210191" y="914070"/>
                    <a:pt x="3294792" y="915340"/>
                    <a:pt x="3376475" y="915340"/>
                  </a:cubicBezTo>
                  <a:cubicBezTo>
                    <a:pt x="3420234" y="915340"/>
                    <a:pt x="3461076" y="916610"/>
                    <a:pt x="3504835" y="916610"/>
                  </a:cubicBezTo>
                  <a:cubicBezTo>
                    <a:pt x="3551511" y="916610"/>
                    <a:pt x="3667182" y="914070"/>
                    <a:pt x="3672262" y="914070"/>
                  </a:cubicBezTo>
                  <a:close/>
                </a:path>
              </a:pathLst>
            </a:custGeom>
            <a:solidFill>
              <a:srgbClr val="050505"/>
            </a:solidFill>
          </p:spPr>
          <p:txBody>
            <a:bodyPr/>
            <a:lstStyle/>
            <a:p>
              <a:endParaRPr lang="en-US"/>
            </a:p>
          </p:txBody>
        </p:sp>
      </p:grpSp>
      <p:sp>
        <p:nvSpPr>
          <p:cNvPr id="51" name="TextBox 44">
            <a:extLst>
              <a:ext uri="{FF2B5EF4-FFF2-40B4-BE49-F238E27FC236}">
                <a16:creationId xmlns:a16="http://schemas.microsoft.com/office/drawing/2014/main" id="{8F176E7F-D713-59AC-1F1A-29F87EEB3D8E}"/>
              </a:ext>
            </a:extLst>
          </p:cNvPr>
          <p:cNvSpPr txBox="1"/>
          <p:nvPr/>
        </p:nvSpPr>
        <p:spPr>
          <a:xfrm>
            <a:off x="8214246" y="6099294"/>
            <a:ext cx="11140772" cy="1231106"/>
          </a:xfrm>
          <a:prstGeom prst="rect">
            <a:avLst/>
          </a:prstGeom>
          <a:noFill/>
        </p:spPr>
        <p:txBody>
          <a:bodyPr wrap="square" lIns="0" tIns="0" rIns="0" bIns="0" rtlCol="0" anchor="t">
            <a:spAutoFit/>
          </a:bodyPr>
          <a:lstStyle/>
          <a:p>
            <a:pPr>
              <a:spcBef>
                <a:spcPct val="0"/>
              </a:spcBef>
            </a:pPr>
            <a:r>
              <a:rPr lang="en-US" sz="4000" b="1" spc="28" dirty="0">
                <a:latin typeface="Tufuli Arabic Semi-Bold" panose="020B0604020202020204" charset="-78"/>
                <a:ea typeface="KG Primary Penmanship"/>
                <a:cs typeface="Tufuli Arabic Semi-Bold" panose="020B0604020202020204" charset="-78"/>
                <a:sym typeface="KG Primary Penmanship"/>
              </a:rPr>
              <a:t>HOLD BMV DECLINATION HOPPER WORK </a:t>
            </a:r>
            <a:br>
              <a:rPr lang="en-US" sz="4000" b="1" spc="28" dirty="0">
                <a:latin typeface="Tufuli Arabic Semi-Bold" panose="020B0604020202020204" charset="-78"/>
                <a:ea typeface="KG Primary Penmanship"/>
                <a:cs typeface="Tufuli Arabic Semi-Bold" panose="020B0604020202020204" charset="-78"/>
                <a:sym typeface="KG Primary Penmanship"/>
              </a:rPr>
            </a:br>
            <a:r>
              <a:rPr lang="en-US" sz="4000" b="1" spc="28" dirty="0">
                <a:latin typeface="Tufuli Arabic Semi-Bold" panose="020B0604020202020204" charset="-78"/>
                <a:ea typeface="KG Primary Penmanship"/>
                <a:cs typeface="Tufuli Arabic Semi-Bold" panose="020B0604020202020204" charset="-78"/>
                <a:sym typeface="KG Primary Penmanship"/>
              </a:rPr>
              <a:t>DURING FREEZE PERIOD | </a:t>
            </a:r>
            <a:r>
              <a:rPr lang="en-US" sz="2400" b="1" i="1" spc="28" dirty="0">
                <a:ea typeface="KG Primary Penmanship"/>
                <a:cs typeface="KG Primary Penmanship"/>
                <a:sym typeface="KG Primary Penmanship"/>
              </a:rPr>
              <a:t>CANNOT SEND SAMCS!</a:t>
            </a:r>
            <a:endParaRPr lang="en-US" sz="2000" b="1" i="1" spc="28" dirty="0">
              <a:ea typeface="KG Primary Penmanship"/>
              <a:cs typeface="KG Primary Penmanship"/>
              <a:sym typeface="KG Primary Penmanship"/>
            </a:endParaRPr>
          </a:p>
        </p:txBody>
      </p:sp>
    </p:spTree>
    <p:extLst>
      <p:ext uri="{BB962C8B-B14F-4D97-AF65-F5344CB8AC3E}">
        <p14:creationId xmlns:p14="http://schemas.microsoft.com/office/powerpoint/2010/main" val="72405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1+#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1+#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52C5384-9D88-4793-C703-75B8BCBBDC9E}"/>
              </a:ext>
            </a:extLst>
          </p:cNvPr>
          <p:cNvSpPr txBox="1"/>
          <p:nvPr/>
        </p:nvSpPr>
        <p:spPr>
          <a:xfrm>
            <a:off x="2590800" y="8543714"/>
            <a:ext cx="11963400" cy="1077218"/>
          </a:xfrm>
          <a:prstGeom prst="rect">
            <a:avLst/>
          </a:prstGeom>
          <a:solidFill>
            <a:srgbClr val="FEFFFF">
              <a:alpha val="60000"/>
            </a:srgbClr>
          </a:solidFill>
        </p:spPr>
        <p:txBody>
          <a:bodyPr wrap="square">
            <a:spAutoFit/>
          </a:bodyPr>
          <a:lstStyle/>
          <a:p>
            <a:r>
              <a:rPr lang="en-US" sz="3200" dirty="0">
                <a:latin typeface="Tufuli Arabic Semi-Bold" panose="020B0604020202020204" charset="-78"/>
                <a:ea typeface="KG Primary Penmanship"/>
                <a:cs typeface="Tufuli Arabic Semi-Bold" panose="020B0604020202020204" charset="-78"/>
                <a:sym typeface="KG Primary Penmanship"/>
              </a:rPr>
              <a:t>NOTE: Potential law change that would require redacting addresses on campaign finance filings; More to come!</a:t>
            </a:r>
          </a:p>
        </p:txBody>
      </p:sp>
      <p:sp>
        <p:nvSpPr>
          <p:cNvPr id="16" name="TextBox 16"/>
          <p:cNvSpPr txBox="1"/>
          <p:nvPr/>
        </p:nvSpPr>
        <p:spPr>
          <a:xfrm>
            <a:off x="1333500" y="2225545"/>
            <a:ext cx="15621000" cy="5870056"/>
          </a:xfrm>
          <a:prstGeom prst="rect">
            <a:avLst/>
          </a:prstGeom>
          <a:noFill/>
          <a:ln w="76200">
            <a:solidFill>
              <a:schemeClr val="tx1"/>
            </a:solidFill>
          </a:ln>
        </p:spPr>
        <p:txBody>
          <a:bodyPr wrap="square" lIns="182880" tIns="365760" rIns="182880" bIns="365760" rtlCol="0" anchor="ctr" anchorCtr="0">
            <a:noAutofit/>
          </a:bodyPr>
          <a:lstStyle/>
          <a:p>
            <a:pPr marL="0" lvl="0" indent="0"/>
            <a:r>
              <a:rPr lang="en-US" sz="4400" b="1" dirty="0">
                <a:solidFill>
                  <a:srgbClr val="000102"/>
                </a:solidFill>
                <a:ea typeface="KG Primary Penmanship"/>
                <a:cs typeface="KG Primary Penmanship"/>
                <a:sym typeface="KG Primary Penmanship"/>
              </a:rPr>
              <a:t>IC 36-1-8.5: Restricting Addresses in Property Tax Database</a:t>
            </a:r>
          </a:p>
          <a:p>
            <a:pPr marL="571500" lvl="0" indent="-571500">
              <a:buFont typeface="Arial" panose="020B0604020202020204" pitchFamily="34" charset="0"/>
              <a:buChar char="•"/>
            </a:pPr>
            <a:r>
              <a:rPr lang="en-US" sz="3600" dirty="0">
                <a:solidFill>
                  <a:srgbClr val="000102"/>
                </a:solidFill>
                <a:ea typeface="KG Primary Penmanship"/>
                <a:cs typeface="KG Primary Penmanship"/>
                <a:sym typeface="KG Primary Penmanship"/>
              </a:rPr>
              <a:t>Permits certain covered individuals to ask County Assessor to restrict their address in the county’s property tax database</a:t>
            </a:r>
          </a:p>
          <a:p>
            <a:pPr marL="571500" lvl="0" indent="-571500">
              <a:buFont typeface="Arial" panose="020B0604020202020204" pitchFamily="34" charset="0"/>
              <a:buChar char="•"/>
            </a:pPr>
            <a:r>
              <a:rPr lang="en-US" sz="3600" dirty="0">
                <a:solidFill>
                  <a:srgbClr val="000102"/>
                </a:solidFill>
                <a:ea typeface="KG Primary Penmanship"/>
                <a:cs typeface="KG Primary Penmanship"/>
                <a:sym typeface="KG Primary Penmanship"/>
              </a:rPr>
              <a:t>When approved, covered individuals may request that certain agencies restrict their address from disclosure</a:t>
            </a:r>
          </a:p>
          <a:p>
            <a:pPr lvl="0"/>
            <a:endParaRPr lang="en-US" sz="800" dirty="0">
              <a:solidFill>
                <a:srgbClr val="000102"/>
              </a:solidFill>
              <a:ea typeface="KG Primary Penmanship"/>
              <a:cs typeface="KG Primary Penmanship"/>
              <a:sym typeface="KG Primary Penmanship"/>
            </a:endParaRPr>
          </a:p>
          <a:p>
            <a:pPr lvl="0" algn="ctr"/>
            <a:r>
              <a:rPr lang="en-US" sz="4400" b="1" u="sng" dirty="0">
                <a:solidFill>
                  <a:srgbClr val="000102"/>
                </a:solidFill>
                <a:ea typeface="KG Primary Penmanship"/>
                <a:cs typeface="KG Primary Penmanship"/>
                <a:sym typeface="KG Primary Penmanship"/>
              </a:rPr>
              <a:t>THIS STATUTE DOES NOT APPLY TO THE SVRS/VR RECORDS</a:t>
            </a:r>
          </a:p>
          <a:p>
            <a:pPr lvl="0" algn="ctr"/>
            <a:endParaRPr lang="en-US" sz="800" dirty="0">
              <a:solidFill>
                <a:srgbClr val="000102"/>
              </a:solidFill>
              <a:ea typeface="KG Primary Penmanship"/>
              <a:cs typeface="KG Primary Penmanship"/>
              <a:sym typeface="KG Primary Penmanship"/>
            </a:endParaRPr>
          </a:p>
          <a:p>
            <a:pPr marL="571500" lvl="0" indent="-571500">
              <a:buFont typeface="Arial" panose="020B0604020202020204" pitchFamily="34" charset="0"/>
              <a:buChar char="•"/>
            </a:pPr>
            <a:r>
              <a:rPr lang="en-US" sz="3600" dirty="0">
                <a:solidFill>
                  <a:srgbClr val="000102"/>
                </a:solidFill>
                <a:ea typeface="KG Primary Penmanship"/>
                <a:cs typeface="KG Primary Penmanship"/>
                <a:sym typeface="KG Primary Penmanship"/>
              </a:rPr>
              <a:t>Previously, the law only applied to the CAN-9 legal notice of primary election</a:t>
            </a:r>
          </a:p>
          <a:p>
            <a:pPr marL="1028700" lvl="1" indent="-571500">
              <a:buFont typeface="Arial" panose="020B0604020202020204" pitchFamily="34" charset="0"/>
              <a:buChar char="•"/>
            </a:pPr>
            <a:r>
              <a:rPr lang="en-US" sz="2800" dirty="0">
                <a:solidFill>
                  <a:srgbClr val="000102"/>
                </a:solidFill>
                <a:ea typeface="KG Primary Penmanship"/>
                <a:cs typeface="KG Primary Penmanship"/>
                <a:sym typeface="KG Primary Penmanship"/>
              </a:rPr>
              <a:t>Could NOT publish or include address of a covered person on the notice</a:t>
            </a:r>
            <a:endParaRPr lang="en-US" sz="3600" dirty="0">
              <a:solidFill>
                <a:srgbClr val="000102"/>
              </a:solidFill>
              <a:ea typeface="KG Primary Penmanship"/>
              <a:cs typeface="KG Primary Penmanship"/>
              <a:sym typeface="KG Primary Penmanship"/>
            </a:endParaRPr>
          </a:p>
          <a:p>
            <a:pPr marL="571500" indent="-571500">
              <a:buFont typeface="Arial" panose="020B0604020202020204" pitchFamily="34" charset="0"/>
              <a:buChar char="•"/>
            </a:pPr>
            <a:r>
              <a:rPr lang="en-US" sz="3600" dirty="0">
                <a:solidFill>
                  <a:srgbClr val="000102"/>
                </a:solidFill>
                <a:ea typeface="KG Primary Penmanship"/>
                <a:cs typeface="KG Primary Penmanship"/>
                <a:sym typeface="KG Primary Penmanship"/>
              </a:rPr>
              <a:t>Law changed in 2024 &amp; candidate addresses are no longer included in CAN-9</a:t>
            </a:r>
            <a:endParaRPr lang="en-US" sz="4400" b="1" dirty="0">
              <a:solidFill>
                <a:srgbClr val="000102"/>
              </a:solidFill>
              <a:ea typeface="KG Primary Penmanship"/>
              <a:cs typeface="KG Primary Penmanship"/>
              <a:sym typeface="KG Primary Penmanship"/>
            </a:endParaRPr>
          </a:p>
        </p:txBody>
      </p:sp>
      <p:sp>
        <p:nvSpPr>
          <p:cNvPr id="18" name="TextBox 18"/>
          <p:cNvSpPr txBox="1"/>
          <p:nvPr/>
        </p:nvSpPr>
        <p:spPr>
          <a:xfrm>
            <a:off x="1143000" y="604966"/>
            <a:ext cx="16002000" cy="1315745"/>
          </a:xfrm>
          <a:prstGeom prst="rect">
            <a:avLst/>
          </a:prstGeom>
        </p:spPr>
        <p:txBody>
          <a:bodyPr wrap="square" lIns="0" tIns="0" rIns="0" bIns="0" rtlCol="0" anchor="t">
            <a:spAutoFit/>
          </a:bodyPr>
          <a:lstStyle/>
          <a:p>
            <a:pPr marL="0" lvl="0" indent="0" algn="ctr">
              <a:lnSpc>
                <a:spcPts val="10762"/>
              </a:lnSpc>
              <a:spcBef>
                <a:spcPct val="0"/>
              </a:spcBef>
            </a:pPr>
            <a:r>
              <a:rPr lang="en-US" sz="7200" b="1" dirty="0">
                <a:latin typeface="Tufuli Arabic Semi-Bold"/>
                <a:ea typeface="Tufuli Arabic Semi-Bold"/>
                <a:cs typeface="Tufuli Arabic Semi-Bold"/>
                <a:sym typeface="Tufuli Arabic Semi-Bold"/>
              </a:rPr>
              <a:t>Property Tax Database &amp; VR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421CE-D627-86B0-7D4F-55919EA30D2D}"/>
            </a:ext>
          </a:extLst>
        </p:cNvPr>
        <p:cNvGrpSpPr/>
        <p:nvPr/>
      </p:nvGrpSpPr>
      <p:grpSpPr>
        <a:xfrm>
          <a:off x="0" y="0"/>
          <a:ext cx="0" cy="0"/>
          <a:chOff x="0" y="0"/>
          <a:chExt cx="0" cy="0"/>
        </a:xfrm>
      </p:grpSpPr>
      <p:grpSp>
        <p:nvGrpSpPr>
          <p:cNvPr id="3" name="Group 3">
            <a:extLst>
              <a:ext uri="{FF2B5EF4-FFF2-40B4-BE49-F238E27FC236}">
                <a16:creationId xmlns:a16="http://schemas.microsoft.com/office/drawing/2014/main" id="{D4056A15-617F-53CE-BB20-0B82F52CA52D}"/>
              </a:ext>
            </a:extLst>
          </p:cNvPr>
          <p:cNvGrpSpPr/>
          <p:nvPr/>
        </p:nvGrpSpPr>
        <p:grpSpPr>
          <a:xfrm rot="-5508783">
            <a:off x="4564439" y="-4758980"/>
            <a:ext cx="9153888" cy="19647899"/>
            <a:chOff x="0" y="0"/>
            <a:chExt cx="2006926" cy="5174755"/>
          </a:xfrm>
        </p:grpSpPr>
        <p:sp>
          <p:nvSpPr>
            <p:cNvPr id="4" name="Freeform 4">
              <a:extLst>
                <a:ext uri="{FF2B5EF4-FFF2-40B4-BE49-F238E27FC236}">
                  <a16:creationId xmlns:a16="http://schemas.microsoft.com/office/drawing/2014/main" id="{BBD5C379-3208-2B3B-B930-F175AE207D7A}"/>
                </a:ext>
              </a:extLst>
            </p:cNvPr>
            <p:cNvSpPr/>
            <p:nvPr/>
          </p:nvSpPr>
          <p:spPr>
            <a:xfrm>
              <a:off x="469" y="0"/>
              <a:ext cx="2005987" cy="5174755"/>
            </a:xfrm>
            <a:custGeom>
              <a:avLst/>
              <a:gdLst/>
              <a:ahLst/>
              <a:cxnLst/>
              <a:rect l="l" t="t" r="r" b="b"/>
              <a:pathLst>
                <a:path w="2005987" h="5174755">
                  <a:moveTo>
                    <a:pt x="214923" y="5174755"/>
                  </a:moveTo>
                  <a:lnTo>
                    <a:pt x="1791065" y="5174755"/>
                  </a:lnTo>
                  <a:cubicBezTo>
                    <a:pt x="1797875" y="5174755"/>
                    <a:pt x="1803468" y="5169377"/>
                    <a:pt x="1803736" y="5162573"/>
                  </a:cubicBezTo>
                  <a:lnTo>
                    <a:pt x="2005979" y="12183"/>
                  </a:lnTo>
                  <a:cubicBezTo>
                    <a:pt x="2006104" y="8996"/>
                    <a:pt x="2004925" y="5896"/>
                    <a:pt x="2002715" y="3598"/>
                  </a:cubicBezTo>
                  <a:cubicBezTo>
                    <a:pt x="2000505" y="1299"/>
                    <a:pt x="1997454" y="0"/>
                    <a:pt x="1994265" y="0"/>
                  </a:cubicBezTo>
                  <a:lnTo>
                    <a:pt x="11723" y="0"/>
                  </a:lnTo>
                  <a:cubicBezTo>
                    <a:pt x="8534" y="0"/>
                    <a:pt x="5483" y="1299"/>
                    <a:pt x="3273" y="3598"/>
                  </a:cubicBezTo>
                  <a:cubicBezTo>
                    <a:pt x="1063" y="5896"/>
                    <a:pt x="-116" y="8996"/>
                    <a:pt x="9" y="12183"/>
                  </a:cubicBezTo>
                  <a:lnTo>
                    <a:pt x="202253" y="5162573"/>
                  </a:lnTo>
                  <a:cubicBezTo>
                    <a:pt x="202520" y="5169377"/>
                    <a:pt x="208113" y="5174755"/>
                    <a:pt x="214923" y="5174755"/>
                  </a:cubicBezTo>
                  <a:close/>
                </a:path>
              </a:pathLst>
            </a:custGeom>
            <a:solidFill>
              <a:srgbClr val="FFFFFF"/>
            </a:solidFill>
            <a:ln w="114300" cap="sq">
              <a:solidFill>
                <a:srgbClr val="000000"/>
              </a:solidFill>
              <a:prstDash val="solid"/>
              <a:miter/>
            </a:ln>
          </p:spPr>
          <p:txBody>
            <a:bodyPr/>
            <a:lstStyle/>
            <a:p>
              <a:endParaRPr lang="en-US"/>
            </a:p>
          </p:txBody>
        </p:sp>
        <p:sp>
          <p:nvSpPr>
            <p:cNvPr id="5" name="TextBox 5">
              <a:extLst>
                <a:ext uri="{FF2B5EF4-FFF2-40B4-BE49-F238E27FC236}">
                  <a16:creationId xmlns:a16="http://schemas.microsoft.com/office/drawing/2014/main" id="{E3701FFA-18CC-D27F-C9D6-7A7EF99FBE8A}"/>
                </a:ext>
              </a:extLst>
            </p:cNvPr>
            <p:cNvSpPr txBox="1"/>
            <p:nvPr/>
          </p:nvSpPr>
          <p:spPr>
            <a:xfrm>
              <a:off x="127000" y="-47625"/>
              <a:ext cx="1752926" cy="5222380"/>
            </a:xfrm>
            <a:prstGeom prst="rect">
              <a:avLst/>
            </a:prstGeom>
          </p:spPr>
          <p:txBody>
            <a:bodyPr lIns="50800" tIns="50800" rIns="50800" bIns="50800" rtlCol="0" anchor="ctr"/>
            <a:lstStyle/>
            <a:p>
              <a:pPr algn="ctr">
                <a:lnSpc>
                  <a:spcPts val="2938"/>
                </a:lnSpc>
              </a:pPr>
              <a:endParaRPr/>
            </a:p>
          </p:txBody>
        </p:sp>
      </p:grpSp>
      <p:sp>
        <p:nvSpPr>
          <p:cNvPr id="7" name="TextBox 7">
            <a:extLst>
              <a:ext uri="{FF2B5EF4-FFF2-40B4-BE49-F238E27FC236}">
                <a16:creationId xmlns:a16="http://schemas.microsoft.com/office/drawing/2014/main" id="{BA8939D0-3308-3407-D078-E12FE34A6C24}"/>
              </a:ext>
            </a:extLst>
          </p:cNvPr>
          <p:cNvSpPr txBox="1"/>
          <p:nvPr/>
        </p:nvSpPr>
        <p:spPr>
          <a:xfrm>
            <a:off x="990600" y="1889344"/>
            <a:ext cx="16306800" cy="923330"/>
          </a:xfrm>
          <a:prstGeom prst="rect">
            <a:avLst/>
          </a:prstGeom>
        </p:spPr>
        <p:txBody>
          <a:bodyPr wrap="square" lIns="0" tIns="0" rIns="0" bIns="0" rtlCol="0" anchor="t">
            <a:spAutoFit/>
          </a:bodyPr>
          <a:lstStyle/>
          <a:p>
            <a:pPr marL="0" lvl="0" indent="0" algn="l">
              <a:spcBef>
                <a:spcPct val="0"/>
              </a:spcBef>
            </a:pPr>
            <a:r>
              <a:rPr lang="en-US" sz="6000" b="1" dirty="0">
                <a:latin typeface="Tufuli Arabic Semi-Bold"/>
                <a:ea typeface="Tufuli Arabic Semi-Bold"/>
                <a:cs typeface="Tufuli Arabic Semi-Bold"/>
                <a:sym typeface="Tufuli Arabic Semi-Bold"/>
              </a:rPr>
              <a:t>Election Law Stories &amp; Lessons</a:t>
            </a:r>
          </a:p>
        </p:txBody>
      </p:sp>
      <p:sp>
        <p:nvSpPr>
          <p:cNvPr id="8" name="TextBox 8">
            <a:extLst>
              <a:ext uri="{FF2B5EF4-FFF2-40B4-BE49-F238E27FC236}">
                <a16:creationId xmlns:a16="http://schemas.microsoft.com/office/drawing/2014/main" id="{2A2889DB-8426-85A6-CE28-2E7ADD823433}"/>
              </a:ext>
            </a:extLst>
          </p:cNvPr>
          <p:cNvSpPr txBox="1"/>
          <p:nvPr/>
        </p:nvSpPr>
        <p:spPr>
          <a:xfrm>
            <a:off x="990600" y="3028790"/>
            <a:ext cx="15468600" cy="5970865"/>
          </a:xfrm>
          <a:prstGeom prst="rect">
            <a:avLst/>
          </a:prstGeom>
        </p:spPr>
        <p:txBody>
          <a:bodyPr wrap="square" lIns="0" tIns="0" rIns="0" bIns="0" rtlCol="0" anchor="t">
            <a:spAutoFit/>
          </a:bodyPr>
          <a:lstStyle/>
          <a:p>
            <a:r>
              <a:rPr lang="en-US" sz="2800" b="1" dirty="0"/>
              <a:t>1. Stay updated with election law changes</a:t>
            </a:r>
          </a:p>
          <a:p>
            <a:pPr marL="457200" lvl="0" indent="-457200">
              <a:buFont typeface="Arial" panose="020B0604020202020204" pitchFamily="34" charset="0"/>
              <a:buChar char="•"/>
            </a:pPr>
            <a:r>
              <a:rPr lang="en-US" sz="2800" dirty="0"/>
              <a:t>Ripley County Sherriff was on vacation and couldn’t sign the notice of election. </a:t>
            </a:r>
          </a:p>
          <a:p>
            <a:pPr marL="457200" lvl="0" indent="-457200">
              <a:buFont typeface="Arial" panose="020B0604020202020204" pitchFamily="34" charset="0"/>
              <a:buChar char="•"/>
            </a:pPr>
            <a:r>
              <a:rPr lang="en-US" sz="2800" dirty="0"/>
              <a:t>Indiana Constitution Article 5 Section 14 - deadline for Governor’s action. </a:t>
            </a:r>
          </a:p>
          <a:p>
            <a:r>
              <a:rPr lang="en-US" sz="2800" b="1" dirty="0"/>
              <a:t>2. Importance of Ballot Proofing </a:t>
            </a:r>
          </a:p>
          <a:p>
            <a:pPr marL="457200" lvl="0" indent="-457200">
              <a:buFont typeface="Arial" panose="020B0604020202020204" pitchFamily="34" charset="0"/>
              <a:buChar char="•"/>
            </a:pPr>
            <a:r>
              <a:rPr lang="en-US" sz="2800" dirty="0"/>
              <a:t>Whitley County left a congressional candidate off the primary ballot.</a:t>
            </a:r>
          </a:p>
          <a:p>
            <a:pPr marL="457200" lvl="0" indent="-457200">
              <a:buFont typeface="Arial" panose="020B0604020202020204" pitchFamily="34" charset="0"/>
              <a:buChar char="•"/>
            </a:pPr>
            <a:r>
              <a:rPr lang="en-US" sz="2800" dirty="0"/>
              <a:t>IC 3-11-2-2.1</a:t>
            </a:r>
          </a:p>
          <a:p>
            <a:r>
              <a:rPr lang="en-US" sz="2800" b="1" dirty="0"/>
              <a:t>3. Know about the no home rule statute </a:t>
            </a:r>
          </a:p>
          <a:p>
            <a:pPr marL="457200" lvl="0" indent="-457200">
              <a:buFont typeface="Arial" panose="020B0604020202020204" pitchFamily="34" charset="0"/>
              <a:buChar char="•"/>
            </a:pPr>
            <a:r>
              <a:rPr lang="en-US" sz="2800" dirty="0"/>
              <a:t>Delaware County court order to extend polling hours </a:t>
            </a:r>
          </a:p>
          <a:p>
            <a:pPr marL="457200" lvl="0" indent="-457200">
              <a:buFont typeface="Arial" panose="020B0604020202020204" pitchFamily="34" charset="0"/>
              <a:buChar char="•"/>
            </a:pPr>
            <a:r>
              <a:rPr lang="en-US" sz="2800" dirty="0"/>
              <a:t>IC 36-1-3-8(a)(12)</a:t>
            </a:r>
          </a:p>
          <a:p>
            <a:pPr marL="457200" lvl="0" indent="-457200">
              <a:buFont typeface="Arial" panose="020B0604020202020204" pitchFamily="34" charset="0"/>
              <a:buChar char="•"/>
            </a:pPr>
            <a:r>
              <a:rPr lang="en-US" sz="2800" dirty="0"/>
              <a:t>IC 3-11.7-7</a:t>
            </a:r>
          </a:p>
          <a:p>
            <a:r>
              <a:rPr lang="en-US" sz="2800" b="1" dirty="0"/>
              <a:t>4. May not know a candidate died unless it receives news coverage or you know them. </a:t>
            </a:r>
          </a:p>
          <a:p>
            <a:pPr marL="457200" lvl="0" indent="-457200">
              <a:buFont typeface="Arial" panose="020B0604020202020204" pitchFamily="34" charset="0"/>
              <a:buChar char="•"/>
            </a:pPr>
            <a:r>
              <a:rPr lang="en-US" sz="2800" dirty="0"/>
              <a:t>Grant County had a local office candidate die. Coroner couldn’t get death certificate in final 30 days.</a:t>
            </a:r>
          </a:p>
          <a:p>
            <a:pPr marL="457200" lvl="0" indent="-457200">
              <a:buFont typeface="Arial" panose="020B0604020202020204" pitchFamily="34" charset="0"/>
              <a:buChar char="•"/>
            </a:pPr>
            <a:r>
              <a:rPr lang="en-US" sz="2800" dirty="0"/>
              <a:t>IC 3-11-3-29.3 and IC 3-11-3-29.4 </a:t>
            </a:r>
          </a:p>
          <a:p>
            <a:pPr marL="742950" indent="-742950" algn="l">
              <a:buFont typeface="+mj-lt"/>
              <a:buAutoNum type="arabicParenR"/>
            </a:pPr>
            <a:endParaRPr lang="en-US" sz="2400" dirty="0">
              <a:solidFill>
                <a:srgbClr val="000102"/>
              </a:solidFill>
              <a:ea typeface="KG Primary Penmanship"/>
              <a:cs typeface="KG Primary Penmanship"/>
              <a:sym typeface="KG Primary Penmanship"/>
            </a:endParaRPr>
          </a:p>
        </p:txBody>
      </p:sp>
    </p:spTree>
    <p:extLst>
      <p:ext uri="{BB962C8B-B14F-4D97-AF65-F5344CB8AC3E}">
        <p14:creationId xmlns:p14="http://schemas.microsoft.com/office/powerpoint/2010/main" val="1843899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13" name="TextBox 13"/>
          <p:cNvSpPr txBox="1"/>
          <p:nvPr/>
        </p:nvSpPr>
        <p:spPr>
          <a:xfrm>
            <a:off x="2897821" y="3429000"/>
            <a:ext cx="8130307" cy="1603003"/>
          </a:xfrm>
          <a:prstGeom prst="rect">
            <a:avLst/>
          </a:prstGeom>
        </p:spPr>
        <p:txBody>
          <a:bodyPr wrap="square" lIns="0" tIns="0" rIns="0" bIns="0" rtlCol="0" anchor="t">
            <a:spAutoFit/>
          </a:bodyPr>
          <a:lstStyle/>
          <a:p>
            <a:pPr marL="0" lvl="0" indent="0" algn="ctr">
              <a:lnSpc>
                <a:spcPts val="12450"/>
              </a:lnSpc>
              <a:spcBef>
                <a:spcPct val="0"/>
              </a:spcBef>
            </a:pPr>
            <a:r>
              <a:rPr lang="en-US" sz="10205" b="1" dirty="0">
                <a:latin typeface="Tufuli Arabic Semi-Bold"/>
                <a:ea typeface="Tufuli Arabic Semi-Bold"/>
                <a:cs typeface="Tufuli Arabic Semi-Bold"/>
                <a:sym typeface="Tufuli Arabic Semi-Bold"/>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8" name="Freeform 8"/>
          <p:cNvSpPr/>
          <p:nvPr/>
        </p:nvSpPr>
        <p:spPr>
          <a:xfrm rot="-5262756">
            <a:off x="6024192" y="-1944518"/>
            <a:ext cx="6981153" cy="13892842"/>
          </a:xfrm>
          <a:custGeom>
            <a:avLst/>
            <a:gdLst/>
            <a:ahLst/>
            <a:cxnLst/>
            <a:rect l="l" t="t" r="r" b="b"/>
            <a:pathLst>
              <a:path w="6981153" h="13892842">
                <a:moveTo>
                  <a:pt x="0" y="0"/>
                </a:moveTo>
                <a:lnTo>
                  <a:pt x="6981153" y="0"/>
                </a:lnTo>
                <a:lnTo>
                  <a:pt x="6981153" y="13892842"/>
                </a:lnTo>
                <a:lnTo>
                  <a:pt x="0" y="1389284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0" name="TextBox 10"/>
          <p:cNvSpPr txBox="1"/>
          <p:nvPr/>
        </p:nvSpPr>
        <p:spPr>
          <a:xfrm>
            <a:off x="3605808" y="4087543"/>
            <a:ext cx="11076383" cy="3248966"/>
          </a:xfrm>
          <a:prstGeom prst="rect">
            <a:avLst/>
          </a:prstGeom>
        </p:spPr>
        <p:txBody>
          <a:bodyPr lIns="0" tIns="0" rIns="0" bIns="0" rtlCol="0" anchor="t">
            <a:spAutoFit/>
          </a:bodyPr>
          <a:lstStyle/>
          <a:p>
            <a:pPr marL="0" lvl="0" indent="0" algn="ctr"/>
            <a:r>
              <a:rPr lang="en-US" sz="3600" u="none" strike="noStrike" dirty="0">
                <a:latin typeface="+mj-lt"/>
                <a:ea typeface="KG Primary Penmanship"/>
                <a:cs typeface="KG Primary Penmanship"/>
                <a:sym typeface="KG Primary Penmanship"/>
              </a:rPr>
              <a:t>Everchanging threat landscape requires CEBs to continuously review &amp; improve their security plans </a:t>
            </a:r>
            <a:br>
              <a:rPr lang="en-US" sz="3600" u="none" strike="noStrike" dirty="0">
                <a:latin typeface="+mj-lt"/>
                <a:ea typeface="KG Primary Penmanship"/>
                <a:cs typeface="KG Primary Penmanship"/>
                <a:sym typeface="KG Primary Penmanship"/>
              </a:rPr>
            </a:br>
            <a:r>
              <a:rPr lang="en-US" sz="3600" u="none" strike="noStrike" dirty="0">
                <a:latin typeface="+mj-lt"/>
                <a:ea typeface="KG Primary Penmanship"/>
                <a:cs typeface="KG Primary Penmanship"/>
                <a:sym typeface="KG Primary Penmanship"/>
              </a:rPr>
              <a:t>to ensure they are prepared for physical, cyber, </a:t>
            </a:r>
            <a:br>
              <a:rPr lang="en-US" sz="3600" u="none" strike="noStrike" dirty="0">
                <a:latin typeface="+mj-lt"/>
                <a:ea typeface="KG Primary Penmanship"/>
                <a:cs typeface="KG Primary Penmanship"/>
                <a:sym typeface="KG Primary Penmanship"/>
              </a:rPr>
            </a:br>
            <a:r>
              <a:rPr lang="en-US" sz="3600" u="none" strike="noStrike" dirty="0">
                <a:latin typeface="+mj-lt"/>
                <a:ea typeface="KG Primary Penmanship"/>
                <a:cs typeface="KG Primary Penmanship"/>
                <a:sym typeface="KG Primary Penmanship"/>
              </a:rPr>
              <a:t>or natural disaster events.</a:t>
            </a:r>
          </a:p>
          <a:p>
            <a:pPr marL="0" lvl="0" indent="0" algn="ctr"/>
            <a:endParaRPr lang="en-US" sz="1200" u="none" strike="noStrike" dirty="0">
              <a:latin typeface="KG Primary Penmanship"/>
              <a:ea typeface="KG Primary Penmanship"/>
              <a:cs typeface="KG Primary Penmanship"/>
              <a:sym typeface="KG Primary Penmanship"/>
            </a:endParaRPr>
          </a:p>
          <a:p>
            <a:pPr marL="0" lvl="0" indent="0" algn="ctr">
              <a:lnSpc>
                <a:spcPts val="6075"/>
              </a:lnSpc>
            </a:pPr>
            <a:r>
              <a:rPr lang="en-US" sz="6000" u="none" strike="noStrike" dirty="0">
                <a:latin typeface="KG Primary Penmanship"/>
                <a:ea typeface="KG Primary Penmanship"/>
                <a:cs typeface="KG Primary Penmanship"/>
                <a:sym typeface="KG Primary Penmanship"/>
              </a:rPr>
              <a:t>“READINESS TURNED INTO RESULTS</a:t>
            </a:r>
            <a:r>
              <a:rPr lang="en-US" sz="4800" u="none" strike="noStrike" dirty="0">
                <a:latin typeface="KG Primary Penmanship"/>
                <a:ea typeface="KG Primary Penmanship"/>
                <a:cs typeface="KG Primary Penmanship"/>
                <a:sym typeface="KG Primary Penmanship"/>
              </a:rPr>
              <a:t>”</a:t>
            </a:r>
          </a:p>
        </p:txBody>
      </p:sp>
      <p:sp>
        <p:nvSpPr>
          <p:cNvPr id="11" name="TextBox 11"/>
          <p:cNvSpPr txBox="1"/>
          <p:nvPr/>
        </p:nvSpPr>
        <p:spPr>
          <a:xfrm>
            <a:off x="3828471" y="2729624"/>
            <a:ext cx="9609174" cy="1215717"/>
          </a:xfrm>
          <a:prstGeom prst="rect">
            <a:avLst/>
          </a:prstGeom>
        </p:spPr>
        <p:txBody>
          <a:bodyPr wrap="square" lIns="0" tIns="0" rIns="0" bIns="0" rtlCol="0" anchor="t">
            <a:spAutoFit/>
          </a:bodyPr>
          <a:lstStyle/>
          <a:p>
            <a:pPr algn="l">
              <a:lnSpc>
                <a:spcPts val="10027"/>
              </a:lnSpc>
            </a:pPr>
            <a:r>
              <a:rPr lang="en-US" sz="6600" b="1" dirty="0">
                <a:latin typeface="Tufuli Arabic Semi-Bold"/>
                <a:ea typeface="Tufuli Arabic Semi-Bold"/>
                <a:cs typeface="Tufuli Arabic Semi-Bold"/>
                <a:sym typeface="Tufuli Arabic Semi-Bold"/>
              </a:rPr>
              <a:t>Review Security Plan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BF3E2F-BEB8-B2A9-DA7E-35A532803AAE}"/>
              </a:ext>
            </a:extLst>
          </p:cNvPr>
          <p:cNvSpPr txBox="1"/>
          <p:nvPr/>
        </p:nvSpPr>
        <p:spPr>
          <a:xfrm>
            <a:off x="9853612" y="9795244"/>
            <a:ext cx="2085975" cy="246221"/>
          </a:xfrm>
          <a:prstGeom prst="rect">
            <a:avLst/>
          </a:prstGeom>
          <a:noFill/>
        </p:spPr>
        <p:txBody>
          <a:bodyPr wrap="square">
            <a:spAutoFit/>
          </a:bodyPr>
          <a:lstStyle/>
          <a:p>
            <a:pPr algn="ctr"/>
            <a:r>
              <a:rPr lang="en-US" sz="1000" dirty="0"/>
              <a:t>Image by </a:t>
            </a:r>
            <a:r>
              <a:rPr lang="en-US" sz="1000" dirty="0" err="1"/>
              <a:t>brgfx</a:t>
            </a:r>
            <a:r>
              <a:rPr lang="en-US" sz="1000" dirty="0"/>
              <a:t> on </a:t>
            </a:r>
            <a:r>
              <a:rPr lang="en-US" sz="1000" dirty="0" err="1"/>
              <a:t>Freepik</a:t>
            </a:r>
            <a:endParaRPr lang="en-US" sz="1000" dirty="0"/>
          </a:p>
        </p:txBody>
      </p:sp>
      <p:pic>
        <p:nvPicPr>
          <p:cNvPr id="9" name="Picture 8" descr="Diagram&#10;&#10;AI-generated content may be incorrect.">
            <a:extLst>
              <a:ext uri="{FF2B5EF4-FFF2-40B4-BE49-F238E27FC236}">
                <a16:creationId xmlns:a16="http://schemas.microsoft.com/office/drawing/2014/main" id="{64C629A9-48C7-692F-253F-CA70DBF0E558}"/>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4114800" y="-245535"/>
            <a:ext cx="10401416" cy="10287000"/>
          </a:xfrm>
          <a:prstGeom prst="rect">
            <a:avLst/>
          </a:prstGeom>
        </p:spPr>
      </p:pic>
      <p:sp>
        <p:nvSpPr>
          <p:cNvPr id="3" name="Content Placeholder 5">
            <a:extLst>
              <a:ext uri="{FF2B5EF4-FFF2-40B4-BE49-F238E27FC236}">
                <a16:creationId xmlns:a16="http://schemas.microsoft.com/office/drawing/2014/main" id="{B6884EA0-4C05-CCA5-B316-9D6005A736E1}"/>
              </a:ext>
            </a:extLst>
          </p:cNvPr>
          <p:cNvSpPr txBox="1">
            <a:spLocks/>
          </p:cNvSpPr>
          <p:nvPr/>
        </p:nvSpPr>
        <p:spPr>
          <a:xfrm>
            <a:off x="12321090" y="5202811"/>
            <a:ext cx="5506112" cy="2702631"/>
          </a:xfrm>
          <a:prstGeom prst="rect">
            <a:avLst/>
          </a:prstGeom>
          <a:noFill/>
          <a:ln w="76200">
            <a:noFill/>
          </a:ln>
        </p:spPr>
        <p:txBody>
          <a:bodyPr lIns="182880" tIns="457200" rIns="182880" bIns="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Font typeface="Arial" pitchFamily="34" charset="0"/>
              <a:buNone/>
            </a:pPr>
            <a:r>
              <a:rPr lang="en-US" sz="4800" b="1" dirty="0">
                <a:latin typeface="Tufuli Arabic Semi-Bold" panose="020B0604020202020204" charset="-78"/>
                <a:cs typeface="Tufuli Arabic Semi-Bold" panose="020B0604020202020204" charset="-78"/>
              </a:rPr>
              <a:t>RIGHT OF BOOM </a:t>
            </a:r>
          </a:p>
          <a:p>
            <a:pPr marL="0" indent="0" algn="r">
              <a:spcBef>
                <a:spcPts val="0"/>
              </a:spcBef>
              <a:buFont typeface="Arial" pitchFamily="34" charset="0"/>
              <a:buNone/>
            </a:pPr>
            <a:r>
              <a:rPr lang="en-US" sz="2400" b="1" i="1" dirty="0"/>
              <a:t>Activate your plan</a:t>
            </a:r>
          </a:p>
          <a:p>
            <a:pPr marL="0" indent="0" algn="r">
              <a:spcBef>
                <a:spcPts val="0"/>
              </a:spcBef>
              <a:buNone/>
            </a:pPr>
            <a:endParaRPr lang="en-US" sz="2000" dirty="0"/>
          </a:p>
        </p:txBody>
      </p:sp>
      <p:sp>
        <p:nvSpPr>
          <p:cNvPr id="4" name="Content Placeholder 5">
            <a:extLst>
              <a:ext uri="{FF2B5EF4-FFF2-40B4-BE49-F238E27FC236}">
                <a16:creationId xmlns:a16="http://schemas.microsoft.com/office/drawing/2014/main" id="{BA7E8E0C-B8AA-4FA1-085F-E63377576DA6}"/>
              </a:ext>
            </a:extLst>
          </p:cNvPr>
          <p:cNvSpPr txBox="1">
            <a:spLocks/>
          </p:cNvSpPr>
          <p:nvPr/>
        </p:nvSpPr>
        <p:spPr>
          <a:xfrm>
            <a:off x="468055" y="952500"/>
            <a:ext cx="5276189" cy="6858000"/>
          </a:xfrm>
          <a:prstGeom prst="rect">
            <a:avLst/>
          </a:prstGeom>
          <a:noFill/>
          <a:ln w="76200">
            <a:noFill/>
          </a:ln>
        </p:spPr>
        <p:txBody>
          <a:bodyPr vert="horz" lIns="182880" tIns="457200" rIns="18288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4800" b="1" dirty="0">
                <a:latin typeface="Tufuli Arabic Semi-Bold" panose="020B0604020202020204" charset="-78"/>
                <a:cs typeface="Tufuli Arabic Semi-Bold" panose="020B0604020202020204" charset="-78"/>
              </a:rPr>
              <a:t>LEFT OF BOOM</a:t>
            </a:r>
          </a:p>
          <a:p>
            <a:pPr marL="0" indent="0">
              <a:lnSpc>
                <a:spcPct val="100000"/>
              </a:lnSpc>
              <a:spcBef>
                <a:spcPts val="0"/>
              </a:spcBef>
              <a:buNone/>
            </a:pPr>
            <a:r>
              <a:rPr lang="en-US" sz="2400" b="1" i="1" dirty="0"/>
              <a:t>Preparation for the “boom”</a:t>
            </a:r>
          </a:p>
          <a:p>
            <a:pPr>
              <a:lnSpc>
                <a:spcPct val="100000"/>
              </a:lnSpc>
            </a:pPr>
            <a:r>
              <a:rPr lang="en-US" sz="2400" dirty="0"/>
              <a:t>Review security plans after each election &amp; continuously improve</a:t>
            </a:r>
          </a:p>
          <a:p>
            <a:pPr lvl="1">
              <a:lnSpc>
                <a:spcPct val="100000"/>
              </a:lnSpc>
            </a:pPr>
            <a:r>
              <a:rPr lang="en-US" sz="2000" dirty="0"/>
              <a:t>What about geocoding voting locations to share with public safety agencies? </a:t>
            </a:r>
            <a:br>
              <a:rPr lang="en-US" sz="2000" dirty="0"/>
            </a:br>
            <a:r>
              <a:rPr lang="en-US" sz="2000" dirty="0"/>
              <a:t>Is that helpful to your partners?</a:t>
            </a:r>
          </a:p>
          <a:p>
            <a:pPr>
              <a:lnSpc>
                <a:spcPct val="100000"/>
              </a:lnSpc>
            </a:pPr>
            <a:r>
              <a:rPr lang="en-US" sz="2400" dirty="0"/>
              <a:t>Maintain/ cultivate relationships with public safety &amp; gov’t partners</a:t>
            </a:r>
          </a:p>
          <a:p>
            <a:pPr>
              <a:lnSpc>
                <a:spcPct val="100000"/>
              </a:lnSpc>
            </a:pPr>
            <a:r>
              <a:rPr lang="en-US" sz="2400" dirty="0"/>
              <a:t>Prep emergency “to go” boxes with materials to stand up a voting location if necessary</a:t>
            </a:r>
          </a:p>
        </p:txBody>
      </p:sp>
    </p:spTree>
    <p:extLst>
      <p:ext uri="{BB962C8B-B14F-4D97-AF65-F5344CB8AC3E}">
        <p14:creationId xmlns:p14="http://schemas.microsoft.com/office/powerpoint/2010/main" val="206784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88CBE-4C28-33DD-1FA5-25E822AE785D}"/>
            </a:ext>
          </a:extLst>
        </p:cNvPr>
        <p:cNvGrpSpPr/>
        <p:nvPr/>
      </p:nvGrpSpPr>
      <p:grpSpPr>
        <a:xfrm>
          <a:off x="0" y="0"/>
          <a:ext cx="0" cy="0"/>
          <a:chOff x="0" y="0"/>
          <a:chExt cx="0" cy="0"/>
        </a:xfrm>
      </p:grpSpPr>
      <p:sp>
        <p:nvSpPr>
          <p:cNvPr id="57" name="TextBox 8">
            <a:extLst>
              <a:ext uri="{FF2B5EF4-FFF2-40B4-BE49-F238E27FC236}">
                <a16:creationId xmlns:a16="http://schemas.microsoft.com/office/drawing/2014/main" id="{7FF93274-3528-326C-D426-58A3440DF518}"/>
              </a:ext>
            </a:extLst>
          </p:cNvPr>
          <p:cNvSpPr txBox="1"/>
          <p:nvPr/>
        </p:nvSpPr>
        <p:spPr>
          <a:xfrm>
            <a:off x="6605862" y="647700"/>
            <a:ext cx="11271335" cy="10279737"/>
          </a:xfrm>
          <a:prstGeom prst="rect">
            <a:avLst/>
          </a:prstGeom>
        </p:spPr>
        <p:txBody>
          <a:bodyPr wrap="square" lIns="0" tIns="0" rIns="0" bIns="0" rtlCol="0" anchor="t">
            <a:spAutoFit/>
          </a:bodyPr>
          <a:lstStyle/>
          <a:p>
            <a:pPr algn="l"/>
            <a:r>
              <a:rPr lang="en-US" sz="4000" b="1" dirty="0">
                <a:ea typeface="KG Primary Penmanship"/>
                <a:cs typeface="KG Primary Penmanship"/>
                <a:sym typeface="KG Primary Penmanship"/>
              </a:rPr>
              <a:t>PHYSICAL SECURITY OF VOTING SYSTEMS, </a:t>
            </a:r>
            <a:r>
              <a:rPr lang="en-US" sz="4000" b="1" dirty="0" err="1">
                <a:ea typeface="KG Primary Penmanship"/>
                <a:cs typeface="KG Primary Penmanship"/>
                <a:sym typeface="KG Primary Penmanship"/>
              </a:rPr>
              <a:t>ePBs</a:t>
            </a:r>
            <a:endParaRPr lang="en-US" sz="4000" b="1" dirty="0">
              <a:ea typeface="KG Primary Penmanship"/>
              <a:cs typeface="KG Primary Penmanship"/>
              <a:sym typeface="KG Primary Penmanship"/>
            </a:endParaRPr>
          </a:p>
          <a:p>
            <a:pPr indent="-457200" algn="l">
              <a:buFont typeface="Arial" panose="020B0604020202020204" pitchFamily="34" charset="0"/>
              <a:buChar char="•"/>
            </a:pPr>
            <a:r>
              <a:rPr lang="en-US" sz="3200" dirty="0">
                <a:ea typeface="KG Primary Penmanship"/>
                <a:cs typeface="KG Primary Penmanship"/>
                <a:sym typeface="KG Primary Penmanship"/>
              </a:rPr>
              <a:t>Counties MUST follow IC 3-11-15-46, unless CEB adopted own plan</a:t>
            </a:r>
          </a:p>
          <a:p>
            <a:pPr algn="l"/>
            <a:endParaRPr lang="en-US" sz="1600" b="1" dirty="0">
              <a:ea typeface="KG Primary Penmanship"/>
              <a:cs typeface="KG Primary Penmanship"/>
              <a:sym typeface="KG Primary Penmanship"/>
            </a:endParaRPr>
          </a:p>
          <a:p>
            <a:pPr algn="l"/>
            <a:r>
              <a:rPr lang="en-US" sz="4000" b="1" dirty="0">
                <a:ea typeface="KG Primary Penmanship"/>
                <a:cs typeface="KG Primary Penmanship"/>
                <a:sym typeface="KG Primary Penmanship"/>
              </a:rPr>
              <a:t>CONTINUITY OF OPERATIONS PLANNING</a:t>
            </a:r>
          </a:p>
          <a:p>
            <a:pPr marL="571500" indent="-571500" algn="l">
              <a:buFont typeface="Arial" panose="020B0604020202020204" pitchFamily="34" charset="0"/>
              <a:buChar char="•"/>
            </a:pPr>
            <a:r>
              <a:rPr lang="en-US" sz="3200" dirty="0">
                <a:ea typeface="KG Primary Penmanship"/>
                <a:cs typeface="KG Primary Penmanship"/>
                <a:sym typeface="KG Primary Penmanship"/>
              </a:rPr>
              <a:t>Review After Action Report from last election &amp; make adjustments to improve plan</a:t>
            </a:r>
          </a:p>
          <a:p>
            <a:pPr marL="571500" indent="-571500" algn="l">
              <a:buFont typeface="Arial" panose="020B0604020202020204" pitchFamily="34" charset="0"/>
              <a:buChar char="•"/>
            </a:pPr>
            <a:r>
              <a:rPr lang="en-US" sz="3200" dirty="0">
                <a:ea typeface="KG Primary Penmanship"/>
                <a:cs typeface="KG Primary Penmanship"/>
                <a:sym typeface="KG Primary Penmanship"/>
              </a:rPr>
              <a:t>Incident Response Plan templates &amp; trainings on SVRS County Portal</a:t>
            </a:r>
          </a:p>
          <a:p>
            <a:pPr marL="571500" indent="-571500" algn="l">
              <a:buFont typeface="Arial" panose="020B0604020202020204" pitchFamily="34" charset="0"/>
              <a:buChar char="•"/>
            </a:pPr>
            <a:r>
              <a:rPr lang="en-US" sz="3200" dirty="0">
                <a:ea typeface="KG Primary Penmanship"/>
                <a:cs typeface="KG Primary Penmanship"/>
                <a:sym typeface="KG Primary Penmanship"/>
              </a:rPr>
              <a:t>Cyber Incident Response</a:t>
            </a:r>
          </a:p>
          <a:p>
            <a:pPr marL="1028700" lvl="1" indent="-571500">
              <a:buFont typeface="Arial" panose="020B0604020202020204" pitchFamily="34" charset="0"/>
              <a:buChar char="•"/>
            </a:pPr>
            <a:r>
              <a:rPr lang="en-US" sz="2800" dirty="0">
                <a:ea typeface="KG Primary Penmanship"/>
                <a:cs typeface="KG Primary Penmanship"/>
                <a:sym typeface="KG Primary Penmanship"/>
              </a:rPr>
              <a:t>Be certain to have IT contact on file with SOS</a:t>
            </a:r>
          </a:p>
          <a:p>
            <a:pPr marL="1028700" lvl="1" indent="-571500">
              <a:buFont typeface="Arial" panose="020B0604020202020204" pitchFamily="34" charset="0"/>
              <a:buChar char="•"/>
            </a:pPr>
            <a:r>
              <a:rPr lang="en-US" sz="2800" dirty="0">
                <a:ea typeface="KG Primary Penmanship"/>
                <a:cs typeface="KG Primary Penmanship"/>
                <a:sym typeface="KG Primary Penmanship"/>
              </a:rPr>
              <a:t>Contact SOS/IED if any cyber incidents occur</a:t>
            </a:r>
          </a:p>
          <a:p>
            <a:pPr marL="571500" indent="-571500" algn="l">
              <a:buFont typeface="Arial" panose="020B0604020202020204" pitchFamily="34" charset="0"/>
              <a:buChar char="•"/>
            </a:pPr>
            <a:r>
              <a:rPr lang="en-US" sz="3200" dirty="0">
                <a:ea typeface="KG Primary Penmanship"/>
                <a:cs typeface="KG Primary Penmanship"/>
                <a:sym typeface="KG Primary Penmanship"/>
              </a:rPr>
              <a:t>Emergency “To-Go” Box</a:t>
            </a:r>
          </a:p>
          <a:p>
            <a:pPr marL="1028700" lvl="1" indent="-571500">
              <a:buFont typeface="Arial" panose="020B0604020202020204" pitchFamily="34" charset="0"/>
              <a:buChar char="•"/>
            </a:pPr>
            <a:r>
              <a:rPr lang="en-US" sz="2800" dirty="0">
                <a:ea typeface="KG Primary Penmanship"/>
                <a:cs typeface="KG Primary Penmanship"/>
                <a:sym typeface="KG Primary Penmanship"/>
              </a:rPr>
              <a:t>Kits containing basic information to stand up voting location</a:t>
            </a:r>
          </a:p>
          <a:p>
            <a:pPr algn="l"/>
            <a:endParaRPr lang="en-US" sz="800" b="1" dirty="0">
              <a:ea typeface="KG Primary Penmanship"/>
              <a:cs typeface="KG Primary Penmanship"/>
              <a:sym typeface="KG Primary Penmanship"/>
            </a:endParaRPr>
          </a:p>
          <a:p>
            <a:pPr algn="l"/>
            <a:r>
              <a:rPr lang="en-US" sz="4000" b="1" dirty="0">
                <a:ea typeface="KG Primary Penmanship"/>
                <a:cs typeface="KG Primary Penmanship"/>
                <a:sym typeface="KG Primary Penmanship"/>
              </a:rPr>
              <a:t>EAC’s TTX IN A DECK</a:t>
            </a:r>
          </a:p>
          <a:p>
            <a:pPr marL="571500" indent="-571500" algn="l">
              <a:buFont typeface="Arial" panose="020B0604020202020204" pitchFamily="34" charset="0"/>
              <a:buChar char="•"/>
            </a:pPr>
            <a:r>
              <a:rPr lang="en-US" sz="3200" dirty="0">
                <a:ea typeface="KG Primary Penmanship"/>
                <a:cs typeface="KG Primary Penmanship"/>
                <a:sym typeface="KG Primary Penmanship"/>
              </a:rPr>
              <a:t>Simple scenarios to test incident readiness</a:t>
            </a:r>
          </a:p>
          <a:p>
            <a:pPr algn="l"/>
            <a:endParaRPr lang="en-US" sz="800" dirty="0">
              <a:ea typeface="KG Primary Penmanship"/>
              <a:cs typeface="KG Primary Penmanship"/>
              <a:sym typeface="KG Primary Penmanship"/>
            </a:endParaRPr>
          </a:p>
          <a:p>
            <a:pPr algn="l"/>
            <a:r>
              <a:rPr lang="en-US" sz="4000" b="1" dirty="0">
                <a:ea typeface="KG Primary Penmanship"/>
                <a:cs typeface="KG Primary Penmanship"/>
                <a:sym typeface="KG Primary Penmanship"/>
              </a:rPr>
              <a:t>BAKER TILLY, CIVIX READINESS OUTREACH</a:t>
            </a:r>
          </a:p>
          <a:p>
            <a:pPr marL="571500" indent="-571500" algn="l">
              <a:buFont typeface="Arial" panose="020B0604020202020204" pitchFamily="34" charset="0"/>
              <a:buChar char="•"/>
            </a:pPr>
            <a:r>
              <a:rPr lang="en-US" sz="3200" dirty="0">
                <a:ea typeface="KG Primary Penmanship"/>
                <a:cs typeface="KG Primary Penmanship"/>
                <a:sym typeface="KG Primary Penmanship"/>
              </a:rPr>
              <a:t>Email reminders to perform tasks to update poll locations &amp; early voting sites, election night reporting, county directory, etc.</a:t>
            </a:r>
          </a:p>
          <a:p>
            <a:pPr algn="l"/>
            <a:endParaRPr lang="en-US" sz="4000" b="1" dirty="0">
              <a:ea typeface="KG Primary Penmanship"/>
              <a:cs typeface="KG Primary Penmanship"/>
              <a:sym typeface="KG Primary Penmanship"/>
            </a:endParaRPr>
          </a:p>
        </p:txBody>
      </p:sp>
      <p:grpSp>
        <p:nvGrpSpPr>
          <p:cNvPr id="4" name="Group 4">
            <a:extLst>
              <a:ext uri="{FF2B5EF4-FFF2-40B4-BE49-F238E27FC236}">
                <a16:creationId xmlns:a16="http://schemas.microsoft.com/office/drawing/2014/main" id="{E74A3A6C-4D22-3FDF-B5F7-58CEEDB0EDED}"/>
              </a:ext>
            </a:extLst>
          </p:cNvPr>
          <p:cNvGrpSpPr/>
          <p:nvPr/>
        </p:nvGrpSpPr>
        <p:grpSpPr>
          <a:xfrm rot="407864">
            <a:off x="5159515" y="-537517"/>
            <a:ext cx="336639" cy="11362034"/>
            <a:chOff x="0" y="0"/>
            <a:chExt cx="199519" cy="2992470"/>
          </a:xfrm>
        </p:grpSpPr>
        <p:sp>
          <p:nvSpPr>
            <p:cNvPr id="5" name="Freeform 5">
              <a:extLst>
                <a:ext uri="{FF2B5EF4-FFF2-40B4-BE49-F238E27FC236}">
                  <a16:creationId xmlns:a16="http://schemas.microsoft.com/office/drawing/2014/main" id="{4A347C2A-19A4-B42C-37FD-EA0B9FD0170A}"/>
                </a:ext>
              </a:extLst>
            </p:cNvPr>
            <p:cNvSpPr/>
            <p:nvPr/>
          </p:nvSpPr>
          <p:spPr>
            <a:xfrm>
              <a:off x="0" y="0"/>
              <a:ext cx="199519" cy="2992470"/>
            </a:xfrm>
            <a:custGeom>
              <a:avLst/>
              <a:gdLst/>
              <a:ahLst/>
              <a:cxnLst/>
              <a:rect l="l" t="t" r="r" b="b"/>
              <a:pathLst>
                <a:path w="199519" h="2992470">
                  <a:moveTo>
                    <a:pt x="99759" y="0"/>
                  </a:moveTo>
                  <a:lnTo>
                    <a:pt x="99759" y="0"/>
                  </a:lnTo>
                  <a:cubicBezTo>
                    <a:pt x="126217" y="0"/>
                    <a:pt x="151591" y="10510"/>
                    <a:pt x="170300" y="29219"/>
                  </a:cubicBezTo>
                  <a:cubicBezTo>
                    <a:pt x="189008" y="47927"/>
                    <a:pt x="199519" y="73301"/>
                    <a:pt x="199519" y="99759"/>
                  </a:cubicBezTo>
                  <a:lnTo>
                    <a:pt x="199519" y="2892711"/>
                  </a:lnTo>
                  <a:cubicBezTo>
                    <a:pt x="199519" y="2919168"/>
                    <a:pt x="189008" y="2944543"/>
                    <a:pt x="170300" y="2963251"/>
                  </a:cubicBezTo>
                  <a:cubicBezTo>
                    <a:pt x="151591" y="2981959"/>
                    <a:pt x="126217" y="2992470"/>
                    <a:pt x="99759" y="2992470"/>
                  </a:cubicBezTo>
                  <a:lnTo>
                    <a:pt x="99759" y="2992470"/>
                  </a:lnTo>
                  <a:cubicBezTo>
                    <a:pt x="73301" y="2992470"/>
                    <a:pt x="47927" y="2981959"/>
                    <a:pt x="29219" y="2963251"/>
                  </a:cubicBezTo>
                  <a:cubicBezTo>
                    <a:pt x="10510" y="2944543"/>
                    <a:pt x="0" y="2919168"/>
                    <a:pt x="0" y="2892711"/>
                  </a:cubicBezTo>
                  <a:lnTo>
                    <a:pt x="0" y="99759"/>
                  </a:lnTo>
                  <a:cubicBezTo>
                    <a:pt x="0" y="73301"/>
                    <a:pt x="10510" y="47927"/>
                    <a:pt x="29219" y="29219"/>
                  </a:cubicBezTo>
                  <a:cubicBezTo>
                    <a:pt x="47927" y="10510"/>
                    <a:pt x="73301" y="0"/>
                    <a:pt x="99759" y="0"/>
                  </a:cubicBezTo>
                  <a:close/>
                </a:path>
              </a:pathLst>
            </a:custGeom>
            <a:solidFill>
              <a:srgbClr val="FEFFFF"/>
            </a:solidFill>
            <a:ln w="85725" cap="sq">
              <a:solidFill>
                <a:srgbClr val="000000"/>
              </a:solidFill>
              <a:prstDash val="solid"/>
              <a:miter/>
            </a:ln>
          </p:spPr>
          <p:txBody>
            <a:bodyPr/>
            <a:lstStyle/>
            <a:p>
              <a:endParaRPr lang="en-US"/>
            </a:p>
          </p:txBody>
        </p:sp>
        <p:sp>
          <p:nvSpPr>
            <p:cNvPr id="6" name="TextBox 6">
              <a:extLst>
                <a:ext uri="{FF2B5EF4-FFF2-40B4-BE49-F238E27FC236}">
                  <a16:creationId xmlns:a16="http://schemas.microsoft.com/office/drawing/2014/main" id="{88AFCD44-BF3D-455C-4EC0-983006972D24}"/>
                </a:ext>
              </a:extLst>
            </p:cNvPr>
            <p:cNvSpPr txBox="1"/>
            <p:nvPr/>
          </p:nvSpPr>
          <p:spPr>
            <a:xfrm>
              <a:off x="0" y="-47625"/>
              <a:ext cx="199519" cy="3040095"/>
            </a:xfrm>
            <a:prstGeom prst="rect">
              <a:avLst/>
            </a:prstGeom>
          </p:spPr>
          <p:txBody>
            <a:bodyPr lIns="50800" tIns="50800" rIns="50800" bIns="50800" rtlCol="0" anchor="ctr"/>
            <a:lstStyle/>
            <a:p>
              <a:pPr algn="ctr">
                <a:lnSpc>
                  <a:spcPts val="2938"/>
                </a:lnSpc>
              </a:pPr>
              <a:endParaRPr/>
            </a:p>
          </p:txBody>
        </p:sp>
      </p:grpSp>
      <p:sp>
        <p:nvSpPr>
          <p:cNvPr id="17" name="TextBox 17">
            <a:extLst>
              <a:ext uri="{FF2B5EF4-FFF2-40B4-BE49-F238E27FC236}">
                <a16:creationId xmlns:a16="http://schemas.microsoft.com/office/drawing/2014/main" id="{9598C0DA-B3C5-9A65-35B1-EE06F80A7EDC}"/>
              </a:ext>
            </a:extLst>
          </p:cNvPr>
          <p:cNvSpPr txBox="1"/>
          <p:nvPr/>
        </p:nvSpPr>
        <p:spPr>
          <a:xfrm>
            <a:off x="396289" y="2705100"/>
            <a:ext cx="4726529" cy="2092881"/>
          </a:xfrm>
          <a:prstGeom prst="rect">
            <a:avLst/>
          </a:prstGeom>
        </p:spPr>
        <p:txBody>
          <a:bodyPr wrap="square" lIns="0" tIns="0" rIns="0" bIns="0" rtlCol="0" anchor="t">
            <a:spAutoFit/>
          </a:bodyPr>
          <a:lstStyle/>
          <a:p>
            <a:pPr marL="0" lvl="0" indent="0" algn="ctr">
              <a:spcBef>
                <a:spcPct val="0"/>
              </a:spcBef>
            </a:pPr>
            <a:r>
              <a:rPr lang="en-US" sz="6800" b="1" dirty="0">
                <a:latin typeface="Tufuli Arabic Semi-Bold"/>
                <a:ea typeface="Tufuli Arabic Semi-Bold"/>
                <a:cs typeface="Tufuli Arabic Semi-Bold"/>
                <a:sym typeface="Tufuli Arabic Semi-Bold"/>
              </a:rPr>
              <a:t>ELECTION READINESS</a:t>
            </a:r>
          </a:p>
        </p:txBody>
      </p:sp>
    </p:spTree>
    <p:extLst>
      <p:ext uri="{BB962C8B-B14F-4D97-AF65-F5344CB8AC3E}">
        <p14:creationId xmlns:p14="http://schemas.microsoft.com/office/powerpoint/2010/main" val="194856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3" name="TextBox 3"/>
          <p:cNvSpPr txBox="1"/>
          <p:nvPr/>
        </p:nvSpPr>
        <p:spPr>
          <a:xfrm>
            <a:off x="1574038" y="931158"/>
            <a:ext cx="9299150" cy="2282676"/>
          </a:xfrm>
          <a:prstGeom prst="rect">
            <a:avLst/>
          </a:prstGeom>
        </p:spPr>
        <p:txBody>
          <a:bodyPr lIns="0" tIns="0" rIns="0" bIns="0" rtlCol="0" anchor="t">
            <a:spAutoFit/>
          </a:bodyPr>
          <a:lstStyle/>
          <a:p>
            <a:pPr marL="0" lvl="0" indent="0" algn="l">
              <a:lnSpc>
                <a:spcPts val="8871"/>
              </a:lnSpc>
              <a:spcBef>
                <a:spcPct val="0"/>
              </a:spcBef>
            </a:pPr>
            <a:r>
              <a:rPr lang="en-US" sz="7271" b="1" u="none" strike="noStrike" dirty="0">
                <a:latin typeface="Tufuli Arabic Semi-Bold"/>
                <a:ea typeface="Tufuli Arabic Semi-Bold"/>
                <a:cs typeface="Tufuli Arabic Semi-Bold"/>
                <a:sym typeface="Tufuli Arabic Semi-Bold"/>
              </a:rPr>
              <a:t>Federal Post Card Application (FPCA)</a:t>
            </a:r>
          </a:p>
        </p:txBody>
      </p:sp>
      <p:sp>
        <p:nvSpPr>
          <p:cNvPr id="4" name="TextBox 4"/>
          <p:cNvSpPr txBox="1"/>
          <p:nvPr/>
        </p:nvSpPr>
        <p:spPr>
          <a:xfrm>
            <a:off x="1624838" y="3363004"/>
            <a:ext cx="9046365" cy="1102866"/>
          </a:xfrm>
          <a:prstGeom prst="rect">
            <a:avLst/>
          </a:prstGeom>
        </p:spPr>
        <p:txBody>
          <a:bodyPr wrap="square" lIns="0" tIns="0" rIns="0" bIns="0" rtlCol="0" anchor="t">
            <a:spAutoFit/>
          </a:bodyPr>
          <a:lstStyle/>
          <a:p>
            <a:pPr algn="l">
              <a:lnSpc>
                <a:spcPts val="4331"/>
              </a:lnSpc>
            </a:pPr>
            <a:r>
              <a:rPr lang="en-US" sz="3600" b="1" u="none" strike="noStrike" dirty="0">
                <a:solidFill>
                  <a:srgbClr val="000102"/>
                </a:solidFill>
                <a:latin typeface="+mj-lt"/>
                <a:ea typeface="KG Primary Penmanship"/>
                <a:cs typeface="KG Primary Penmanship"/>
                <a:sym typeface="KG Primary Penmanship"/>
              </a:rPr>
              <a:t>Combined VR &amp; ABS </a:t>
            </a:r>
            <a:r>
              <a:rPr lang="en-US" sz="3600" dirty="0">
                <a:solidFill>
                  <a:srgbClr val="000102"/>
                </a:solidFill>
                <a:latin typeface="+mj-lt"/>
                <a:ea typeface="KG Primary Penmanship"/>
                <a:cs typeface="KG Primary Penmanship"/>
                <a:sym typeface="KG Primary Penmanship"/>
              </a:rPr>
              <a:t>request that is </a:t>
            </a:r>
            <a:r>
              <a:rPr lang="en-US" sz="3600" u="none" strike="noStrike" dirty="0">
                <a:solidFill>
                  <a:srgbClr val="000102"/>
                </a:solidFill>
                <a:latin typeface="+mj-lt"/>
                <a:ea typeface="KG Primary Penmanship"/>
                <a:cs typeface="KG Primary Penmanship"/>
                <a:sym typeface="KG Primary Penmanship"/>
              </a:rPr>
              <a:t>valid for one calendar year (Jan. 1 to Dec. 31)</a:t>
            </a:r>
          </a:p>
        </p:txBody>
      </p:sp>
      <p:sp>
        <p:nvSpPr>
          <p:cNvPr id="11" name="TextBox 4">
            <a:extLst>
              <a:ext uri="{FF2B5EF4-FFF2-40B4-BE49-F238E27FC236}">
                <a16:creationId xmlns:a16="http://schemas.microsoft.com/office/drawing/2014/main" id="{01558496-FD9A-2F37-0D61-7D850C627E02}"/>
              </a:ext>
            </a:extLst>
          </p:cNvPr>
          <p:cNvSpPr txBox="1"/>
          <p:nvPr/>
        </p:nvSpPr>
        <p:spPr>
          <a:xfrm>
            <a:off x="1606695" y="4575921"/>
            <a:ext cx="9366185" cy="1844095"/>
          </a:xfrm>
          <a:prstGeom prst="rect">
            <a:avLst/>
          </a:prstGeom>
        </p:spPr>
        <p:txBody>
          <a:bodyPr wrap="square" lIns="0" tIns="0" rIns="0" bIns="0" rtlCol="0" anchor="t">
            <a:spAutoFit/>
          </a:bodyPr>
          <a:lstStyle/>
          <a:p>
            <a:pPr algn="l">
              <a:lnSpc>
                <a:spcPts val="4331"/>
              </a:lnSpc>
            </a:pPr>
            <a:r>
              <a:rPr lang="en-US" sz="3600" b="1" u="none" strike="noStrike" dirty="0">
                <a:solidFill>
                  <a:srgbClr val="000102"/>
                </a:solidFill>
                <a:latin typeface="+mj-lt"/>
                <a:ea typeface="KG Primary Penmanship"/>
                <a:cs typeface="KG Primary Penmanship"/>
                <a:sym typeface="KG Primary Penmanship"/>
              </a:rPr>
              <a:t>Extended VR Deadline</a:t>
            </a:r>
          </a:p>
          <a:p>
            <a:pPr marL="571500" indent="-571500" algn="l">
              <a:buFontTx/>
              <a:buChar char="-"/>
            </a:pPr>
            <a:r>
              <a:rPr lang="en-US" sz="2800" dirty="0">
                <a:solidFill>
                  <a:srgbClr val="000102"/>
                </a:solidFill>
                <a:latin typeface="+mj-lt"/>
                <a:ea typeface="KG Primary Penmanship"/>
                <a:cs typeface="KG Primary Penmanship"/>
                <a:sym typeface="KG Primary Penmanship"/>
              </a:rPr>
              <a:t>Register up to one week before election when using FPCA</a:t>
            </a:r>
          </a:p>
          <a:p>
            <a:pPr marL="571500" indent="-571500" algn="l">
              <a:buFontTx/>
              <a:buChar char="-"/>
            </a:pPr>
            <a:r>
              <a:rPr lang="en-US" sz="2800" dirty="0">
                <a:solidFill>
                  <a:srgbClr val="000102"/>
                </a:solidFill>
                <a:latin typeface="+mj-lt"/>
                <a:ea typeface="KG Primary Penmanship"/>
                <a:cs typeface="KG Primary Penmanship"/>
                <a:sym typeface="KG Primary Penmanship"/>
              </a:rPr>
              <a:t>Military voter discharged in final week before election? Special VR permissions in state &amp; federal law</a:t>
            </a:r>
            <a:endParaRPr lang="en-US" sz="2800" u="none" strike="noStrike" dirty="0">
              <a:solidFill>
                <a:srgbClr val="000102"/>
              </a:solidFill>
              <a:latin typeface="+mj-lt"/>
              <a:ea typeface="KG Primary Penmanship"/>
              <a:cs typeface="KG Primary Penmanship"/>
              <a:sym typeface="KG Primary Penmanship"/>
            </a:endParaRPr>
          </a:p>
        </p:txBody>
      </p:sp>
      <p:sp>
        <p:nvSpPr>
          <p:cNvPr id="12" name="TextBox 4">
            <a:extLst>
              <a:ext uri="{FF2B5EF4-FFF2-40B4-BE49-F238E27FC236}">
                <a16:creationId xmlns:a16="http://schemas.microsoft.com/office/drawing/2014/main" id="{9C57205E-93E7-1525-040B-24A6E1AEAA43}"/>
              </a:ext>
            </a:extLst>
          </p:cNvPr>
          <p:cNvSpPr txBox="1"/>
          <p:nvPr/>
        </p:nvSpPr>
        <p:spPr>
          <a:xfrm>
            <a:off x="1574038" y="6530067"/>
            <a:ext cx="9366185" cy="1413207"/>
          </a:xfrm>
          <a:prstGeom prst="rect">
            <a:avLst/>
          </a:prstGeom>
        </p:spPr>
        <p:txBody>
          <a:bodyPr wrap="square" lIns="0" tIns="0" rIns="0" bIns="0" rtlCol="0" anchor="t">
            <a:spAutoFit/>
          </a:bodyPr>
          <a:lstStyle/>
          <a:p>
            <a:pPr algn="l">
              <a:lnSpc>
                <a:spcPts val="4331"/>
              </a:lnSpc>
            </a:pPr>
            <a:r>
              <a:rPr lang="en-US" sz="3600" b="1" u="none" strike="noStrike" dirty="0">
                <a:solidFill>
                  <a:srgbClr val="000102"/>
                </a:solidFill>
                <a:latin typeface="+mj-lt"/>
                <a:ea typeface="KG Primary Penmanship"/>
                <a:cs typeface="KG Primary Penmanship"/>
                <a:sym typeface="KG Primary Penmanship"/>
              </a:rPr>
              <a:t>Permitted to file form by email/fax</a:t>
            </a:r>
          </a:p>
          <a:p>
            <a:pPr marL="571500" indent="-571500" algn="l">
              <a:buFontTx/>
              <a:buChar char="-"/>
            </a:pPr>
            <a:r>
              <a:rPr lang="en-US" sz="2800" dirty="0">
                <a:solidFill>
                  <a:srgbClr val="000102"/>
                </a:solidFill>
                <a:latin typeface="+mj-lt"/>
                <a:ea typeface="KG Primary Penmanship"/>
                <a:cs typeface="KG Primary Penmanship"/>
                <a:sym typeface="KG Primary Penmanship"/>
              </a:rPr>
              <a:t>Unlike state or federal VR forms, county MUST accept an FPCA by email or fax (or mail)</a:t>
            </a:r>
            <a:endParaRPr lang="en-US" sz="2800" u="none" strike="noStrike" dirty="0">
              <a:solidFill>
                <a:srgbClr val="000102"/>
              </a:solidFill>
              <a:latin typeface="+mj-lt"/>
              <a:ea typeface="KG Primary Penmanship"/>
              <a:cs typeface="KG Primary Penmanship"/>
              <a:sym typeface="KG Primary Penmanship"/>
            </a:endParaRPr>
          </a:p>
        </p:txBody>
      </p:sp>
      <p:sp>
        <p:nvSpPr>
          <p:cNvPr id="13" name="TextBox 4">
            <a:extLst>
              <a:ext uri="{FF2B5EF4-FFF2-40B4-BE49-F238E27FC236}">
                <a16:creationId xmlns:a16="http://schemas.microsoft.com/office/drawing/2014/main" id="{DDE6B4A1-DF59-2F80-0173-7D23F2AEF8AF}"/>
              </a:ext>
            </a:extLst>
          </p:cNvPr>
          <p:cNvSpPr txBox="1"/>
          <p:nvPr/>
        </p:nvSpPr>
        <p:spPr>
          <a:xfrm>
            <a:off x="1574038" y="8021625"/>
            <a:ext cx="14766400" cy="1413207"/>
          </a:xfrm>
          <a:prstGeom prst="rect">
            <a:avLst/>
          </a:prstGeom>
        </p:spPr>
        <p:txBody>
          <a:bodyPr wrap="square" lIns="0" tIns="0" rIns="0" bIns="0" rtlCol="0" anchor="t">
            <a:spAutoFit/>
          </a:bodyPr>
          <a:lstStyle/>
          <a:p>
            <a:pPr algn="l">
              <a:lnSpc>
                <a:spcPts val="4331"/>
              </a:lnSpc>
            </a:pPr>
            <a:r>
              <a:rPr lang="en-US" sz="3600" b="1" u="none" strike="noStrike" dirty="0">
                <a:solidFill>
                  <a:srgbClr val="000102"/>
                </a:solidFill>
                <a:latin typeface="+mj-lt"/>
                <a:ea typeface="KG Primary Penmanship"/>
                <a:cs typeface="KG Primary Penmanship"/>
                <a:sym typeface="KG Primary Penmanship"/>
              </a:rPr>
              <a:t>Allowed to vote by mail, email, or fax</a:t>
            </a:r>
          </a:p>
          <a:p>
            <a:pPr marL="571500" indent="-571500" algn="l">
              <a:buFontTx/>
              <a:buChar char="-"/>
            </a:pPr>
            <a:r>
              <a:rPr lang="en-US" sz="2800" dirty="0">
                <a:solidFill>
                  <a:srgbClr val="000102"/>
                </a:solidFill>
                <a:latin typeface="+mj-lt"/>
                <a:ea typeface="KG Primary Penmanship"/>
                <a:cs typeface="KG Primary Penmanship"/>
                <a:sym typeface="KG Primary Penmanship"/>
              </a:rPr>
              <a:t>Request to vote by mail = Same deadline as everyone else (11:59PM, 12-days before election day)</a:t>
            </a:r>
          </a:p>
          <a:p>
            <a:pPr marL="571500" indent="-571500" algn="l">
              <a:buFontTx/>
              <a:buChar char="-"/>
            </a:pPr>
            <a:r>
              <a:rPr lang="en-US" sz="2800" u="none" strike="noStrike" dirty="0">
                <a:solidFill>
                  <a:srgbClr val="000102"/>
                </a:solidFill>
                <a:latin typeface="+mj-lt"/>
                <a:ea typeface="KG Primary Penmanship"/>
                <a:cs typeface="KG Primary Penmanship"/>
                <a:sym typeface="KG Primary Penmanship"/>
              </a:rPr>
              <a:t>Request to vote by email/fax = deadline to receive FPCA is noon, </a:t>
            </a:r>
            <a:r>
              <a:rPr lang="en-US" sz="2800" dirty="0">
                <a:solidFill>
                  <a:srgbClr val="000102"/>
                </a:solidFill>
                <a:latin typeface="+mj-lt"/>
                <a:ea typeface="KG Primary Penmanship"/>
                <a:cs typeface="KG Primary Penmanship"/>
                <a:sym typeface="KG Primary Penmanship"/>
              </a:rPr>
              <a:t>day before Election Day</a:t>
            </a:r>
            <a:endParaRPr lang="en-US" sz="2800" u="none" strike="noStrike" dirty="0">
              <a:solidFill>
                <a:srgbClr val="000102"/>
              </a:solidFill>
              <a:latin typeface="+mj-lt"/>
              <a:ea typeface="KG Primary Penmanship"/>
              <a:cs typeface="KG Primary Penmanship"/>
              <a:sym typeface="KG Primary Penmanshi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9"/>
          <p:cNvSpPr/>
          <p:nvPr/>
        </p:nvSpPr>
        <p:spPr>
          <a:xfrm>
            <a:off x="0" y="2095500"/>
            <a:ext cx="7703981" cy="6629399"/>
          </a:xfrm>
          <a:custGeom>
            <a:avLst/>
            <a:gdLst/>
            <a:ahLst/>
            <a:cxnLst/>
            <a:rect l="l" t="t" r="r" b="b"/>
            <a:pathLst>
              <a:path w="6731696" h="4521455">
                <a:moveTo>
                  <a:pt x="0" y="0"/>
                </a:moveTo>
                <a:lnTo>
                  <a:pt x="6731696" y="0"/>
                </a:lnTo>
                <a:lnTo>
                  <a:pt x="6731696" y="4521455"/>
                </a:lnTo>
                <a:lnTo>
                  <a:pt x="0" y="45214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0" name="Group 10"/>
          <p:cNvGrpSpPr/>
          <p:nvPr/>
        </p:nvGrpSpPr>
        <p:grpSpPr>
          <a:xfrm>
            <a:off x="9236444" y="1640447"/>
            <a:ext cx="6615148" cy="1714905"/>
            <a:chOff x="0" y="0"/>
            <a:chExt cx="3748462" cy="971748"/>
          </a:xfrm>
        </p:grpSpPr>
        <p:sp>
          <p:nvSpPr>
            <p:cNvPr id="11" name="Freeform 11"/>
            <p:cNvSpPr/>
            <p:nvPr/>
          </p:nvSpPr>
          <p:spPr>
            <a:xfrm>
              <a:off x="33020" y="27940"/>
              <a:ext cx="3715442" cy="940524"/>
            </a:xfrm>
            <a:custGeom>
              <a:avLst/>
              <a:gdLst/>
              <a:ahLst/>
              <a:cxnLst/>
              <a:rect l="l" t="t" r="r" b="b"/>
              <a:pathLst>
                <a:path w="3715442" h="940524">
                  <a:moveTo>
                    <a:pt x="23610" y="893008"/>
                  </a:moveTo>
                  <a:cubicBezTo>
                    <a:pt x="23610" y="910788"/>
                    <a:pt x="32362" y="914598"/>
                    <a:pt x="70287" y="918408"/>
                  </a:cubicBezTo>
                  <a:cubicBezTo>
                    <a:pt x="96542" y="920948"/>
                    <a:pt x="122797" y="923488"/>
                    <a:pt x="149053" y="924758"/>
                  </a:cubicBezTo>
                  <a:cubicBezTo>
                    <a:pt x="294916" y="926028"/>
                    <a:pt x="440779" y="927298"/>
                    <a:pt x="586642" y="927298"/>
                  </a:cubicBezTo>
                  <a:cubicBezTo>
                    <a:pt x="671243" y="928568"/>
                    <a:pt x="752926" y="932378"/>
                    <a:pt x="837527" y="929838"/>
                  </a:cubicBezTo>
                  <a:cubicBezTo>
                    <a:pt x="927962" y="927298"/>
                    <a:pt x="1021314" y="928568"/>
                    <a:pt x="1111749" y="929838"/>
                  </a:cubicBezTo>
                  <a:cubicBezTo>
                    <a:pt x="1219688" y="931108"/>
                    <a:pt x="1689368" y="931108"/>
                    <a:pt x="1797306" y="931108"/>
                  </a:cubicBezTo>
                  <a:cubicBezTo>
                    <a:pt x="1887741" y="932378"/>
                    <a:pt x="1978177" y="931108"/>
                    <a:pt x="2068612" y="932378"/>
                  </a:cubicBezTo>
                  <a:cubicBezTo>
                    <a:pt x="2135709" y="932378"/>
                    <a:pt x="2202806" y="934918"/>
                    <a:pt x="2269903" y="933648"/>
                  </a:cubicBezTo>
                  <a:cubicBezTo>
                    <a:pt x="2409931" y="933648"/>
                    <a:pt x="2549960" y="931108"/>
                    <a:pt x="2689989" y="932378"/>
                  </a:cubicBezTo>
                  <a:cubicBezTo>
                    <a:pt x="2902949" y="933648"/>
                    <a:pt x="3115909" y="937458"/>
                    <a:pt x="3328869" y="939998"/>
                  </a:cubicBezTo>
                  <a:cubicBezTo>
                    <a:pt x="3398883" y="941268"/>
                    <a:pt x="3468898" y="939998"/>
                    <a:pt x="3538912" y="938728"/>
                  </a:cubicBezTo>
                  <a:cubicBezTo>
                    <a:pt x="3600175" y="937458"/>
                    <a:pt x="3683692" y="938728"/>
                    <a:pt x="3695122" y="936188"/>
                  </a:cubicBezTo>
                  <a:cubicBezTo>
                    <a:pt x="3696392" y="920948"/>
                    <a:pt x="3696392" y="895548"/>
                    <a:pt x="3696392" y="879038"/>
                  </a:cubicBezTo>
                  <a:cubicBezTo>
                    <a:pt x="3698932" y="854289"/>
                    <a:pt x="3701472" y="400157"/>
                    <a:pt x="3704012" y="377283"/>
                  </a:cubicBezTo>
                  <a:cubicBezTo>
                    <a:pt x="3705282" y="368536"/>
                    <a:pt x="3705282" y="359790"/>
                    <a:pt x="3705282" y="351717"/>
                  </a:cubicBezTo>
                  <a:cubicBezTo>
                    <a:pt x="3706552" y="328842"/>
                    <a:pt x="3707822" y="305967"/>
                    <a:pt x="3709092" y="282419"/>
                  </a:cubicBezTo>
                  <a:cubicBezTo>
                    <a:pt x="3711632" y="225232"/>
                    <a:pt x="3707822" y="168045"/>
                    <a:pt x="3711632" y="110858"/>
                  </a:cubicBezTo>
                  <a:cubicBezTo>
                    <a:pt x="3715442" y="87311"/>
                    <a:pt x="3719252" y="55017"/>
                    <a:pt x="3707822" y="31469"/>
                  </a:cubicBezTo>
                  <a:cubicBezTo>
                    <a:pt x="3709092" y="19050"/>
                    <a:pt x="3702742" y="7620"/>
                    <a:pt x="3688772" y="0"/>
                  </a:cubicBezTo>
                  <a:lnTo>
                    <a:pt x="0" y="5080"/>
                  </a:lnTo>
                  <a:lnTo>
                    <a:pt x="23610" y="893008"/>
                  </a:lnTo>
                  <a:close/>
                </a:path>
              </a:pathLst>
            </a:custGeom>
            <a:solidFill>
              <a:srgbClr val="050505"/>
            </a:solidFill>
          </p:spPr>
          <p:txBody>
            <a:bodyPr/>
            <a:lstStyle/>
            <a:p>
              <a:endParaRPr lang="en-US"/>
            </a:p>
          </p:txBody>
        </p:sp>
        <p:sp>
          <p:nvSpPr>
            <p:cNvPr id="12" name="Freeform 12"/>
            <p:cNvSpPr/>
            <p:nvPr/>
          </p:nvSpPr>
          <p:spPr>
            <a:xfrm>
              <a:off x="15240" y="16510"/>
              <a:ext cx="3681152" cy="905708"/>
            </a:xfrm>
            <a:custGeom>
              <a:avLst/>
              <a:gdLst/>
              <a:ahLst/>
              <a:cxnLst/>
              <a:rect l="l" t="t" r="r" b="b"/>
              <a:pathLst>
                <a:path w="3681152" h="905708">
                  <a:moveTo>
                    <a:pt x="3664642" y="905708"/>
                  </a:moveTo>
                  <a:lnTo>
                    <a:pt x="15240" y="898088"/>
                  </a:lnTo>
                  <a:lnTo>
                    <a:pt x="0" y="11430"/>
                  </a:lnTo>
                  <a:lnTo>
                    <a:pt x="3681152" y="0"/>
                  </a:lnTo>
                  <a:close/>
                </a:path>
              </a:pathLst>
            </a:custGeom>
            <a:solidFill>
              <a:srgbClr val="FEFFFF"/>
            </a:solidFill>
          </p:spPr>
          <p:txBody>
            <a:bodyPr/>
            <a:lstStyle/>
            <a:p>
              <a:endParaRPr lang="en-US"/>
            </a:p>
          </p:txBody>
        </p:sp>
        <p:sp>
          <p:nvSpPr>
            <p:cNvPr id="13" name="Freeform 13"/>
            <p:cNvSpPr/>
            <p:nvPr/>
          </p:nvSpPr>
          <p:spPr>
            <a:xfrm>
              <a:off x="0" y="-742"/>
              <a:ext cx="3712242" cy="942494"/>
            </a:xfrm>
            <a:custGeom>
              <a:avLst/>
              <a:gdLst/>
              <a:ahLst/>
              <a:cxnLst/>
              <a:rect l="l" t="t" r="r" b="b"/>
              <a:pathLst>
                <a:path w="3712242" h="942494">
                  <a:moveTo>
                    <a:pt x="0" y="13442"/>
                  </a:moveTo>
                  <a:cubicBezTo>
                    <a:pt x="13970" y="14712"/>
                    <a:pt x="26670" y="15982"/>
                    <a:pt x="39370" y="15982"/>
                  </a:cubicBezTo>
                  <a:cubicBezTo>
                    <a:pt x="85803" y="17252"/>
                    <a:pt x="333770" y="22332"/>
                    <a:pt x="409619" y="24872"/>
                  </a:cubicBezTo>
                  <a:cubicBezTo>
                    <a:pt x="482551" y="27412"/>
                    <a:pt x="555482" y="27412"/>
                    <a:pt x="628414" y="21062"/>
                  </a:cubicBezTo>
                  <a:cubicBezTo>
                    <a:pt x="701346" y="14712"/>
                    <a:pt x="774277" y="15982"/>
                    <a:pt x="847209" y="17252"/>
                  </a:cubicBezTo>
                  <a:cubicBezTo>
                    <a:pt x="908471" y="18522"/>
                    <a:pt x="1687380" y="17252"/>
                    <a:pt x="1760312" y="13442"/>
                  </a:cubicBezTo>
                  <a:cubicBezTo>
                    <a:pt x="1833243" y="9632"/>
                    <a:pt x="1909092" y="10902"/>
                    <a:pt x="1984941" y="9632"/>
                  </a:cubicBezTo>
                  <a:cubicBezTo>
                    <a:pt x="2087045" y="8362"/>
                    <a:pt x="2472124" y="5822"/>
                    <a:pt x="2565477" y="5822"/>
                  </a:cubicBezTo>
                  <a:cubicBezTo>
                    <a:pt x="2755098" y="7092"/>
                    <a:pt x="2941803" y="10902"/>
                    <a:pt x="3131426" y="10902"/>
                  </a:cubicBezTo>
                  <a:cubicBezTo>
                    <a:pt x="3256868" y="10902"/>
                    <a:pt x="3379393" y="9632"/>
                    <a:pt x="3504835" y="2012"/>
                  </a:cubicBezTo>
                  <a:cubicBezTo>
                    <a:pt x="3571932" y="-1798"/>
                    <a:pt x="3641946" y="742"/>
                    <a:pt x="3684962" y="2012"/>
                  </a:cubicBezTo>
                  <a:cubicBezTo>
                    <a:pt x="3697662" y="2012"/>
                    <a:pt x="3701472" y="8362"/>
                    <a:pt x="3702742" y="22332"/>
                  </a:cubicBezTo>
                  <a:cubicBezTo>
                    <a:pt x="3702742" y="26142"/>
                    <a:pt x="3702742" y="31222"/>
                    <a:pt x="3704012" y="35032"/>
                  </a:cubicBezTo>
                  <a:cubicBezTo>
                    <a:pt x="3715442" y="69570"/>
                    <a:pt x="3711632" y="101864"/>
                    <a:pt x="3711632" y="125412"/>
                  </a:cubicBezTo>
                  <a:cubicBezTo>
                    <a:pt x="3711632" y="147614"/>
                    <a:pt x="3710362" y="208838"/>
                    <a:pt x="3710362" y="216911"/>
                  </a:cubicBezTo>
                  <a:cubicBezTo>
                    <a:pt x="3710362" y="243823"/>
                    <a:pt x="3710362" y="270061"/>
                    <a:pt x="3709092" y="296973"/>
                  </a:cubicBezTo>
                  <a:cubicBezTo>
                    <a:pt x="3707822" y="319848"/>
                    <a:pt x="3705282" y="383762"/>
                    <a:pt x="3704012" y="391836"/>
                  </a:cubicBezTo>
                  <a:cubicBezTo>
                    <a:pt x="3701472" y="414711"/>
                    <a:pt x="3695122" y="911530"/>
                    <a:pt x="3693852" y="928040"/>
                  </a:cubicBezTo>
                  <a:cubicBezTo>
                    <a:pt x="3697662" y="950900"/>
                    <a:pt x="3557346" y="939470"/>
                    <a:pt x="3496084" y="940740"/>
                  </a:cubicBezTo>
                  <a:cubicBezTo>
                    <a:pt x="3426069" y="942010"/>
                    <a:pt x="2860120" y="935660"/>
                    <a:pt x="2647160" y="934390"/>
                  </a:cubicBezTo>
                  <a:cubicBezTo>
                    <a:pt x="2507131" y="933120"/>
                    <a:pt x="2367103" y="935660"/>
                    <a:pt x="2227074" y="935660"/>
                  </a:cubicBezTo>
                  <a:cubicBezTo>
                    <a:pt x="2159977" y="935660"/>
                    <a:pt x="2092880" y="934390"/>
                    <a:pt x="2025783" y="934390"/>
                  </a:cubicBezTo>
                  <a:cubicBezTo>
                    <a:pt x="1935348" y="934390"/>
                    <a:pt x="1844913" y="934390"/>
                    <a:pt x="1754478" y="933120"/>
                  </a:cubicBezTo>
                  <a:cubicBezTo>
                    <a:pt x="1646539" y="931850"/>
                    <a:pt x="1176859" y="931850"/>
                    <a:pt x="1068921" y="931850"/>
                  </a:cubicBezTo>
                  <a:cubicBezTo>
                    <a:pt x="978486" y="930580"/>
                    <a:pt x="885133" y="929310"/>
                    <a:pt x="794698" y="931850"/>
                  </a:cubicBezTo>
                  <a:cubicBezTo>
                    <a:pt x="710097" y="934390"/>
                    <a:pt x="491303" y="929310"/>
                    <a:pt x="465047" y="929310"/>
                  </a:cubicBezTo>
                  <a:cubicBezTo>
                    <a:pt x="345440" y="928040"/>
                    <a:pt x="53713" y="924230"/>
                    <a:pt x="35560" y="920420"/>
                  </a:cubicBezTo>
                  <a:cubicBezTo>
                    <a:pt x="19050" y="916610"/>
                    <a:pt x="15240" y="911530"/>
                    <a:pt x="15240" y="899118"/>
                  </a:cubicBezTo>
                  <a:lnTo>
                    <a:pt x="15240" y="433549"/>
                  </a:lnTo>
                  <a:cubicBezTo>
                    <a:pt x="13970" y="402601"/>
                    <a:pt x="11430" y="300337"/>
                    <a:pt x="10160" y="280153"/>
                  </a:cubicBezTo>
                  <a:lnTo>
                    <a:pt x="6350" y="217584"/>
                  </a:lnTo>
                  <a:cubicBezTo>
                    <a:pt x="5080" y="194709"/>
                    <a:pt x="7620" y="75626"/>
                    <a:pt x="0" y="29952"/>
                  </a:cubicBezTo>
                  <a:lnTo>
                    <a:pt x="0" y="13442"/>
                  </a:lnTo>
                  <a:close/>
                  <a:moveTo>
                    <a:pt x="3672262" y="914070"/>
                  </a:moveTo>
                  <a:cubicBezTo>
                    <a:pt x="3676072" y="880953"/>
                    <a:pt x="3679882" y="423457"/>
                    <a:pt x="3682422" y="396545"/>
                  </a:cubicBezTo>
                  <a:cubicBezTo>
                    <a:pt x="3684962" y="369634"/>
                    <a:pt x="3687502" y="224312"/>
                    <a:pt x="3687502" y="178562"/>
                  </a:cubicBezTo>
                  <a:cubicBezTo>
                    <a:pt x="3687502" y="163761"/>
                    <a:pt x="3691312" y="86390"/>
                    <a:pt x="3690042" y="66206"/>
                  </a:cubicBezTo>
                  <a:cubicBezTo>
                    <a:pt x="3690042" y="56622"/>
                    <a:pt x="3684962" y="41382"/>
                    <a:pt x="3682422" y="26142"/>
                  </a:cubicBezTo>
                  <a:cubicBezTo>
                    <a:pt x="3659450" y="26142"/>
                    <a:pt x="3621525" y="23602"/>
                    <a:pt x="3586518" y="24872"/>
                  </a:cubicBezTo>
                  <a:cubicBezTo>
                    <a:pt x="3504835" y="27412"/>
                    <a:pt x="3423152" y="31222"/>
                    <a:pt x="3338551" y="32492"/>
                  </a:cubicBezTo>
                  <a:cubicBezTo>
                    <a:pt x="3195605" y="35032"/>
                    <a:pt x="3055576" y="33762"/>
                    <a:pt x="2912631" y="29952"/>
                  </a:cubicBezTo>
                  <a:cubicBezTo>
                    <a:pt x="2731760" y="26142"/>
                    <a:pt x="2550890" y="27412"/>
                    <a:pt x="2372937" y="27412"/>
                  </a:cubicBezTo>
                  <a:cubicBezTo>
                    <a:pt x="2259164" y="27412"/>
                    <a:pt x="1865333" y="32492"/>
                    <a:pt x="1786567" y="36302"/>
                  </a:cubicBezTo>
                  <a:cubicBezTo>
                    <a:pt x="1707801" y="40112"/>
                    <a:pt x="1369399" y="40112"/>
                    <a:pt x="1290633" y="36302"/>
                  </a:cubicBezTo>
                  <a:cubicBezTo>
                    <a:pt x="1270212" y="35032"/>
                    <a:pt x="1141852" y="38842"/>
                    <a:pt x="1124349" y="38842"/>
                  </a:cubicBezTo>
                  <a:cubicBezTo>
                    <a:pt x="1025162" y="38842"/>
                    <a:pt x="925975" y="37572"/>
                    <a:pt x="823871" y="37572"/>
                  </a:cubicBezTo>
                  <a:cubicBezTo>
                    <a:pt x="774277" y="37572"/>
                    <a:pt x="724684" y="37572"/>
                    <a:pt x="675090" y="41382"/>
                  </a:cubicBezTo>
                  <a:cubicBezTo>
                    <a:pt x="605076" y="45192"/>
                    <a:pt x="535062" y="49002"/>
                    <a:pt x="465047" y="46462"/>
                  </a:cubicBezTo>
                  <a:cubicBezTo>
                    <a:pt x="383364" y="43922"/>
                    <a:pt x="304598" y="41382"/>
                    <a:pt x="222914" y="38842"/>
                  </a:cubicBezTo>
                  <a:cubicBezTo>
                    <a:pt x="155817" y="37572"/>
                    <a:pt x="88720" y="35032"/>
                    <a:pt x="33020" y="33762"/>
                  </a:cubicBezTo>
                  <a:cubicBezTo>
                    <a:pt x="29210" y="33762"/>
                    <a:pt x="25400" y="35032"/>
                    <a:pt x="21590" y="35032"/>
                  </a:cubicBezTo>
                  <a:cubicBezTo>
                    <a:pt x="21590" y="42652"/>
                    <a:pt x="20320" y="47732"/>
                    <a:pt x="21590" y="54082"/>
                  </a:cubicBezTo>
                  <a:cubicBezTo>
                    <a:pt x="27940" y="87063"/>
                    <a:pt x="24130" y="127430"/>
                    <a:pt x="22860" y="158378"/>
                  </a:cubicBezTo>
                  <a:cubicBezTo>
                    <a:pt x="22860" y="178562"/>
                    <a:pt x="22860" y="198746"/>
                    <a:pt x="24130" y="218929"/>
                  </a:cubicBezTo>
                  <a:cubicBezTo>
                    <a:pt x="25400" y="233731"/>
                    <a:pt x="29210" y="325230"/>
                    <a:pt x="30480" y="356178"/>
                  </a:cubicBezTo>
                  <a:cubicBezTo>
                    <a:pt x="31750" y="386454"/>
                    <a:pt x="31750" y="847986"/>
                    <a:pt x="33020" y="878935"/>
                  </a:cubicBezTo>
                  <a:cubicBezTo>
                    <a:pt x="33020" y="885662"/>
                    <a:pt x="33020" y="899791"/>
                    <a:pt x="35560" y="903910"/>
                  </a:cubicBezTo>
                  <a:cubicBezTo>
                    <a:pt x="71217" y="906450"/>
                    <a:pt x="135397" y="911530"/>
                    <a:pt x="179156" y="910260"/>
                  </a:cubicBezTo>
                  <a:cubicBezTo>
                    <a:pt x="243335" y="908990"/>
                    <a:pt x="304598" y="906450"/>
                    <a:pt x="368778" y="908990"/>
                  </a:cubicBezTo>
                  <a:cubicBezTo>
                    <a:pt x="386281" y="908990"/>
                    <a:pt x="535062" y="910260"/>
                    <a:pt x="596324" y="911530"/>
                  </a:cubicBezTo>
                  <a:cubicBezTo>
                    <a:pt x="651752" y="912800"/>
                    <a:pt x="707180" y="919150"/>
                    <a:pt x="762608" y="911530"/>
                  </a:cubicBezTo>
                  <a:cubicBezTo>
                    <a:pt x="777194" y="910260"/>
                    <a:pt x="794698" y="910260"/>
                    <a:pt x="809284" y="910260"/>
                  </a:cubicBezTo>
                  <a:cubicBezTo>
                    <a:pt x="911388" y="915340"/>
                    <a:pt x="1016410" y="906450"/>
                    <a:pt x="1115597" y="915340"/>
                  </a:cubicBezTo>
                  <a:cubicBezTo>
                    <a:pt x="1121431" y="915340"/>
                    <a:pt x="1795319" y="911530"/>
                    <a:pt x="1944100" y="911530"/>
                  </a:cubicBezTo>
                  <a:cubicBezTo>
                    <a:pt x="1976189" y="911530"/>
                    <a:pt x="2008279" y="914070"/>
                    <a:pt x="2040369" y="914070"/>
                  </a:cubicBezTo>
                  <a:cubicBezTo>
                    <a:pt x="2107466" y="914070"/>
                    <a:pt x="2177480" y="912800"/>
                    <a:pt x="2244577" y="912800"/>
                  </a:cubicBezTo>
                  <a:cubicBezTo>
                    <a:pt x="2288336" y="912800"/>
                    <a:pt x="2335013" y="912800"/>
                    <a:pt x="2378772" y="911530"/>
                  </a:cubicBezTo>
                  <a:cubicBezTo>
                    <a:pt x="2425448" y="911530"/>
                    <a:pt x="2472124" y="910260"/>
                    <a:pt x="2518800" y="908990"/>
                  </a:cubicBezTo>
                  <a:cubicBezTo>
                    <a:pt x="2530469" y="908990"/>
                    <a:pt x="2603401" y="911530"/>
                    <a:pt x="2623822" y="911530"/>
                  </a:cubicBezTo>
                  <a:lnTo>
                    <a:pt x="2772602" y="911530"/>
                  </a:lnTo>
                  <a:cubicBezTo>
                    <a:pt x="2825113" y="912800"/>
                    <a:pt x="2874706" y="916610"/>
                    <a:pt x="2927217" y="916610"/>
                  </a:cubicBezTo>
                  <a:cubicBezTo>
                    <a:pt x="2994314" y="916610"/>
                    <a:pt x="3061411" y="914070"/>
                    <a:pt x="3128508" y="914070"/>
                  </a:cubicBezTo>
                  <a:cubicBezTo>
                    <a:pt x="3210191" y="914070"/>
                    <a:pt x="3294792" y="915340"/>
                    <a:pt x="3376475" y="915340"/>
                  </a:cubicBezTo>
                  <a:cubicBezTo>
                    <a:pt x="3420234" y="915340"/>
                    <a:pt x="3461076" y="916610"/>
                    <a:pt x="3504835" y="916610"/>
                  </a:cubicBezTo>
                  <a:cubicBezTo>
                    <a:pt x="3551511" y="916610"/>
                    <a:pt x="3667182" y="914070"/>
                    <a:pt x="3672262" y="914070"/>
                  </a:cubicBezTo>
                  <a:close/>
                </a:path>
              </a:pathLst>
            </a:custGeom>
            <a:solidFill>
              <a:srgbClr val="050505"/>
            </a:solidFill>
          </p:spPr>
          <p:txBody>
            <a:bodyPr/>
            <a:lstStyle/>
            <a:p>
              <a:endParaRPr lang="en-US"/>
            </a:p>
          </p:txBody>
        </p:sp>
      </p:grpSp>
      <p:grpSp>
        <p:nvGrpSpPr>
          <p:cNvPr id="14" name="Group 14"/>
          <p:cNvGrpSpPr/>
          <p:nvPr/>
        </p:nvGrpSpPr>
        <p:grpSpPr>
          <a:xfrm>
            <a:off x="8733688" y="1853264"/>
            <a:ext cx="1289272" cy="128927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102"/>
            </a:solidFill>
          </p:spPr>
          <p:txBody>
            <a:bodyPr/>
            <a:lstStyle/>
            <a:p>
              <a:endParaRPr lang="en-US"/>
            </a:p>
          </p:txBody>
        </p:sp>
        <p:sp>
          <p:nvSpPr>
            <p:cNvPr id="16" name="TextBox 16"/>
            <p:cNvSpPr txBox="1"/>
            <p:nvPr/>
          </p:nvSpPr>
          <p:spPr>
            <a:xfrm>
              <a:off x="76200" y="-28575"/>
              <a:ext cx="660400" cy="765175"/>
            </a:xfrm>
            <a:prstGeom prst="rect">
              <a:avLst/>
            </a:prstGeom>
          </p:spPr>
          <p:txBody>
            <a:bodyPr lIns="50800" tIns="50800" rIns="50800" bIns="50800" rtlCol="0" anchor="ctr"/>
            <a:lstStyle/>
            <a:p>
              <a:pPr algn="ctr">
                <a:lnSpc>
                  <a:spcPts val="6018"/>
                </a:lnSpc>
              </a:pPr>
              <a:r>
                <a:rPr lang="en-US" sz="4299" spc="447">
                  <a:solidFill>
                    <a:srgbClr val="FFFFFF"/>
                  </a:solidFill>
                  <a:latin typeface="Bangers"/>
                  <a:ea typeface="Bangers"/>
                  <a:cs typeface="Bangers"/>
                  <a:sym typeface="Bangers"/>
                </a:rPr>
                <a:t>01</a:t>
              </a:r>
            </a:p>
          </p:txBody>
        </p:sp>
      </p:grpSp>
      <p:sp>
        <p:nvSpPr>
          <p:cNvPr id="17" name="TextBox 17"/>
          <p:cNvSpPr txBox="1"/>
          <p:nvPr/>
        </p:nvSpPr>
        <p:spPr>
          <a:xfrm>
            <a:off x="1504740" y="3591076"/>
            <a:ext cx="4464497" cy="3693319"/>
          </a:xfrm>
          <a:prstGeom prst="rect">
            <a:avLst/>
          </a:prstGeom>
        </p:spPr>
        <p:txBody>
          <a:bodyPr lIns="0" tIns="0" rIns="0" bIns="0" rtlCol="0" anchor="t">
            <a:spAutoFit/>
          </a:bodyPr>
          <a:lstStyle/>
          <a:p>
            <a:pPr marL="0" lvl="0" indent="0" algn="ctr">
              <a:spcBef>
                <a:spcPct val="0"/>
              </a:spcBef>
            </a:pPr>
            <a:r>
              <a:rPr lang="en-US" sz="6000" b="1" dirty="0">
                <a:latin typeface="Tufuli Arabic Semi-Bold"/>
                <a:ea typeface="Tufuli Arabic Semi-Bold"/>
                <a:cs typeface="Tufuli Arabic Semi-Bold"/>
                <a:sym typeface="Tufuli Arabic Semi-Bold"/>
              </a:rPr>
              <a:t>Military &amp; Overseas Voters Use FPCA</a:t>
            </a:r>
          </a:p>
        </p:txBody>
      </p:sp>
      <p:grpSp>
        <p:nvGrpSpPr>
          <p:cNvPr id="18" name="Group 18"/>
          <p:cNvGrpSpPr/>
          <p:nvPr/>
        </p:nvGrpSpPr>
        <p:grpSpPr>
          <a:xfrm>
            <a:off x="9236444" y="3630883"/>
            <a:ext cx="6615148" cy="1714905"/>
            <a:chOff x="0" y="0"/>
            <a:chExt cx="3748462" cy="971748"/>
          </a:xfrm>
        </p:grpSpPr>
        <p:sp>
          <p:nvSpPr>
            <p:cNvPr id="19" name="Freeform 19"/>
            <p:cNvSpPr/>
            <p:nvPr/>
          </p:nvSpPr>
          <p:spPr>
            <a:xfrm>
              <a:off x="33020" y="27940"/>
              <a:ext cx="3715442" cy="940524"/>
            </a:xfrm>
            <a:custGeom>
              <a:avLst/>
              <a:gdLst/>
              <a:ahLst/>
              <a:cxnLst/>
              <a:rect l="l" t="t" r="r" b="b"/>
              <a:pathLst>
                <a:path w="3715442" h="940524">
                  <a:moveTo>
                    <a:pt x="23610" y="893008"/>
                  </a:moveTo>
                  <a:cubicBezTo>
                    <a:pt x="23610" y="910788"/>
                    <a:pt x="32362" y="914598"/>
                    <a:pt x="70287" y="918408"/>
                  </a:cubicBezTo>
                  <a:cubicBezTo>
                    <a:pt x="96542" y="920948"/>
                    <a:pt x="122797" y="923488"/>
                    <a:pt x="149053" y="924758"/>
                  </a:cubicBezTo>
                  <a:cubicBezTo>
                    <a:pt x="294916" y="926028"/>
                    <a:pt x="440779" y="927298"/>
                    <a:pt x="586642" y="927298"/>
                  </a:cubicBezTo>
                  <a:cubicBezTo>
                    <a:pt x="671243" y="928568"/>
                    <a:pt x="752926" y="932378"/>
                    <a:pt x="837527" y="929838"/>
                  </a:cubicBezTo>
                  <a:cubicBezTo>
                    <a:pt x="927962" y="927298"/>
                    <a:pt x="1021314" y="928568"/>
                    <a:pt x="1111749" y="929838"/>
                  </a:cubicBezTo>
                  <a:cubicBezTo>
                    <a:pt x="1219688" y="931108"/>
                    <a:pt x="1689368" y="931108"/>
                    <a:pt x="1797306" y="931108"/>
                  </a:cubicBezTo>
                  <a:cubicBezTo>
                    <a:pt x="1887741" y="932378"/>
                    <a:pt x="1978177" y="931108"/>
                    <a:pt x="2068612" y="932378"/>
                  </a:cubicBezTo>
                  <a:cubicBezTo>
                    <a:pt x="2135709" y="932378"/>
                    <a:pt x="2202806" y="934918"/>
                    <a:pt x="2269903" y="933648"/>
                  </a:cubicBezTo>
                  <a:cubicBezTo>
                    <a:pt x="2409931" y="933648"/>
                    <a:pt x="2549960" y="931108"/>
                    <a:pt x="2689989" y="932378"/>
                  </a:cubicBezTo>
                  <a:cubicBezTo>
                    <a:pt x="2902949" y="933648"/>
                    <a:pt x="3115909" y="937458"/>
                    <a:pt x="3328869" y="939998"/>
                  </a:cubicBezTo>
                  <a:cubicBezTo>
                    <a:pt x="3398883" y="941268"/>
                    <a:pt x="3468898" y="939998"/>
                    <a:pt x="3538912" y="938728"/>
                  </a:cubicBezTo>
                  <a:cubicBezTo>
                    <a:pt x="3600175" y="937458"/>
                    <a:pt x="3683692" y="938728"/>
                    <a:pt x="3695122" y="936188"/>
                  </a:cubicBezTo>
                  <a:cubicBezTo>
                    <a:pt x="3696392" y="920948"/>
                    <a:pt x="3696392" y="895548"/>
                    <a:pt x="3696392" y="879038"/>
                  </a:cubicBezTo>
                  <a:cubicBezTo>
                    <a:pt x="3698932" y="854289"/>
                    <a:pt x="3701472" y="400157"/>
                    <a:pt x="3704012" y="377283"/>
                  </a:cubicBezTo>
                  <a:cubicBezTo>
                    <a:pt x="3705282" y="368536"/>
                    <a:pt x="3705282" y="359790"/>
                    <a:pt x="3705282" y="351717"/>
                  </a:cubicBezTo>
                  <a:cubicBezTo>
                    <a:pt x="3706552" y="328842"/>
                    <a:pt x="3707822" y="305967"/>
                    <a:pt x="3709092" y="282419"/>
                  </a:cubicBezTo>
                  <a:cubicBezTo>
                    <a:pt x="3711632" y="225232"/>
                    <a:pt x="3707822" y="168045"/>
                    <a:pt x="3711632" y="110858"/>
                  </a:cubicBezTo>
                  <a:cubicBezTo>
                    <a:pt x="3715442" y="87311"/>
                    <a:pt x="3719252" y="55017"/>
                    <a:pt x="3707822" y="31469"/>
                  </a:cubicBezTo>
                  <a:cubicBezTo>
                    <a:pt x="3709092" y="19050"/>
                    <a:pt x="3702742" y="7620"/>
                    <a:pt x="3688772" y="0"/>
                  </a:cubicBezTo>
                  <a:lnTo>
                    <a:pt x="0" y="5080"/>
                  </a:lnTo>
                  <a:lnTo>
                    <a:pt x="23610" y="893008"/>
                  </a:lnTo>
                  <a:close/>
                </a:path>
              </a:pathLst>
            </a:custGeom>
            <a:solidFill>
              <a:srgbClr val="050505"/>
            </a:solidFill>
          </p:spPr>
          <p:txBody>
            <a:bodyPr/>
            <a:lstStyle/>
            <a:p>
              <a:endParaRPr lang="en-US"/>
            </a:p>
          </p:txBody>
        </p:sp>
        <p:sp>
          <p:nvSpPr>
            <p:cNvPr id="20" name="Freeform 20"/>
            <p:cNvSpPr/>
            <p:nvPr/>
          </p:nvSpPr>
          <p:spPr>
            <a:xfrm>
              <a:off x="15240" y="16510"/>
              <a:ext cx="3681152" cy="905708"/>
            </a:xfrm>
            <a:custGeom>
              <a:avLst/>
              <a:gdLst/>
              <a:ahLst/>
              <a:cxnLst/>
              <a:rect l="l" t="t" r="r" b="b"/>
              <a:pathLst>
                <a:path w="3681152" h="905708">
                  <a:moveTo>
                    <a:pt x="3664642" y="905708"/>
                  </a:moveTo>
                  <a:lnTo>
                    <a:pt x="15240" y="898088"/>
                  </a:lnTo>
                  <a:lnTo>
                    <a:pt x="0" y="11430"/>
                  </a:lnTo>
                  <a:lnTo>
                    <a:pt x="3681152" y="0"/>
                  </a:lnTo>
                  <a:close/>
                </a:path>
              </a:pathLst>
            </a:custGeom>
            <a:solidFill>
              <a:srgbClr val="FEFFFF"/>
            </a:solidFill>
          </p:spPr>
          <p:txBody>
            <a:bodyPr/>
            <a:lstStyle/>
            <a:p>
              <a:endParaRPr lang="en-US"/>
            </a:p>
          </p:txBody>
        </p:sp>
        <p:sp>
          <p:nvSpPr>
            <p:cNvPr id="21" name="Freeform 21"/>
            <p:cNvSpPr/>
            <p:nvPr/>
          </p:nvSpPr>
          <p:spPr>
            <a:xfrm>
              <a:off x="0" y="-742"/>
              <a:ext cx="3712242" cy="942494"/>
            </a:xfrm>
            <a:custGeom>
              <a:avLst/>
              <a:gdLst/>
              <a:ahLst/>
              <a:cxnLst/>
              <a:rect l="l" t="t" r="r" b="b"/>
              <a:pathLst>
                <a:path w="3712242" h="942494">
                  <a:moveTo>
                    <a:pt x="0" y="13442"/>
                  </a:moveTo>
                  <a:cubicBezTo>
                    <a:pt x="13970" y="14712"/>
                    <a:pt x="26670" y="15982"/>
                    <a:pt x="39370" y="15982"/>
                  </a:cubicBezTo>
                  <a:cubicBezTo>
                    <a:pt x="85803" y="17252"/>
                    <a:pt x="333770" y="22332"/>
                    <a:pt x="409619" y="24872"/>
                  </a:cubicBezTo>
                  <a:cubicBezTo>
                    <a:pt x="482551" y="27412"/>
                    <a:pt x="555482" y="27412"/>
                    <a:pt x="628414" y="21062"/>
                  </a:cubicBezTo>
                  <a:cubicBezTo>
                    <a:pt x="701346" y="14712"/>
                    <a:pt x="774277" y="15982"/>
                    <a:pt x="847209" y="17252"/>
                  </a:cubicBezTo>
                  <a:cubicBezTo>
                    <a:pt x="908471" y="18522"/>
                    <a:pt x="1687380" y="17252"/>
                    <a:pt x="1760312" y="13442"/>
                  </a:cubicBezTo>
                  <a:cubicBezTo>
                    <a:pt x="1833243" y="9632"/>
                    <a:pt x="1909092" y="10902"/>
                    <a:pt x="1984941" y="9632"/>
                  </a:cubicBezTo>
                  <a:cubicBezTo>
                    <a:pt x="2087045" y="8362"/>
                    <a:pt x="2472124" y="5822"/>
                    <a:pt x="2565477" y="5822"/>
                  </a:cubicBezTo>
                  <a:cubicBezTo>
                    <a:pt x="2755098" y="7092"/>
                    <a:pt x="2941803" y="10902"/>
                    <a:pt x="3131426" y="10902"/>
                  </a:cubicBezTo>
                  <a:cubicBezTo>
                    <a:pt x="3256868" y="10902"/>
                    <a:pt x="3379393" y="9632"/>
                    <a:pt x="3504835" y="2012"/>
                  </a:cubicBezTo>
                  <a:cubicBezTo>
                    <a:pt x="3571932" y="-1798"/>
                    <a:pt x="3641946" y="742"/>
                    <a:pt x="3684962" y="2012"/>
                  </a:cubicBezTo>
                  <a:cubicBezTo>
                    <a:pt x="3697662" y="2012"/>
                    <a:pt x="3701472" y="8362"/>
                    <a:pt x="3702742" y="22332"/>
                  </a:cubicBezTo>
                  <a:cubicBezTo>
                    <a:pt x="3702742" y="26142"/>
                    <a:pt x="3702742" y="31222"/>
                    <a:pt x="3704012" y="35032"/>
                  </a:cubicBezTo>
                  <a:cubicBezTo>
                    <a:pt x="3715442" y="69570"/>
                    <a:pt x="3711632" y="101864"/>
                    <a:pt x="3711632" y="125412"/>
                  </a:cubicBezTo>
                  <a:cubicBezTo>
                    <a:pt x="3711632" y="147614"/>
                    <a:pt x="3710362" y="208838"/>
                    <a:pt x="3710362" y="216911"/>
                  </a:cubicBezTo>
                  <a:cubicBezTo>
                    <a:pt x="3710362" y="243823"/>
                    <a:pt x="3710362" y="270061"/>
                    <a:pt x="3709092" y="296973"/>
                  </a:cubicBezTo>
                  <a:cubicBezTo>
                    <a:pt x="3707822" y="319848"/>
                    <a:pt x="3705282" y="383762"/>
                    <a:pt x="3704012" y="391836"/>
                  </a:cubicBezTo>
                  <a:cubicBezTo>
                    <a:pt x="3701472" y="414711"/>
                    <a:pt x="3695122" y="911530"/>
                    <a:pt x="3693852" y="928040"/>
                  </a:cubicBezTo>
                  <a:cubicBezTo>
                    <a:pt x="3697662" y="950900"/>
                    <a:pt x="3557346" y="939470"/>
                    <a:pt x="3496084" y="940740"/>
                  </a:cubicBezTo>
                  <a:cubicBezTo>
                    <a:pt x="3426069" y="942010"/>
                    <a:pt x="2860120" y="935660"/>
                    <a:pt x="2647160" y="934390"/>
                  </a:cubicBezTo>
                  <a:cubicBezTo>
                    <a:pt x="2507131" y="933120"/>
                    <a:pt x="2367103" y="935660"/>
                    <a:pt x="2227074" y="935660"/>
                  </a:cubicBezTo>
                  <a:cubicBezTo>
                    <a:pt x="2159977" y="935660"/>
                    <a:pt x="2092880" y="934390"/>
                    <a:pt x="2025783" y="934390"/>
                  </a:cubicBezTo>
                  <a:cubicBezTo>
                    <a:pt x="1935348" y="934390"/>
                    <a:pt x="1844913" y="934390"/>
                    <a:pt x="1754478" y="933120"/>
                  </a:cubicBezTo>
                  <a:cubicBezTo>
                    <a:pt x="1646539" y="931850"/>
                    <a:pt x="1176859" y="931850"/>
                    <a:pt x="1068921" y="931850"/>
                  </a:cubicBezTo>
                  <a:cubicBezTo>
                    <a:pt x="978486" y="930580"/>
                    <a:pt x="885133" y="929310"/>
                    <a:pt x="794698" y="931850"/>
                  </a:cubicBezTo>
                  <a:cubicBezTo>
                    <a:pt x="710097" y="934390"/>
                    <a:pt x="491303" y="929310"/>
                    <a:pt x="465047" y="929310"/>
                  </a:cubicBezTo>
                  <a:cubicBezTo>
                    <a:pt x="345440" y="928040"/>
                    <a:pt x="53713" y="924230"/>
                    <a:pt x="35560" y="920420"/>
                  </a:cubicBezTo>
                  <a:cubicBezTo>
                    <a:pt x="19050" y="916610"/>
                    <a:pt x="15240" y="911530"/>
                    <a:pt x="15240" y="899118"/>
                  </a:cubicBezTo>
                  <a:lnTo>
                    <a:pt x="15240" y="433549"/>
                  </a:lnTo>
                  <a:cubicBezTo>
                    <a:pt x="13970" y="402601"/>
                    <a:pt x="11430" y="300337"/>
                    <a:pt x="10160" y="280153"/>
                  </a:cubicBezTo>
                  <a:lnTo>
                    <a:pt x="6350" y="217584"/>
                  </a:lnTo>
                  <a:cubicBezTo>
                    <a:pt x="5080" y="194709"/>
                    <a:pt x="7620" y="75626"/>
                    <a:pt x="0" y="29952"/>
                  </a:cubicBezTo>
                  <a:lnTo>
                    <a:pt x="0" y="13442"/>
                  </a:lnTo>
                  <a:close/>
                  <a:moveTo>
                    <a:pt x="3672262" y="914070"/>
                  </a:moveTo>
                  <a:cubicBezTo>
                    <a:pt x="3676072" y="880953"/>
                    <a:pt x="3679882" y="423457"/>
                    <a:pt x="3682422" y="396545"/>
                  </a:cubicBezTo>
                  <a:cubicBezTo>
                    <a:pt x="3684962" y="369634"/>
                    <a:pt x="3687502" y="224312"/>
                    <a:pt x="3687502" y="178562"/>
                  </a:cubicBezTo>
                  <a:cubicBezTo>
                    <a:pt x="3687502" y="163761"/>
                    <a:pt x="3691312" y="86390"/>
                    <a:pt x="3690042" y="66206"/>
                  </a:cubicBezTo>
                  <a:cubicBezTo>
                    <a:pt x="3690042" y="56622"/>
                    <a:pt x="3684962" y="41382"/>
                    <a:pt x="3682422" y="26142"/>
                  </a:cubicBezTo>
                  <a:cubicBezTo>
                    <a:pt x="3659450" y="26142"/>
                    <a:pt x="3621525" y="23602"/>
                    <a:pt x="3586518" y="24872"/>
                  </a:cubicBezTo>
                  <a:cubicBezTo>
                    <a:pt x="3504835" y="27412"/>
                    <a:pt x="3423152" y="31222"/>
                    <a:pt x="3338551" y="32492"/>
                  </a:cubicBezTo>
                  <a:cubicBezTo>
                    <a:pt x="3195605" y="35032"/>
                    <a:pt x="3055576" y="33762"/>
                    <a:pt x="2912631" y="29952"/>
                  </a:cubicBezTo>
                  <a:cubicBezTo>
                    <a:pt x="2731760" y="26142"/>
                    <a:pt x="2550890" y="27412"/>
                    <a:pt x="2372937" y="27412"/>
                  </a:cubicBezTo>
                  <a:cubicBezTo>
                    <a:pt x="2259164" y="27412"/>
                    <a:pt x="1865333" y="32492"/>
                    <a:pt x="1786567" y="36302"/>
                  </a:cubicBezTo>
                  <a:cubicBezTo>
                    <a:pt x="1707801" y="40112"/>
                    <a:pt x="1369399" y="40112"/>
                    <a:pt x="1290633" y="36302"/>
                  </a:cubicBezTo>
                  <a:cubicBezTo>
                    <a:pt x="1270212" y="35032"/>
                    <a:pt x="1141852" y="38842"/>
                    <a:pt x="1124349" y="38842"/>
                  </a:cubicBezTo>
                  <a:cubicBezTo>
                    <a:pt x="1025162" y="38842"/>
                    <a:pt x="925975" y="37572"/>
                    <a:pt x="823871" y="37572"/>
                  </a:cubicBezTo>
                  <a:cubicBezTo>
                    <a:pt x="774277" y="37572"/>
                    <a:pt x="724684" y="37572"/>
                    <a:pt x="675090" y="41382"/>
                  </a:cubicBezTo>
                  <a:cubicBezTo>
                    <a:pt x="605076" y="45192"/>
                    <a:pt x="535062" y="49002"/>
                    <a:pt x="465047" y="46462"/>
                  </a:cubicBezTo>
                  <a:cubicBezTo>
                    <a:pt x="383364" y="43922"/>
                    <a:pt x="304598" y="41382"/>
                    <a:pt x="222914" y="38842"/>
                  </a:cubicBezTo>
                  <a:cubicBezTo>
                    <a:pt x="155817" y="37572"/>
                    <a:pt x="88720" y="35032"/>
                    <a:pt x="33020" y="33762"/>
                  </a:cubicBezTo>
                  <a:cubicBezTo>
                    <a:pt x="29210" y="33762"/>
                    <a:pt x="25400" y="35032"/>
                    <a:pt x="21590" y="35032"/>
                  </a:cubicBezTo>
                  <a:cubicBezTo>
                    <a:pt x="21590" y="42652"/>
                    <a:pt x="20320" y="47732"/>
                    <a:pt x="21590" y="54082"/>
                  </a:cubicBezTo>
                  <a:cubicBezTo>
                    <a:pt x="27940" y="87063"/>
                    <a:pt x="24130" y="127430"/>
                    <a:pt x="22860" y="158378"/>
                  </a:cubicBezTo>
                  <a:cubicBezTo>
                    <a:pt x="22860" y="178562"/>
                    <a:pt x="22860" y="198746"/>
                    <a:pt x="24130" y="218929"/>
                  </a:cubicBezTo>
                  <a:cubicBezTo>
                    <a:pt x="25400" y="233731"/>
                    <a:pt x="29210" y="325230"/>
                    <a:pt x="30480" y="356178"/>
                  </a:cubicBezTo>
                  <a:cubicBezTo>
                    <a:pt x="31750" y="386454"/>
                    <a:pt x="31750" y="847986"/>
                    <a:pt x="33020" y="878935"/>
                  </a:cubicBezTo>
                  <a:cubicBezTo>
                    <a:pt x="33020" y="885662"/>
                    <a:pt x="33020" y="899791"/>
                    <a:pt x="35560" y="903910"/>
                  </a:cubicBezTo>
                  <a:cubicBezTo>
                    <a:pt x="71217" y="906450"/>
                    <a:pt x="135397" y="911530"/>
                    <a:pt x="179156" y="910260"/>
                  </a:cubicBezTo>
                  <a:cubicBezTo>
                    <a:pt x="243335" y="908990"/>
                    <a:pt x="304598" y="906450"/>
                    <a:pt x="368778" y="908990"/>
                  </a:cubicBezTo>
                  <a:cubicBezTo>
                    <a:pt x="386281" y="908990"/>
                    <a:pt x="535062" y="910260"/>
                    <a:pt x="596324" y="911530"/>
                  </a:cubicBezTo>
                  <a:cubicBezTo>
                    <a:pt x="651752" y="912800"/>
                    <a:pt x="707180" y="919150"/>
                    <a:pt x="762608" y="911530"/>
                  </a:cubicBezTo>
                  <a:cubicBezTo>
                    <a:pt x="777194" y="910260"/>
                    <a:pt x="794698" y="910260"/>
                    <a:pt x="809284" y="910260"/>
                  </a:cubicBezTo>
                  <a:cubicBezTo>
                    <a:pt x="911388" y="915340"/>
                    <a:pt x="1016410" y="906450"/>
                    <a:pt x="1115597" y="915340"/>
                  </a:cubicBezTo>
                  <a:cubicBezTo>
                    <a:pt x="1121431" y="915340"/>
                    <a:pt x="1795319" y="911530"/>
                    <a:pt x="1944100" y="911530"/>
                  </a:cubicBezTo>
                  <a:cubicBezTo>
                    <a:pt x="1976189" y="911530"/>
                    <a:pt x="2008279" y="914070"/>
                    <a:pt x="2040369" y="914070"/>
                  </a:cubicBezTo>
                  <a:cubicBezTo>
                    <a:pt x="2107466" y="914070"/>
                    <a:pt x="2177480" y="912800"/>
                    <a:pt x="2244577" y="912800"/>
                  </a:cubicBezTo>
                  <a:cubicBezTo>
                    <a:pt x="2288336" y="912800"/>
                    <a:pt x="2335013" y="912800"/>
                    <a:pt x="2378772" y="911530"/>
                  </a:cubicBezTo>
                  <a:cubicBezTo>
                    <a:pt x="2425448" y="911530"/>
                    <a:pt x="2472124" y="910260"/>
                    <a:pt x="2518800" y="908990"/>
                  </a:cubicBezTo>
                  <a:cubicBezTo>
                    <a:pt x="2530469" y="908990"/>
                    <a:pt x="2603401" y="911530"/>
                    <a:pt x="2623822" y="911530"/>
                  </a:cubicBezTo>
                  <a:lnTo>
                    <a:pt x="2772602" y="911530"/>
                  </a:lnTo>
                  <a:cubicBezTo>
                    <a:pt x="2825113" y="912800"/>
                    <a:pt x="2874706" y="916610"/>
                    <a:pt x="2927217" y="916610"/>
                  </a:cubicBezTo>
                  <a:cubicBezTo>
                    <a:pt x="2994314" y="916610"/>
                    <a:pt x="3061411" y="914070"/>
                    <a:pt x="3128508" y="914070"/>
                  </a:cubicBezTo>
                  <a:cubicBezTo>
                    <a:pt x="3210191" y="914070"/>
                    <a:pt x="3294792" y="915340"/>
                    <a:pt x="3376475" y="915340"/>
                  </a:cubicBezTo>
                  <a:cubicBezTo>
                    <a:pt x="3420234" y="915340"/>
                    <a:pt x="3461076" y="916610"/>
                    <a:pt x="3504835" y="916610"/>
                  </a:cubicBezTo>
                  <a:cubicBezTo>
                    <a:pt x="3551511" y="916610"/>
                    <a:pt x="3667182" y="914070"/>
                    <a:pt x="3672262" y="914070"/>
                  </a:cubicBezTo>
                  <a:close/>
                </a:path>
              </a:pathLst>
            </a:custGeom>
            <a:solidFill>
              <a:srgbClr val="050505"/>
            </a:solidFill>
          </p:spPr>
          <p:txBody>
            <a:bodyPr/>
            <a:lstStyle/>
            <a:p>
              <a:endParaRPr lang="en-US"/>
            </a:p>
          </p:txBody>
        </p:sp>
      </p:grpSp>
      <p:grpSp>
        <p:nvGrpSpPr>
          <p:cNvPr id="22" name="Group 22"/>
          <p:cNvGrpSpPr/>
          <p:nvPr/>
        </p:nvGrpSpPr>
        <p:grpSpPr>
          <a:xfrm>
            <a:off x="8733688" y="3843699"/>
            <a:ext cx="1289272" cy="128927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102"/>
            </a:solidFill>
          </p:spPr>
          <p:txBody>
            <a:bodyPr/>
            <a:lstStyle/>
            <a:p>
              <a:endParaRPr lang="en-US"/>
            </a:p>
          </p:txBody>
        </p:sp>
        <p:sp>
          <p:nvSpPr>
            <p:cNvPr id="24" name="TextBox 24"/>
            <p:cNvSpPr txBox="1"/>
            <p:nvPr/>
          </p:nvSpPr>
          <p:spPr>
            <a:xfrm>
              <a:off x="76200" y="-28575"/>
              <a:ext cx="660400" cy="765175"/>
            </a:xfrm>
            <a:prstGeom prst="rect">
              <a:avLst/>
            </a:prstGeom>
          </p:spPr>
          <p:txBody>
            <a:bodyPr lIns="50800" tIns="50800" rIns="50800" bIns="50800" rtlCol="0" anchor="ctr"/>
            <a:lstStyle/>
            <a:p>
              <a:pPr algn="ctr">
                <a:lnSpc>
                  <a:spcPts val="6018"/>
                </a:lnSpc>
              </a:pPr>
              <a:r>
                <a:rPr lang="en-US" sz="4299" spc="447">
                  <a:solidFill>
                    <a:srgbClr val="FFFFFF"/>
                  </a:solidFill>
                  <a:latin typeface="Bangers"/>
                  <a:ea typeface="Bangers"/>
                  <a:cs typeface="Bangers"/>
                  <a:sym typeface="Bangers"/>
                </a:rPr>
                <a:t>02</a:t>
              </a:r>
            </a:p>
          </p:txBody>
        </p:sp>
      </p:grpSp>
      <p:grpSp>
        <p:nvGrpSpPr>
          <p:cNvPr id="25" name="Group 25"/>
          <p:cNvGrpSpPr/>
          <p:nvPr/>
        </p:nvGrpSpPr>
        <p:grpSpPr>
          <a:xfrm>
            <a:off x="9236444" y="5552959"/>
            <a:ext cx="6615148" cy="1714905"/>
            <a:chOff x="0" y="0"/>
            <a:chExt cx="3748462" cy="971748"/>
          </a:xfrm>
        </p:grpSpPr>
        <p:sp>
          <p:nvSpPr>
            <p:cNvPr id="26" name="Freeform 26"/>
            <p:cNvSpPr/>
            <p:nvPr/>
          </p:nvSpPr>
          <p:spPr>
            <a:xfrm>
              <a:off x="33020" y="27940"/>
              <a:ext cx="3715442" cy="940524"/>
            </a:xfrm>
            <a:custGeom>
              <a:avLst/>
              <a:gdLst/>
              <a:ahLst/>
              <a:cxnLst/>
              <a:rect l="l" t="t" r="r" b="b"/>
              <a:pathLst>
                <a:path w="3715442" h="940524">
                  <a:moveTo>
                    <a:pt x="23610" y="893008"/>
                  </a:moveTo>
                  <a:cubicBezTo>
                    <a:pt x="23610" y="910788"/>
                    <a:pt x="32362" y="914598"/>
                    <a:pt x="70287" y="918408"/>
                  </a:cubicBezTo>
                  <a:cubicBezTo>
                    <a:pt x="96542" y="920948"/>
                    <a:pt x="122797" y="923488"/>
                    <a:pt x="149053" y="924758"/>
                  </a:cubicBezTo>
                  <a:cubicBezTo>
                    <a:pt x="294916" y="926028"/>
                    <a:pt x="440779" y="927298"/>
                    <a:pt x="586642" y="927298"/>
                  </a:cubicBezTo>
                  <a:cubicBezTo>
                    <a:pt x="671243" y="928568"/>
                    <a:pt x="752926" y="932378"/>
                    <a:pt x="837527" y="929838"/>
                  </a:cubicBezTo>
                  <a:cubicBezTo>
                    <a:pt x="927962" y="927298"/>
                    <a:pt x="1021314" y="928568"/>
                    <a:pt x="1111749" y="929838"/>
                  </a:cubicBezTo>
                  <a:cubicBezTo>
                    <a:pt x="1219688" y="931108"/>
                    <a:pt x="1689368" y="931108"/>
                    <a:pt x="1797306" y="931108"/>
                  </a:cubicBezTo>
                  <a:cubicBezTo>
                    <a:pt x="1887741" y="932378"/>
                    <a:pt x="1978177" y="931108"/>
                    <a:pt x="2068612" y="932378"/>
                  </a:cubicBezTo>
                  <a:cubicBezTo>
                    <a:pt x="2135709" y="932378"/>
                    <a:pt x="2202806" y="934918"/>
                    <a:pt x="2269903" y="933648"/>
                  </a:cubicBezTo>
                  <a:cubicBezTo>
                    <a:pt x="2409931" y="933648"/>
                    <a:pt x="2549960" y="931108"/>
                    <a:pt x="2689989" y="932378"/>
                  </a:cubicBezTo>
                  <a:cubicBezTo>
                    <a:pt x="2902949" y="933648"/>
                    <a:pt x="3115909" y="937458"/>
                    <a:pt x="3328869" y="939998"/>
                  </a:cubicBezTo>
                  <a:cubicBezTo>
                    <a:pt x="3398883" y="941268"/>
                    <a:pt x="3468898" y="939998"/>
                    <a:pt x="3538912" y="938728"/>
                  </a:cubicBezTo>
                  <a:cubicBezTo>
                    <a:pt x="3600175" y="937458"/>
                    <a:pt x="3683692" y="938728"/>
                    <a:pt x="3695122" y="936188"/>
                  </a:cubicBezTo>
                  <a:cubicBezTo>
                    <a:pt x="3696392" y="920948"/>
                    <a:pt x="3696392" y="895548"/>
                    <a:pt x="3696392" y="879038"/>
                  </a:cubicBezTo>
                  <a:cubicBezTo>
                    <a:pt x="3698932" y="854289"/>
                    <a:pt x="3701472" y="400157"/>
                    <a:pt x="3704012" y="377283"/>
                  </a:cubicBezTo>
                  <a:cubicBezTo>
                    <a:pt x="3705282" y="368536"/>
                    <a:pt x="3705282" y="359790"/>
                    <a:pt x="3705282" y="351717"/>
                  </a:cubicBezTo>
                  <a:cubicBezTo>
                    <a:pt x="3706552" y="328842"/>
                    <a:pt x="3707822" y="305967"/>
                    <a:pt x="3709092" y="282419"/>
                  </a:cubicBezTo>
                  <a:cubicBezTo>
                    <a:pt x="3711632" y="225232"/>
                    <a:pt x="3707822" y="168045"/>
                    <a:pt x="3711632" y="110858"/>
                  </a:cubicBezTo>
                  <a:cubicBezTo>
                    <a:pt x="3715442" y="87311"/>
                    <a:pt x="3719252" y="55017"/>
                    <a:pt x="3707822" y="31469"/>
                  </a:cubicBezTo>
                  <a:cubicBezTo>
                    <a:pt x="3709092" y="19050"/>
                    <a:pt x="3702742" y="7620"/>
                    <a:pt x="3688772" y="0"/>
                  </a:cubicBezTo>
                  <a:lnTo>
                    <a:pt x="0" y="5080"/>
                  </a:lnTo>
                  <a:lnTo>
                    <a:pt x="23610" y="893008"/>
                  </a:lnTo>
                  <a:close/>
                </a:path>
              </a:pathLst>
            </a:custGeom>
            <a:solidFill>
              <a:srgbClr val="050505"/>
            </a:solidFill>
          </p:spPr>
          <p:txBody>
            <a:bodyPr/>
            <a:lstStyle/>
            <a:p>
              <a:endParaRPr lang="en-US"/>
            </a:p>
          </p:txBody>
        </p:sp>
        <p:sp>
          <p:nvSpPr>
            <p:cNvPr id="27" name="Freeform 27"/>
            <p:cNvSpPr/>
            <p:nvPr/>
          </p:nvSpPr>
          <p:spPr>
            <a:xfrm>
              <a:off x="15240" y="16510"/>
              <a:ext cx="3681152" cy="905708"/>
            </a:xfrm>
            <a:custGeom>
              <a:avLst/>
              <a:gdLst/>
              <a:ahLst/>
              <a:cxnLst/>
              <a:rect l="l" t="t" r="r" b="b"/>
              <a:pathLst>
                <a:path w="3681152" h="905708">
                  <a:moveTo>
                    <a:pt x="3664642" y="905708"/>
                  </a:moveTo>
                  <a:lnTo>
                    <a:pt x="15240" y="898088"/>
                  </a:lnTo>
                  <a:lnTo>
                    <a:pt x="0" y="11430"/>
                  </a:lnTo>
                  <a:lnTo>
                    <a:pt x="3681152" y="0"/>
                  </a:lnTo>
                  <a:close/>
                </a:path>
              </a:pathLst>
            </a:custGeom>
            <a:solidFill>
              <a:srgbClr val="FEFFFF"/>
            </a:solidFill>
          </p:spPr>
          <p:txBody>
            <a:bodyPr/>
            <a:lstStyle/>
            <a:p>
              <a:endParaRPr lang="en-US"/>
            </a:p>
          </p:txBody>
        </p:sp>
        <p:sp>
          <p:nvSpPr>
            <p:cNvPr id="28" name="Freeform 28"/>
            <p:cNvSpPr/>
            <p:nvPr/>
          </p:nvSpPr>
          <p:spPr>
            <a:xfrm>
              <a:off x="0" y="-742"/>
              <a:ext cx="3712242" cy="942494"/>
            </a:xfrm>
            <a:custGeom>
              <a:avLst/>
              <a:gdLst/>
              <a:ahLst/>
              <a:cxnLst/>
              <a:rect l="l" t="t" r="r" b="b"/>
              <a:pathLst>
                <a:path w="3712242" h="942494">
                  <a:moveTo>
                    <a:pt x="0" y="13442"/>
                  </a:moveTo>
                  <a:cubicBezTo>
                    <a:pt x="13970" y="14712"/>
                    <a:pt x="26670" y="15982"/>
                    <a:pt x="39370" y="15982"/>
                  </a:cubicBezTo>
                  <a:cubicBezTo>
                    <a:pt x="85803" y="17252"/>
                    <a:pt x="333770" y="22332"/>
                    <a:pt x="409619" y="24872"/>
                  </a:cubicBezTo>
                  <a:cubicBezTo>
                    <a:pt x="482551" y="27412"/>
                    <a:pt x="555482" y="27412"/>
                    <a:pt x="628414" y="21062"/>
                  </a:cubicBezTo>
                  <a:cubicBezTo>
                    <a:pt x="701346" y="14712"/>
                    <a:pt x="774277" y="15982"/>
                    <a:pt x="847209" y="17252"/>
                  </a:cubicBezTo>
                  <a:cubicBezTo>
                    <a:pt x="908471" y="18522"/>
                    <a:pt x="1687380" y="17252"/>
                    <a:pt x="1760312" y="13442"/>
                  </a:cubicBezTo>
                  <a:cubicBezTo>
                    <a:pt x="1833243" y="9632"/>
                    <a:pt x="1909092" y="10902"/>
                    <a:pt x="1984941" y="9632"/>
                  </a:cubicBezTo>
                  <a:cubicBezTo>
                    <a:pt x="2087045" y="8362"/>
                    <a:pt x="2472124" y="5822"/>
                    <a:pt x="2565477" y="5822"/>
                  </a:cubicBezTo>
                  <a:cubicBezTo>
                    <a:pt x="2755098" y="7092"/>
                    <a:pt x="2941803" y="10902"/>
                    <a:pt x="3131426" y="10902"/>
                  </a:cubicBezTo>
                  <a:cubicBezTo>
                    <a:pt x="3256868" y="10902"/>
                    <a:pt x="3379393" y="9632"/>
                    <a:pt x="3504835" y="2012"/>
                  </a:cubicBezTo>
                  <a:cubicBezTo>
                    <a:pt x="3571932" y="-1798"/>
                    <a:pt x="3641946" y="742"/>
                    <a:pt x="3684962" y="2012"/>
                  </a:cubicBezTo>
                  <a:cubicBezTo>
                    <a:pt x="3697662" y="2012"/>
                    <a:pt x="3701472" y="8362"/>
                    <a:pt x="3702742" y="22332"/>
                  </a:cubicBezTo>
                  <a:cubicBezTo>
                    <a:pt x="3702742" y="26142"/>
                    <a:pt x="3702742" y="31222"/>
                    <a:pt x="3704012" y="35032"/>
                  </a:cubicBezTo>
                  <a:cubicBezTo>
                    <a:pt x="3715442" y="69570"/>
                    <a:pt x="3711632" y="101864"/>
                    <a:pt x="3711632" y="125412"/>
                  </a:cubicBezTo>
                  <a:cubicBezTo>
                    <a:pt x="3711632" y="147614"/>
                    <a:pt x="3710362" y="208838"/>
                    <a:pt x="3710362" y="216911"/>
                  </a:cubicBezTo>
                  <a:cubicBezTo>
                    <a:pt x="3710362" y="243823"/>
                    <a:pt x="3710362" y="270061"/>
                    <a:pt x="3709092" y="296973"/>
                  </a:cubicBezTo>
                  <a:cubicBezTo>
                    <a:pt x="3707822" y="319848"/>
                    <a:pt x="3705282" y="383762"/>
                    <a:pt x="3704012" y="391836"/>
                  </a:cubicBezTo>
                  <a:cubicBezTo>
                    <a:pt x="3701472" y="414711"/>
                    <a:pt x="3695122" y="911530"/>
                    <a:pt x="3693852" y="928040"/>
                  </a:cubicBezTo>
                  <a:cubicBezTo>
                    <a:pt x="3697662" y="950900"/>
                    <a:pt x="3557346" y="939470"/>
                    <a:pt x="3496084" y="940740"/>
                  </a:cubicBezTo>
                  <a:cubicBezTo>
                    <a:pt x="3426069" y="942010"/>
                    <a:pt x="2860120" y="935660"/>
                    <a:pt x="2647160" y="934390"/>
                  </a:cubicBezTo>
                  <a:cubicBezTo>
                    <a:pt x="2507131" y="933120"/>
                    <a:pt x="2367103" y="935660"/>
                    <a:pt x="2227074" y="935660"/>
                  </a:cubicBezTo>
                  <a:cubicBezTo>
                    <a:pt x="2159977" y="935660"/>
                    <a:pt x="2092880" y="934390"/>
                    <a:pt x="2025783" y="934390"/>
                  </a:cubicBezTo>
                  <a:cubicBezTo>
                    <a:pt x="1935348" y="934390"/>
                    <a:pt x="1844913" y="934390"/>
                    <a:pt x="1754478" y="933120"/>
                  </a:cubicBezTo>
                  <a:cubicBezTo>
                    <a:pt x="1646539" y="931850"/>
                    <a:pt x="1176859" y="931850"/>
                    <a:pt x="1068921" y="931850"/>
                  </a:cubicBezTo>
                  <a:cubicBezTo>
                    <a:pt x="978486" y="930580"/>
                    <a:pt x="885133" y="929310"/>
                    <a:pt x="794698" y="931850"/>
                  </a:cubicBezTo>
                  <a:cubicBezTo>
                    <a:pt x="710097" y="934390"/>
                    <a:pt x="491303" y="929310"/>
                    <a:pt x="465047" y="929310"/>
                  </a:cubicBezTo>
                  <a:cubicBezTo>
                    <a:pt x="345440" y="928040"/>
                    <a:pt x="53713" y="924230"/>
                    <a:pt x="35560" y="920420"/>
                  </a:cubicBezTo>
                  <a:cubicBezTo>
                    <a:pt x="19050" y="916610"/>
                    <a:pt x="15240" y="911530"/>
                    <a:pt x="15240" y="899118"/>
                  </a:cubicBezTo>
                  <a:lnTo>
                    <a:pt x="15240" y="433549"/>
                  </a:lnTo>
                  <a:cubicBezTo>
                    <a:pt x="13970" y="402601"/>
                    <a:pt x="11430" y="300337"/>
                    <a:pt x="10160" y="280153"/>
                  </a:cubicBezTo>
                  <a:lnTo>
                    <a:pt x="6350" y="217584"/>
                  </a:lnTo>
                  <a:cubicBezTo>
                    <a:pt x="5080" y="194709"/>
                    <a:pt x="7620" y="75626"/>
                    <a:pt x="0" y="29952"/>
                  </a:cubicBezTo>
                  <a:lnTo>
                    <a:pt x="0" y="13442"/>
                  </a:lnTo>
                  <a:close/>
                  <a:moveTo>
                    <a:pt x="3672262" y="914070"/>
                  </a:moveTo>
                  <a:cubicBezTo>
                    <a:pt x="3676072" y="880953"/>
                    <a:pt x="3679882" y="423457"/>
                    <a:pt x="3682422" y="396545"/>
                  </a:cubicBezTo>
                  <a:cubicBezTo>
                    <a:pt x="3684962" y="369634"/>
                    <a:pt x="3687502" y="224312"/>
                    <a:pt x="3687502" y="178562"/>
                  </a:cubicBezTo>
                  <a:cubicBezTo>
                    <a:pt x="3687502" y="163761"/>
                    <a:pt x="3691312" y="86390"/>
                    <a:pt x="3690042" y="66206"/>
                  </a:cubicBezTo>
                  <a:cubicBezTo>
                    <a:pt x="3690042" y="56622"/>
                    <a:pt x="3684962" y="41382"/>
                    <a:pt x="3682422" y="26142"/>
                  </a:cubicBezTo>
                  <a:cubicBezTo>
                    <a:pt x="3659450" y="26142"/>
                    <a:pt x="3621525" y="23602"/>
                    <a:pt x="3586518" y="24872"/>
                  </a:cubicBezTo>
                  <a:cubicBezTo>
                    <a:pt x="3504835" y="27412"/>
                    <a:pt x="3423152" y="31222"/>
                    <a:pt x="3338551" y="32492"/>
                  </a:cubicBezTo>
                  <a:cubicBezTo>
                    <a:pt x="3195605" y="35032"/>
                    <a:pt x="3055576" y="33762"/>
                    <a:pt x="2912631" y="29952"/>
                  </a:cubicBezTo>
                  <a:cubicBezTo>
                    <a:pt x="2731760" y="26142"/>
                    <a:pt x="2550890" y="27412"/>
                    <a:pt x="2372937" y="27412"/>
                  </a:cubicBezTo>
                  <a:cubicBezTo>
                    <a:pt x="2259164" y="27412"/>
                    <a:pt x="1865333" y="32492"/>
                    <a:pt x="1786567" y="36302"/>
                  </a:cubicBezTo>
                  <a:cubicBezTo>
                    <a:pt x="1707801" y="40112"/>
                    <a:pt x="1369399" y="40112"/>
                    <a:pt x="1290633" y="36302"/>
                  </a:cubicBezTo>
                  <a:cubicBezTo>
                    <a:pt x="1270212" y="35032"/>
                    <a:pt x="1141852" y="38842"/>
                    <a:pt x="1124349" y="38842"/>
                  </a:cubicBezTo>
                  <a:cubicBezTo>
                    <a:pt x="1025162" y="38842"/>
                    <a:pt x="925975" y="37572"/>
                    <a:pt x="823871" y="37572"/>
                  </a:cubicBezTo>
                  <a:cubicBezTo>
                    <a:pt x="774277" y="37572"/>
                    <a:pt x="724684" y="37572"/>
                    <a:pt x="675090" y="41382"/>
                  </a:cubicBezTo>
                  <a:cubicBezTo>
                    <a:pt x="605076" y="45192"/>
                    <a:pt x="535062" y="49002"/>
                    <a:pt x="465047" y="46462"/>
                  </a:cubicBezTo>
                  <a:cubicBezTo>
                    <a:pt x="383364" y="43922"/>
                    <a:pt x="304598" y="41382"/>
                    <a:pt x="222914" y="38842"/>
                  </a:cubicBezTo>
                  <a:cubicBezTo>
                    <a:pt x="155817" y="37572"/>
                    <a:pt x="88720" y="35032"/>
                    <a:pt x="33020" y="33762"/>
                  </a:cubicBezTo>
                  <a:cubicBezTo>
                    <a:pt x="29210" y="33762"/>
                    <a:pt x="25400" y="35032"/>
                    <a:pt x="21590" y="35032"/>
                  </a:cubicBezTo>
                  <a:cubicBezTo>
                    <a:pt x="21590" y="42652"/>
                    <a:pt x="20320" y="47732"/>
                    <a:pt x="21590" y="54082"/>
                  </a:cubicBezTo>
                  <a:cubicBezTo>
                    <a:pt x="27940" y="87063"/>
                    <a:pt x="24130" y="127430"/>
                    <a:pt x="22860" y="158378"/>
                  </a:cubicBezTo>
                  <a:cubicBezTo>
                    <a:pt x="22860" y="178562"/>
                    <a:pt x="22860" y="198746"/>
                    <a:pt x="24130" y="218929"/>
                  </a:cubicBezTo>
                  <a:cubicBezTo>
                    <a:pt x="25400" y="233731"/>
                    <a:pt x="29210" y="325230"/>
                    <a:pt x="30480" y="356178"/>
                  </a:cubicBezTo>
                  <a:cubicBezTo>
                    <a:pt x="31750" y="386454"/>
                    <a:pt x="31750" y="847986"/>
                    <a:pt x="33020" y="878935"/>
                  </a:cubicBezTo>
                  <a:cubicBezTo>
                    <a:pt x="33020" y="885662"/>
                    <a:pt x="33020" y="899791"/>
                    <a:pt x="35560" y="903910"/>
                  </a:cubicBezTo>
                  <a:cubicBezTo>
                    <a:pt x="71217" y="906450"/>
                    <a:pt x="135397" y="911530"/>
                    <a:pt x="179156" y="910260"/>
                  </a:cubicBezTo>
                  <a:cubicBezTo>
                    <a:pt x="243335" y="908990"/>
                    <a:pt x="304598" y="906450"/>
                    <a:pt x="368778" y="908990"/>
                  </a:cubicBezTo>
                  <a:cubicBezTo>
                    <a:pt x="386281" y="908990"/>
                    <a:pt x="535062" y="910260"/>
                    <a:pt x="596324" y="911530"/>
                  </a:cubicBezTo>
                  <a:cubicBezTo>
                    <a:pt x="651752" y="912800"/>
                    <a:pt x="707180" y="919150"/>
                    <a:pt x="762608" y="911530"/>
                  </a:cubicBezTo>
                  <a:cubicBezTo>
                    <a:pt x="777194" y="910260"/>
                    <a:pt x="794698" y="910260"/>
                    <a:pt x="809284" y="910260"/>
                  </a:cubicBezTo>
                  <a:cubicBezTo>
                    <a:pt x="911388" y="915340"/>
                    <a:pt x="1016410" y="906450"/>
                    <a:pt x="1115597" y="915340"/>
                  </a:cubicBezTo>
                  <a:cubicBezTo>
                    <a:pt x="1121431" y="915340"/>
                    <a:pt x="1795319" y="911530"/>
                    <a:pt x="1944100" y="911530"/>
                  </a:cubicBezTo>
                  <a:cubicBezTo>
                    <a:pt x="1976189" y="911530"/>
                    <a:pt x="2008279" y="914070"/>
                    <a:pt x="2040369" y="914070"/>
                  </a:cubicBezTo>
                  <a:cubicBezTo>
                    <a:pt x="2107466" y="914070"/>
                    <a:pt x="2177480" y="912800"/>
                    <a:pt x="2244577" y="912800"/>
                  </a:cubicBezTo>
                  <a:cubicBezTo>
                    <a:pt x="2288336" y="912800"/>
                    <a:pt x="2335013" y="912800"/>
                    <a:pt x="2378772" y="911530"/>
                  </a:cubicBezTo>
                  <a:cubicBezTo>
                    <a:pt x="2425448" y="911530"/>
                    <a:pt x="2472124" y="910260"/>
                    <a:pt x="2518800" y="908990"/>
                  </a:cubicBezTo>
                  <a:cubicBezTo>
                    <a:pt x="2530469" y="908990"/>
                    <a:pt x="2603401" y="911530"/>
                    <a:pt x="2623822" y="911530"/>
                  </a:cubicBezTo>
                  <a:lnTo>
                    <a:pt x="2772602" y="911530"/>
                  </a:lnTo>
                  <a:cubicBezTo>
                    <a:pt x="2825113" y="912800"/>
                    <a:pt x="2874706" y="916610"/>
                    <a:pt x="2927217" y="916610"/>
                  </a:cubicBezTo>
                  <a:cubicBezTo>
                    <a:pt x="2994314" y="916610"/>
                    <a:pt x="3061411" y="914070"/>
                    <a:pt x="3128508" y="914070"/>
                  </a:cubicBezTo>
                  <a:cubicBezTo>
                    <a:pt x="3210191" y="914070"/>
                    <a:pt x="3294792" y="915340"/>
                    <a:pt x="3376475" y="915340"/>
                  </a:cubicBezTo>
                  <a:cubicBezTo>
                    <a:pt x="3420234" y="915340"/>
                    <a:pt x="3461076" y="916610"/>
                    <a:pt x="3504835" y="916610"/>
                  </a:cubicBezTo>
                  <a:cubicBezTo>
                    <a:pt x="3551511" y="916610"/>
                    <a:pt x="3667182" y="914070"/>
                    <a:pt x="3672262" y="914070"/>
                  </a:cubicBezTo>
                  <a:close/>
                </a:path>
              </a:pathLst>
            </a:custGeom>
            <a:solidFill>
              <a:srgbClr val="050505"/>
            </a:solidFill>
          </p:spPr>
          <p:txBody>
            <a:bodyPr/>
            <a:lstStyle/>
            <a:p>
              <a:endParaRPr lang="en-US"/>
            </a:p>
          </p:txBody>
        </p:sp>
      </p:grpSp>
      <p:grpSp>
        <p:nvGrpSpPr>
          <p:cNvPr id="29" name="Group 29"/>
          <p:cNvGrpSpPr/>
          <p:nvPr/>
        </p:nvGrpSpPr>
        <p:grpSpPr>
          <a:xfrm>
            <a:off x="8733688" y="5765776"/>
            <a:ext cx="1289272" cy="1289272"/>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102"/>
            </a:solidFill>
          </p:spPr>
          <p:txBody>
            <a:bodyPr/>
            <a:lstStyle/>
            <a:p>
              <a:endParaRPr lang="en-US"/>
            </a:p>
          </p:txBody>
        </p:sp>
        <p:sp>
          <p:nvSpPr>
            <p:cNvPr id="31" name="TextBox 31"/>
            <p:cNvSpPr txBox="1"/>
            <p:nvPr/>
          </p:nvSpPr>
          <p:spPr>
            <a:xfrm>
              <a:off x="76200" y="-28575"/>
              <a:ext cx="660400" cy="765175"/>
            </a:xfrm>
            <a:prstGeom prst="rect">
              <a:avLst/>
            </a:prstGeom>
          </p:spPr>
          <p:txBody>
            <a:bodyPr lIns="50800" tIns="50800" rIns="50800" bIns="50800" rtlCol="0" anchor="ctr"/>
            <a:lstStyle/>
            <a:p>
              <a:pPr algn="ctr">
                <a:lnSpc>
                  <a:spcPts val="6018"/>
                </a:lnSpc>
              </a:pPr>
              <a:r>
                <a:rPr lang="en-US" sz="4299" spc="447">
                  <a:solidFill>
                    <a:srgbClr val="FFFFFF"/>
                  </a:solidFill>
                  <a:latin typeface="Bangers"/>
                  <a:ea typeface="Bangers"/>
                  <a:cs typeface="Bangers"/>
                  <a:sym typeface="Bangers"/>
                </a:rPr>
                <a:t>03</a:t>
              </a:r>
            </a:p>
          </p:txBody>
        </p:sp>
      </p:grpSp>
      <p:grpSp>
        <p:nvGrpSpPr>
          <p:cNvPr id="32" name="Group 32"/>
          <p:cNvGrpSpPr/>
          <p:nvPr/>
        </p:nvGrpSpPr>
        <p:grpSpPr>
          <a:xfrm>
            <a:off x="9236444" y="7543395"/>
            <a:ext cx="6615148" cy="1714905"/>
            <a:chOff x="0" y="0"/>
            <a:chExt cx="3748462" cy="971748"/>
          </a:xfrm>
        </p:grpSpPr>
        <p:sp>
          <p:nvSpPr>
            <p:cNvPr id="33" name="Freeform 33"/>
            <p:cNvSpPr/>
            <p:nvPr/>
          </p:nvSpPr>
          <p:spPr>
            <a:xfrm>
              <a:off x="33020" y="27940"/>
              <a:ext cx="3715442" cy="940524"/>
            </a:xfrm>
            <a:custGeom>
              <a:avLst/>
              <a:gdLst/>
              <a:ahLst/>
              <a:cxnLst/>
              <a:rect l="l" t="t" r="r" b="b"/>
              <a:pathLst>
                <a:path w="3715442" h="940524">
                  <a:moveTo>
                    <a:pt x="23610" y="893008"/>
                  </a:moveTo>
                  <a:cubicBezTo>
                    <a:pt x="23610" y="910788"/>
                    <a:pt x="32362" y="914598"/>
                    <a:pt x="70287" y="918408"/>
                  </a:cubicBezTo>
                  <a:cubicBezTo>
                    <a:pt x="96542" y="920948"/>
                    <a:pt x="122797" y="923488"/>
                    <a:pt x="149053" y="924758"/>
                  </a:cubicBezTo>
                  <a:cubicBezTo>
                    <a:pt x="294916" y="926028"/>
                    <a:pt x="440779" y="927298"/>
                    <a:pt x="586642" y="927298"/>
                  </a:cubicBezTo>
                  <a:cubicBezTo>
                    <a:pt x="671243" y="928568"/>
                    <a:pt x="752926" y="932378"/>
                    <a:pt x="837527" y="929838"/>
                  </a:cubicBezTo>
                  <a:cubicBezTo>
                    <a:pt x="927962" y="927298"/>
                    <a:pt x="1021314" y="928568"/>
                    <a:pt x="1111749" y="929838"/>
                  </a:cubicBezTo>
                  <a:cubicBezTo>
                    <a:pt x="1219688" y="931108"/>
                    <a:pt x="1689368" y="931108"/>
                    <a:pt x="1797306" y="931108"/>
                  </a:cubicBezTo>
                  <a:cubicBezTo>
                    <a:pt x="1887741" y="932378"/>
                    <a:pt x="1978177" y="931108"/>
                    <a:pt x="2068612" y="932378"/>
                  </a:cubicBezTo>
                  <a:cubicBezTo>
                    <a:pt x="2135709" y="932378"/>
                    <a:pt x="2202806" y="934918"/>
                    <a:pt x="2269903" y="933648"/>
                  </a:cubicBezTo>
                  <a:cubicBezTo>
                    <a:pt x="2409931" y="933648"/>
                    <a:pt x="2549960" y="931108"/>
                    <a:pt x="2689989" y="932378"/>
                  </a:cubicBezTo>
                  <a:cubicBezTo>
                    <a:pt x="2902949" y="933648"/>
                    <a:pt x="3115909" y="937458"/>
                    <a:pt x="3328869" y="939998"/>
                  </a:cubicBezTo>
                  <a:cubicBezTo>
                    <a:pt x="3398883" y="941268"/>
                    <a:pt x="3468898" y="939998"/>
                    <a:pt x="3538912" y="938728"/>
                  </a:cubicBezTo>
                  <a:cubicBezTo>
                    <a:pt x="3600175" y="937458"/>
                    <a:pt x="3683692" y="938728"/>
                    <a:pt x="3695122" y="936188"/>
                  </a:cubicBezTo>
                  <a:cubicBezTo>
                    <a:pt x="3696392" y="920948"/>
                    <a:pt x="3696392" y="895548"/>
                    <a:pt x="3696392" y="879038"/>
                  </a:cubicBezTo>
                  <a:cubicBezTo>
                    <a:pt x="3698932" y="854289"/>
                    <a:pt x="3701472" y="400157"/>
                    <a:pt x="3704012" y="377283"/>
                  </a:cubicBezTo>
                  <a:cubicBezTo>
                    <a:pt x="3705282" y="368536"/>
                    <a:pt x="3705282" y="359790"/>
                    <a:pt x="3705282" y="351717"/>
                  </a:cubicBezTo>
                  <a:cubicBezTo>
                    <a:pt x="3706552" y="328842"/>
                    <a:pt x="3707822" y="305967"/>
                    <a:pt x="3709092" y="282419"/>
                  </a:cubicBezTo>
                  <a:cubicBezTo>
                    <a:pt x="3711632" y="225232"/>
                    <a:pt x="3707822" y="168045"/>
                    <a:pt x="3711632" y="110858"/>
                  </a:cubicBezTo>
                  <a:cubicBezTo>
                    <a:pt x="3715442" y="87311"/>
                    <a:pt x="3719252" y="55017"/>
                    <a:pt x="3707822" y="31469"/>
                  </a:cubicBezTo>
                  <a:cubicBezTo>
                    <a:pt x="3709092" y="19050"/>
                    <a:pt x="3702742" y="7620"/>
                    <a:pt x="3688772" y="0"/>
                  </a:cubicBezTo>
                  <a:lnTo>
                    <a:pt x="0" y="5080"/>
                  </a:lnTo>
                  <a:lnTo>
                    <a:pt x="23610" y="893008"/>
                  </a:lnTo>
                  <a:close/>
                </a:path>
              </a:pathLst>
            </a:custGeom>
            <a:solidFill>
              <a:srgbClr val="050505"/>
            </a:solidFill>
          </p:spPr>
          <p:txBody>
            <a:bodyPr/>
            <a:lstStyle/>
            <a:p>
              <a:endParaRPr lang="en-US"/>
            </a:p>
          </p:txBody>
        </p:sp>
        <p:sp>
          <p:nvSpPr>
            <p:cNvPr id="34" name="Freeform 34"/>
            <p:cNvSpPr/>
            <p:nvPr/>
          </p:nvSpPr>
          <p:spPr>
            <a:xfrm>
              <a:off x="15240" y="16510"/>
              <a:ext cx="3681152" cy="905708"/>
            </a:xfrm>
            <a:custGeom>
              <a:avLst/>
              <a:gdLst/>
              <a:ahLst/>
              <a:cxnLst/>
              <a:rect l="l" t="t" r="r" b="b"/>
              <a:pathLst>
                <a:path w="3681152" h="905708">
                  <a:moveTo>
                    <a:pt x="3664642" y="905708"/>
                  </a:moveTo>
                  <a:lnTo>
                    <a:pt x="15240" y="898088"/>
                  </a:lnTo>
                  <a:lnTo>
                    <a:pt x="0" y="11430"/>
                  </a:lnTo>
                  <a:lnTo>
                    <a:pt x="3681152" y="0"/>
                  </a:lnTo>
                  <a:close/>
                </a:path>
              </a:pathLst>
            </a:custGeom>
            <a:solidFill>
              <a:srgbClr val="FEFFFF"/>
            </a:solidFill>
          </p:spPr>
          <p:txBody>
            <a:bodyPr/>
            <a:lstStyle/>
            <a:p>
              <a:endParaRPr lang="en-US"/>
            </a:p>
          </p:txBody>
        </p:sp>
        <p:sp>
          <p:nvSpPr>
            <p:cNvPr id="35" name="Freeform 35"/>
            <p:cNvSpPr/>
            <p:nvPr/>
          </p:nvSpPr>
          <p:spPr>
            <a:xfrm>
              <a:off x="0" y="-742"/>
              <a:ext cx="3712242" cy="942494"/>
            </a:xfrm>
            <a:custGeom>
              <a:avLst/>
              <a:gdLst/>
              <a:ahLst/>
              <a:cxnLst/>
              <a:rect l="l" t="t" r="r" b="b"/>
              <a:pathLst>
                <a:path w="3712242" h="942494">
                  <a:moveTo>
                    <a:pt x="0" y="13442"/>
                  </a:moveTo>
                  <a:cubicBezTo>
                    <a:pt x="13970" y="14712"/>
                    <a:pt x="26670" y="15982"/>
                    <a:pt x="39370" y="15982"/>
                  </a:cubicBezTo>
                  <a:cubicBezTo>
                    <a:pt x="85803" y="17252"/>
                    <a:pt x="333770" y="22332"/>
                    <a:pt x="409619" y="24872"/>
                  </a:cubicBezTo>
                  <a:cubicBezTo>
                    <a:pt x="482551" y="27412"/>
                    <a:pt x="555482" y="27412"/>
                    <a:pt x="628414" y="21062"/>
                  </a:cubicBezTo>
                  <a:cubicBezTo>
                    <a:pt x="701346" y="14712"/>
                    <a:pt x="774277" y="15982"/>
                    <a:pt x="847209" y="17252"/>
                  </a:cubicBezTo>
                  <a:cubicBezTo>
                    <a:pt x="908471" y="18522"/>
                    <a:pt x="1687380" y="17252"/>
                    <a:pt x="1760312" y="13442"/>
                  </a:cubicBezTo>
                  <a:cubicBezTo>
                    <a:pt x="1833243" y="9632"/>
                    <a:pt x="1909092" y="10902"/>
                    <a:pt x="1984941" y="9632"/>
                  </a:cubicBezTo>
                  <a:cubicBezTo>
                    <a:pt x="2087045" y="8362"/>
                    <a:pt x="2472124" y="5822"/>
                    <a:pt x="2565477" y="5822"/>
                  </a:cubicBezTo>
                  <a:cubicBezTo>
                    <a:pt x="2755098" y="7092"/>
                    <a:pt x="2941803" y="10902"/>
                    <a:pt x="3131426" y="10902"/>
                  </a:cubicBezTo>
                  <a:cubicBezTo>
                    <a:pt x="3256868" y="10902"/>
                    <a:pt x="3379393" y="9632"/>
                    <a:pt x="3504835" y="2012"/>
                  </a:cubicBezTo>
                  <a:cubicBezTo>
                    <a:pt x="3571932" y="-1798"/>
                    <a:pt x="3641946" y="742"/>
                    <a:pt x="3684962" y="2012"/>
                  </a:cubicBezTo>
                  <a:cubicBezTo>
                    <a:pt x="3697662" y="2012"/>
                    <a:pt x="3701472" y="8362"/>
                    <a:pt x="3702742" y="22332"/>
                  </a:cubicBezTo>
                  <a:cubicBezTo>
                    <a:pt x="3702742" y="26142"/>
                    <a:pt x="3702742" y="31222"/>
                    <a:pt x="3704012" y="35032"/>
                  </a:cubicBezTo>
                  <a:cubicBezTo>
                    <a:pt x="3715442" y="69570"/>
                    <a:pt x="3711632" y="101864"/>
                    <a:pt x="3711632" y="125412"/>
                  </a:cubicBezTo>
                  <a:cubicBezTo>
                    <a:pt x="3711632" y="147614"/>
                    <a:pt x="3710362" y="208838"/>
                    <a:pt x="3710362" y="216911"/>
                  </a:cubicBezTo>
                  <a:cubicBezTo>
                    <a:pt x="3710362" y="243823"/>
                    <a:pt x="3710362" y="270061"/>
                    <a:pt x="3709092" y="296973"/>
                  </a:cubicBezTo>
                  <a:cubicBezTo>
                    <a:pt x="3707822" y="319848"/>
                    <a:pt x="3705282" y="383762"/>
                    <a:pt x="3704012" y="391836"/>
                  </a:cubicBezTo>
                  <a:cubicBezTo>
                    <a:pt x="3701472" y="414711"/>
                    <a:pt x="3695122" y="911530"/>
                    <a:pt x="3693852" y="928040"/>
                  </a:cubicBezTo>
                  <a:cubicBezTo>
                    <a:pt x="3697662" y="950900"/>
                    <a:pt x="3557346" y="939470"/>
                    <a:pt x="3496084" y="940740"/>
                  </a:cubicBezTo>
                  <a:cubicBezTo>
                    <a:pt x="3426069" y="942010"/>
                    <a:pt x="2860120" y="935660"/>
                    <a:pt x="2647160" y="934390"/>
                  </a:cubicBezTo>
                  <a:cubicBezTo>
                    <a:pt x="2507131" y="933120"/>
                    <a:pt x="2367103" y="935660"/>
                    <a:pt x="2227074" y="935660"/>
                  </a:cubicBezTo>
                  <a:cubicBezTo>
                    <a:pt x="2159977" y="935660"/>
                    <a:pt x="2092880" y="934390"/>
                    <a:pt x="2025783" y="934390"/>
                  </a:cubicBezTo>
                  <a:cubicBezTo>
                    <a:pt x="1935348" y="934390"/>
                    <a:pt x="1844913" y="934390"/>
                    <a:pt x="1754478" y="933120"/>
                  </a:cubicBezTo>
                  <a:cubicBezTo>
                    <a:pt x="1646539" y="931850"/>
                    <a:pt x="1176859" y="931850"/>
                    <a:pt x="1068921" y="931850"/>
                  </a:cubicBezTo>
                  <a:cubicBezTo>
                    <a:pt x="978486" y="930580"/>
                    <a:pt x="885133" y="929310"/>
                    <a:pt x="794698" y="931850"/>
                  </a:cubicBezTo>
                  <a:cubicBezTo>
                    <a:pt x="710097" y="934390"/>
                    <a:pt x="491303" y="929310"/>
                    <a:pt x="465047" y="929310"/>
                  </a:cubicBezTo>
                  <a:cubicBezTo>
                    <a:pt x="345440" y="928040"/>
                    <a:pt x="53713" y="924230"/>
                    <a:pt x="35560" y="920420"/>
                  </a:cubicBezTo>
                  <a:cubicBezTo>
                    <a:pt x="19050" y="916610"/>
                    <a:pt x="15240" y="911530"/>
                    <a:pt x="15240" y="899118"/>
                  </a:cubicBezTo>
                  <a:lnTo>
                    <a:pt x="15240" y="433549"/>
                  </a:lnTo>
                  <a:cubicBezTo>
                    <a:pt x="13970" y="402601"/>
                    <a:pt x="11430" y="300337"/>
                    <a:pt x="10160" y="280153"/>
                  </a:cubicBezTo>
                  <a:lnTo>
                    <a:pt x="6350" y="217584"/>
                  </a:lnTo>
                  <a:cubicBezTo>
                    <a:pt x="5080" y="194709"/>
                    <a:pt x="7620" y="75626"/>
                    <a:pt x="0" y="29952"/>
                  </a:cubicBezTo>
                  <a:lnTo>
                    <a:pt x="0" y="13442"/>
                  </a:lnTo>
                  <a:close/>
                  <a:moveTo>
                    <a:pt x="3672262" y="914070"/>
                  </a:moveTo>
                  <a:cubicBezTo>
                    <a:pt x="3676072" y="880953"/>
                    <a:pt x="3679882" y="423457"/>
                    <a:pt x="3682422" y="396545"/>
                  </a:cubicBezTo>
                  <a:cubicBezTo>
                    <a:pt x="3684962" y="369634"/>
                    <a:pt x="3687502" y="224312"/>
                    <a:pt x="3687502" y="178562"/>
                  </a:cubicBezTo>
                  <a:cubicBezTo>
                    <a:pt x="3687502" y="163761"/>
                    <a:pt x="3691312" y="86390"/>
                    <a:pt x="3690042" y="66206"/>
                  </a:cubicBezTo>
                  <a:cubicBezTo>
                    <a:pt x="3690042" y="56622"/>
                    <a:pt x="3684962" y="41382"/>
                    <a:pt x="3682422" y="26142"/>
                  </a:cubicBezTo>
                  <a:cubicBezTo>
                    <a:pt x="3659450" y="26142"/>
                    <a:pt x="3621525" y="23602"/>
                    <a:pt x="3586518" y="24872"/>
                  </a:cubicBezTo>
                  <a:cubicBezTo>
                    <a:pt x="3504835" y="27412"/>
                    <a:pt x="3423152" y="31222"/>
                    <a:pt x="3338551" y="32492"/>
                  </a:cubicBezTo>
                  <a:cubicBezTo>
                    <a:pt x="3195605" y="35032"/>
                    <a:pt x="3055576" y="33762"/>
                    <a:pt x="2912631" y="29952"/>
                  </a:cubicBezTo>
                  <a:cubicBezTo>
                    <a:pt x="2731760" y="26142"/>
                    <a:pt x="2550890" y="27412"/>
                    <a:pt x="2372937" y="27412"/>
                  </a:cubicBezTo>
                  <a:cubicBezTo>
                    <a:pt x="2259164" y="27412"/>
                    <a:pt x="1865333" y="32492"/>
                    <a:pt x="1786567" y="36302"/>
                  </a:cubicBezTo>
                  <a:cubicBezTo>
                    <a:pt x="1707801" y="40112"/>
                    <a:pt x="1369399" y="40112"/>
                    <a:pt x="1290633" y="36302"/>
                  </a:cubicBezTo>
                  <a:cubicBezTo>
                    <a:pt x="1270212" y="35032"/>
                    <a:pt x="1141852" y="38842"/>
                    <a:pt x="1124349" y="38842"/>
                  </a:cubicBezTo>
                  <a:cubicBezTo>
                    <a:pt x="1025162" y="38842"/>
                    <a:pt x="925975" y="37572"/>
                    <a:pt x="823871" y="37572"/>
                  </a:cubicBezTo>
                  <a:cubicBezTo>
                    <a:pt x="774277" y="37572"/>
                    <a:pt x="724684" y="37572"/>
                    <a:pt x="675090" y="41382"/>
                  </a:cubicBezTo>
                  <a:cubicBezTo>
                    <a:pt x="605076" y="45192"/>
                    <a:pt x="535062" y="49002"/>
                    <a:pt x="465047" y="46462"/>
                  </a:cubicBezTo>
                  <a:cubicBezTo>
                    <a:pt x="383364" y="43922"/>
                    <a:pt x="304598" y="41382"/>
                    <a:pt x="222914" y="38842"/>
                  </a:cubicBezTo>
                  <a:cubicBezTo>
                    <a:pt x="155817" y="37572"/>
                    <a:pt x="88720" y="35032"/>
                    <a:pt x="33020" y="33762"/>
                  </a:cubicBezTo>
                  <a:cubicBezTo>
                    <a:pt x="29210" y="33762"/>
                    <a:pt x="25400" y="35032"/>
                    <a:pt x="21590" y="35032"/>
                  </a:cubicBezTo>
                  <a:cubicBezTo>
                    <a:pt x="21590" y="42652"/>
                    <a:pt x="20320" y="47732"/>
                    <a:pt x="21590" y="54082"/>
                  </a:cubicBezTo>
                  <a:cubicBezTo>
                    <a:pt x="27940" y="87063"/>
                    <a:pt x="24130" y="127430"/>
                    <a:pt x="22860" y="158378"/>
                  </a:cubicBezTo>
                  <a:cubicBezTo>
                    <a:pt x="22860" y="178562"/>
                    <a:pt x="22860" y="198746"/>
                    <a:pt x="24130" y="218929"/>
                  </a:cubicBezTo>
                  <a:cubicBezTo>
                    <a:pt x="25400" y="233731"/>
                    <a:pt x="29210" y="325230"/>
                    <a:pt x="30480" y="356178"/>
                  </a:cubicBezTo>
                  <a:cubicBezTo>
                    <a:pt x="31750" y="386454"/>
                    <a:pt x="31750" y="847986"/>
                    <a:pt x="33020" y="878935"/>
                  </a:cubicBezTo>
                  <a:cubicBezTo>
                    <a:pt x="33020" y="885662"/>
                    <a:pt x="33020" y="899791"/>
                    <a:pt x="35560" y="903910"/>
                  </a:cubicBezTo>
                  <a:cubicBezTo>
                    <a:pt x="71217" y="906450"/>
                    <a:pt x="135397" y="911530"/>
                    <a:pt x="179156" y="910260"/>
                  </a:cubicBezTo>
                  <a:cubicBezTo>
                    <a:pt x="243335" y="908990"/>
                    <a:pt x="304598" y="906450"/>
                    <a:pt x="368778" y="908990"/>
                  </a:cubicBezTo>
                  <a:cubicBezTo>
                    <a:pt x="386281" y="908990"/>
                    <a:pt x="535062" y="910260"/>
                    <a:pt x="596324" y="911530"/>
                  </a:cubicBezTo>
                  <a:cubicBezTo>
                    <a:pt x="651752" y="912800"/>
                    <a:pt x="707180" y="919150"/>
                    <a:pt x="762608" y="911530"/>
                  </a:cubicBezTo>
                  <a:cubicBezTo>
                    <a:pt x="777194" y="910260"/>
                    <a:pt x="794698" y="910260"/>
                    <a:pt x="809284" y="910260"/>
                  </a:cubicBezTo>
                  <a:cubicBezTo>
                    <a:pt x="911388" y="915340"/>
                    <a:pt x="1016410" y="906450"/>
                    <a:pt x="1115597" y="915340"/>
                  </a:cubicBezTo>
                  <a:cubicBezTo>
                    <a:pt x="1121431" y="915340"/>
                    <a:pt x="1795319" y="911530"/>
                    <a:pt x="1944100" y="911530"/>
                  </a:cubicBezTo>
                  <a:cubicBezTo>
                    <a:pt x="1976189" y="911530"/>
                    <a:pt x="2008279" y="914070"/>
                    <a:pt x="2040369" y="914070"/>
                  </a:cubicBezTo>
                  <a:cubicBezTo>
                    <a:pt x="2107466" y="914070"/>
                    <a:pt x="2177480" y="912800"/>
                    <a:pt x="2244577" y="912800"/>
                  </a:cubicBezTo>
                  <a:cubicBezTo>
                    <a:pt x="2288336" y="912800"/>
                    <a:pt x="2335013" y="912800"/>
                    <a:pt x="2378772" y="911530"/>
                  </a:cubicBezTo>
                  <a:cubicBezTo>
                    <a:pt x="2425448" y="911530"/>
                    <a:pt x="2472124" y="910260"/>
                    <a:pt x="2518800" y="908990"/>
                  </a:cubicBezTo>
                  <a:cubicBezTo>
                    <a:pt x="2530469" y="908990"/>
                    <a:pt x="2603401" y="911530"/>
                    <a:pt x="2623822" y="911530"/>
                  </a:cubicBezTo>
                  <a:lnTo>
                    <a:pt x="2772602" y="911530"/>
                  </a:lnTo>
                  <a:cubicBezTo>
                    <a:pt x="2825113" y="912800"/>
                    <a:pt x="2874706" y="916610"/>
                    <a:pt x="2927217" y="916610"/>
                  </a:cubicBezTo>
                  <a:cubicBezTo>
                    <a:pt x="2994314" y="916610"/>
                    <a:pt x="3061411" y="914070"/>
                    <a:pt x="3128508" y="914070"/>
                  </a:cubicBezTo>
                  <a:cubicBezTo>
                    <a:pt x="3210191" y="914070"/>
                    <a:pt x="3294792" y="915340"/>
                    <a:pt x="3376475" y="915340"/>
                  </a:cubicBezTo>
                  <a:cubicBezTo>
                    <a:pt x="3420234" y="915340"/>
                    <a:pt x="3461076" y="916610"/>
                    <a:pt x="3504835" y="916610"/>
                  </a:cubicBezTo>
                  <a:cubicBezTo>
                    <a:pt x="3551511" y="916610"/>
                    <a:pt x="3667182" y="914070"/>
                    <a:pt x="3672262" y="914070"/>
                  </a:cubicBezTo>
                  <a:close/>
                </a:path>
              </a:pathLst>
            </a:custGeom>
            <a:solidFill>
              <a:srgbClr val="050505"/>
            </a:solidFill>
          </p:spPr>
          <p:txBody>
            <a:bodyPr/>
            <a:lstStyle/>
            <a:p>
              <a:endParaRPr lang="en-US"/>
            </a:p>
          </p:txBody>
        </p:sp>
      </p:grpSp>
      <p:grpSp>
        <p:nvGrpSpPr>
          <p:cNvPr id="36" name="Group 36"/>
          <p:cNvGrpSpPr/>
          <p:nvPr/>
        </p:nvGrpSpPr>
        <p:grpSpPr>
          <a:xfrm>
            <a:off x="8733688" y="7756212"/>
            <a:ext cx="1289272" cy="1289272"/>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102"/>
            </a:solidFill>
          </p:spPr>
          <p:txBody>
            <a:bodyPr/>
            <a:lstStyle/>
            <a:p>
              <a:endParaRPr lang="en-US"/>
            </a:p>
          </p:txBody>
        </p:sp>
        <p:sp>
          <p:nvSpPr>
            <p:cNvPr id="38" name="TextBox 38"/>
            <p:cNvSpPr txBox="1"/>
            <p:nvPr/>
          </p:nvSpPr>
          <p:spPr>
            <a:xfrm>
              <a:off x="76200" y="-28575"/>
              <a:ext cx="660400" cy="765175"/>
            </a:xfrm>
            <a:prstGeom prst="rect">
              <a:avLst/>
            </a:prstGeom>
          </p:spPr>
          <p:txBody>
            <a:bodyPr lIns="50800" tIns="50800" rIns="50800" bIns="50800" rtlCol="0" anchor="ctr"/>
            <a:lstStyle/>
            <a:p>
              <a:pPr algn="ctr">
                <a:lnSpc>
                  <a:spcPts val="6018"/>
                </a:lnSpc>
              </a:pPr>
              <a:r>
                <a:rPr lang="en-US" sz="4299" spc="447">
                  <a:solidFill>
                    <a:srgbClr val="FFFFFF"/>
                  </a:solidFill>
                  <a:latin typeface="Bangers"/>
                  <a:ea typeface="Bangers"/>
                  <a:cs typeface="Bangers"/>
                  <a:sym typeface="Bangers"/>
                </a:rPr>
                <a:t>04</a:t>
              </a:r>
            </a:p>
          </p:txBody>
        </p:sp>
      </p:grpSp>
      <p:sp>
        <p:nvSpPr>
          <p:cNvPr id="39" name="Freeform 39"/>
          <p:cNvSpPr/>
          <p:nvPr/>
        </p:nvSpPr>
        <p:spPr>
          <a:xfrm rot="8831466" flipH="1">
            <a:off x="6264614" y="2440524"/>
            <a:ext cx="2327747" cy="1070763"/>
          </a:xfrm>
          <a:custGeom>
            <a:avLst/>
            <a:gdLst/>
            <a:ahLst/>
            <a:cxnLst/>
            <a:rect l="l" t="t" r="r" b="b"/>
            <a:pathLst>
              <a:path w="2327747" h="1070763">
                <a:moveTo>
                  <a:pt x="2327746" y="0"/>
                </a:moveTo>
                <a:lnTo>
                  <a:pt x="0" y="0"/>
                </a:lnTo>
                <a:lnTo>
                  <a:pt x="0" y="1070764"/>
                </a:lnTo>
                <a:lnTo>
                  <a:pt x="2327746" y="1070764"/>
                </a:lnTo>
                <a:lnTo>
                  <a:pt x="232774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0" name="Freeform 40"/>
          <p:cNvSpPr/>
          <p:nvPr/>
        </p:nvSpPr>
        <p:spPr>
          <a:xfrm rot="-10800000" flipH="1">
            <a:off x="6706520" y="4200474"/>
            <a:ext cx="2027168" cy="932497"/>
          </a:xfrm>
          <a:custGeom>
            <a:avLst/>
            <a:gdLst/>
            <a:ahLst/>
            <a:cxnLst/>
            <a:rect l="l" t="t" r="r" b="b"/>
            <a:pathLst>
              <a:path w="2027168" h="932497">
                <a:moveTo>
                  <a:pt x="2027168" y="0"/>
                </a:moveTo>
                <a:lnTo>
                  <a:pt x="0" y="0"/>
                </a:lnTo>
                <a:lnTo>
                  <a:pt x="0" y="932497"/>
                </a:lnTo>
                <a:lnTo>
                  <a:pt x="2027168" y="932497"/>
                </a:lnTo>
                <a:lnTo>
                  <a:pt x="202716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1" name="Freeform 41"/>
          <p:cNvSpPr/>
          <p:nvPr/>
        </p:nvSpPr>
        <p:spPr>
          <a:xfrm rot="-10179197" flipH="1" flipV="1">
            <a:off x="6602367" y="5880616"/>
            <a:ext cx="2027168" cy="932497"/>
          </a:xfrm>
          <a:custGeom>
            <a:avLst/>
            <a:gdLst/>
            <a:ahLst/>
            <a:cxnLst/>
            <a:rect l="l" t="t" r="r" b="b"/>
            <a:pathLst>
              <a:path w="2027168" h="932497">
                <a:moveTo>
                  <a:pt x="2027168" y="932498"/>
                </a:moveTo>
                <a:lnTo>
                  <a:pt x="0" y="932498"/>
                </a:lnTo>
                <a:lnTo>
                  <a:pt x="0" y="0"/>
                </a:lnTo>
                <a:lnTo>
                  <a:pt x="2027168" y="0"/>
                </a:lnTo>
                <a:lnTo>
                  <a:pt x="2027168" y="9324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2" name="Freeform 42"/>
          <p:cNvSpPr/>
          <p:nvPr/>
        </p:nvSpPr>
        <p:spPr>
          <a:xfrm rot="-9515695" flipH="1" flipV="1">
            <a:off x="6183255" y="7641247"/>
            <a:ext cx="2240987" cy="1030854"/>
          </a:xfrm>
          <a:custGeom>
            <a:avLst/>
            <a:gdLst/>
            <a:ahLst/>
            <a:cxnLst/>
            <a:rect l="l" t="t" r="r" b="b"/>
            <a:pathLst>
              <a:path w="2240987" h="1030854">
                <a:moveTo>
                  <a:pt x="2240987" y="1030854"/>
                </a:moveTo>
                <a:lnTo>
                  <a:pt x="0" y="1030854"/>
                </a:lnTo>
                <a:lnTo>
                  <a:pt x="0" y="0"/>
                </a:lnTo>
                <a:lnTo>
                  <a:pt x="2240987" y="0"/>
                </a:lnTo>
                <a:lnTo>
                  <a:pt x="2240987" y="1030854"/>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3" name="TextBox 43"/>
          <p:cNvSpPr txBox="1"/>
          <p:nvPr/>
        </p:nvSpPr>
        <p:spPr>
          <a:xfrm>
            <a:off x="10196168" y="1778951"/>
            <a:ext cx="5196232" cy="1426865"/>
          </a:xfrm>
          <a:prstGeom prst="rect">
            <a:avLst/>
          </a:prstGeom>
        </p:spPr>
        <p:txBody>
          <a:bodyPr wrap="square" lIns="0" tIns="0" rIns="0" bIns="0" rtlCol="0" anchor="t">
            <a:spAutoFit/>
          </a:bodyPr>
          <a:lstStyle/>
          <a:p>
            <a:pPr algn="l">
              <a:spcBef>
                <a:spcPct val="0"/>
              </a:spcBef>
            </a:pPr>
            <a:r>
              <a:rPr lang="en-US" sz="5672" spc="28" dirty="0">
                <a:solidFill>
                  <a:srgbClr val="000000"/>
                </a:solidFill>
                <a:latin typeface="+mj-lt"/>
                <a:ea typeface="KG Primary Penmanship"/>
                <a:cs typeface="KG Primary Penmanship"/>
                <a:sym typeface="KG Primary Penmanship"/>
              </a:rPr>
              <a:t>Military Voters</a:t>
            </a:r>
          </a:p>
          <a:p>
            <a:pPr algn="l">
              <a:spcBef>
                <a:spcPct val="0"/>
              </a:spcBef>
            </a:pPr>
            <a:r>
              <a:rPr lang="en-US" sz="3600" spc="28" dirty="0">
                <a:solidFill>
                  <a:srgbClr val="000000"/>
                </a:solidFill>
                <a:latin typeface="+mj-lt"/>
                <a:ea typeface="KG Primary Penmanship"/>
                <a:cs typeface="KG Primary Penmanship"/>
                <a:sym typeface="KG Primary Penmanship"/>
              </a:rPr>
              <a:t>+ Spouses &amp; Dependents</a:t>
            </a:r>
            <a:endParaRPr lang="en-US" sz="5672" spc="28" dirty="0">
              <a:solidFill>
                <a:srgbClr val="000000"/>
              </a:solidFill>
              <a:latin typeface="+mj-lt"/>
              <a:ea typeface="KG Primary Penmanship"/>
              <a:cs typeface="KG Primary Penmanship"/>
              <a:sym typeface="KG Primary Penmanship"/>
            </a:endParaRPr>
          </a:p>
        </p:txBody>
      </p:sp>
      <p:sp>
        <p:nvSpPr>
          <p:cNvPr id="44" name="TextBox 44"/>
          <p:cNvSpPr txBox="1"/>
          <p:nvPr/>
        </p:nvSpPr>
        <p:spPr>
          <a:xfrm>
            <a:off x="10196168" y="3765060"/>
            <a:ext cx="4859676" cy="1446550"/>
          </a:xfrm>
          <a:prstGeom prst="rect">
            <a:avLst/>
          </a:prstGeom>
        </p:spPr>
        <p:txBody>
          <a:bodyPr lIns="0" tIns="0" rIns="0" bIns="0" rtlCol="0" anchor="t">
            <a:spAutoFit/>
          </a:bodyPr>
          <a:lstStyle/>
          <a:p>
            <a:pPr algn="l">
              <a:spcBef>
                <a:spcPct val="0"/>
              </a:spcBef>
            </a:pPr>
            <a:r>
              <a:rPr lang="en-US" sz="5400" spc="28" dirty="0">
                <a:solidFill>
                  <a:srgbClr val="000000"/>
                </a:solidFill>
                <a:ea typeface="KG Primary Penmanship"/>
                <a:cs typeface="KG Primary Penmanship"/>
                <a:sym typeface="KG Primary Penmanship"/>
              </a:rPr>
              <a:t>Overseas Voters </a:t>
            </a:r>
            <a:r>
              <a:rPr lang="en-US" sz="4000" spc="28" dirty="0">
                <a:solidFill>
                  <a:srgbClr val="000000"/>
                </a:solidFill>
                <a:ea typeface="KG Primary Penmanship"/>
                <a:cs typeface="KG Primary Penmanship"/>
                <a:sym typeface="KG Primary Penmanship"/>
              </a:rPr>
              <a:t>(Plan to Return to US)</a:t>
            </a:r>
            <a:endParaRPr lang="en-US" sz="5400" spc="28" dirty="0">
              <a:solidFill>
                <a:srgbClr val="000000"/>
              </a:solidFill>
              <a:ea typeface="KG Primary Penmanship"/>
              <a:cs typeface="KG Primary Penmanship"/>
              <a:sym typeface="KG Primary Penmanship"/>
            </a:endParaRPr>
          </a:p>
        </p:txBody>
      </p:sp>
      <p:sp>
        <p:nvSpPr>
          <p:cNvPr id="47" name="TextBox 44">
            <a:extLst>
              <a:ext uri="{FF2B5EF4-FFF2-40B4-BE49-F238E27FC236}">
                <a16:creationId xmlns:a16="http://schemas.microsoft.com/office/drawing/2014/main" id="{5C4D7333-A46D-C855-1D47-8BB295CD4941}"/>
              </a:ext>
            </a:extLst>
          </p:cNvPr>
          <p:cNvSpPr txBox="1"/>
          <p:nvPr/>
        </p:nvSpPr>
        <p:spPr>
          <a:xfrm>
            <a:off x="10188087" y="5616674"/>
            <a:ext cx="4859676" cy="1446550"/>
          </a:xfrm>
          <a:prstGeom prst="rect">
            <a:avLst/>
          </a:prstGeom>
        </p:spPr>
        <p:txBody>
          <a:bodyPr lIns="0" tIns="0" rIns="0" bIns="0" rtlCol="0" anchor="t">
            <a:spAutoFit/>
          </a:bodyPr>
          <a:lstStyle/>
          <a:p>
            <a:pPr algn="l">
              <a:spcBef>
                <a:spcPct val="0"/>
              </a:spcBef>
            </a:pPr>
            <a:r>
              <a:rPr lang="en-US" sz="5400" spc="28" dirty="0">
                <a:solidFill>
                  <a:srgbClr val="000000"/>
                </a:solidFill>
                <a:ea typeface="KG Primary Penmanship"/>
                <a:cs typeface="KG Primary Penmanship"/>
                <a:sym typeface="KG Primary Penmanship"/>
              </a:rPr>
              <a:t>Overseas Voters </a:t>
            </a:r>
            <a:r>
              <a:rPr lang="en-US" sz="4000" spc="28" dirty="0">
                <a:solidFill>
                  <a:srgbClr val="000000"/>
                </a:solidFill>
                <a:ea typeface="KG Primary Penmanship"/>
                <a:cs typeface="KG Primary Penmanship"/>
                <a:sym typeface="KG Primary Penmanship"/>
              </a:rPr>
              <a:t>(Return Uncertain)</a:t>
            </a:r>
            <a:endParaRPr lang="en-US" sz="5400" spc="28" dirty="0">
              <a:solidFill>
                <a:srgbClr val="000000"/>
              </a:solidFill>
              <a:ea typeface="KG Primary Penmanship"/>
              <a:cs typeface="KG Primary Penmanship"/>
              <a:sym typeface="KG Primary Penmanship"/>
            </a:endParaRPr>
          </a:p>
        </p:txBody>
      </p:sp>
      <p:sp>
        <p:nvSpPr>
          <p:cNvPr id="48" name="TextBox 44">
            <a:extLst>
              <a:ext uri="{FF2B5EF4-FFF2-40B4-BE49-F238E27FC236}">
                <a16:creationId xmlns:a16="http://schemas.microsoft.com/office/drawing/2014/main" id="{2D758093-49AB-4444-03A4-427A63561DBD}"/>
              </a:ext>
            </a:extLst>
          </p:cNvPr>
          <p:cNvSpPr txBox="1"/>
          <p:nvPr/>
        </p:nvSpPr>
        <p:spPr>
          <a:xfrm>
            <a:off x="10342452" y="7648436"/>
            <a:ext cx="4859676" cy="1446550"/>
          </a:xfrm>
          <a:prstGeom prst="rect">
            <a:avLst/>
          </a:prstGeom>
        </p:spPr>
        <p:txBody>
          <a:bodyPr lIns="0" tIns="0" rIns="0" bIns="0" rtlCol="0" anchor="t">
            <a:spAutoFit/>
          </a:bodyPr>
          <a:lstStyle/>
          <a:p>
            <a:pPr algn="l">
              <a:spcBef>
                <a:spcPct val="0"/>
              </a:spcBef>
            </a:pPr>
            <a:r>
              <a:rPr lang="en-US" sz="5400" spc="28" dirty="0">
                <a:solidFill>
                  <a:srgbClr val="000000"/>
                </a:solidFill>
                <a:ea typeface="KG Primary Penmanship"/>
                <a:cs typeface="KG Primary Penmanship"/>
                <a:sym typeface="KG Primary Penmanship"/>
              </a:rPr>
              <a:t>Overseas Voters </a:t>
            </a:r>
            <a:r>
              <a:rPr lang="en-US" sz="4000" spc="28" dirty="0">
                <a:solidFill>
                  <a:srgbClr val="000000"/>
                </a:solidFill>
                <a:ea typeface="KG Primary Penmanship"/>
                <a:cs typeface="KG Primary Penmanship"/>
                <a:sym typeface="KG Primary Penmanship"/>
              </a:rPr>
              <a:t>(Never Lived in US</a:t>
            </a:r>
            <a:endParaRPr lang="en-US" sz="5400" spc="28" dirty="0">
              <a:solidFill>
                <a:srgbClr val="000000"/>
              </a:solidFill>
              <a:ea typeface="KG Primary Penmanship"/>
              <a:cs typeface="KG Primary Penmanship"/>
              <a:sym typeface="KG Primary Penmanshi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990600" y="1889344"/>
            <a:ext cx="16306800" cy="923330"/>
          </a:xfrm>
          <a:prstGeom prst="rect">
            <a:avLst/>
          </a:prstGeom>
        </p:spPr>
        <p:txBody>
          <a:bodyPr wrap="square" lIns="0" tIns="0" rIns="0" bIns="0" rtlCol="0" anchor="t">
            <a:spAutoFit/>
          </a:bodyPr>
          <a:lstStyle/>
          <a:p>
            <a:pPr marL="0" lvl="0" indent="0" algn="l">
              <a:spcBef>
                <a:spcPct val="0"/>
              </a:spcBef>
            </a:pPr>
            <a:r>
              <a:rPr lang="en-US" sz="6000" b="1" dirty="0">
                <a:latin typeface="Tufuli Arabic Semi-Bold"/>
                <a:ea typeface="Tufuli Arabic Semi-Bold"/>
                <a:cs typeface="Tufuli Arabic Semi-Bold"/>
                <a:sym typeface="Tufuli Arabic Semi-Bold"/>
              </a:rPr>
              <a:t>Federal Post Card Application (FPCA)</a:t>
            </a:r>
          </a:p>
        </p:txBody>
      </p:sp>
      <p:sp>
        <p:nvSpPr>
          <p:cNvPr id="8" name="TextBox 8"/>
          <p:cNvSpPr txBox="1"/>
          <p:nvPr/>
        </p:nvSpPr>
        <p:spPr>
          <a:xfrm>
            <a:off x="990600" y="3028790"/>
            <a:ext cx="15468600" cy="5539978"/>
          </a:xfrm>
          <a:prstGeom prst="rect">
            <a:avLst/>
          </a:prstGeom>
        </p:spPr>
        <p:txBody>
          <a:bodyPr wrap="square" lIns="0" tIns="0" rIns="0" bIns="0" rtlCol="0" anchor="t">
            <a:spAutoFit/>
          </a:bodyPr>
          <a:lstStyle/>
          <a:p>
            <a:pPr marL="742950" indent="-742950" algn="l">
              <a:buFont typeface="+mj-lt"/>
              <a:buAutoNum type="arabicParenR"/>
            </a:pPr>
            <a:r>
              <a:rPr lang="en-US" sz="4400" u="none" strike="noStrike" dirty="0">
                <a:solidFill>
                  <a:srgbClr val="000102"/>
                </a:solidFill>
                <a:ea typeface="KG Primary Penmanship"/>
                <a:cs typeface="KG Primary Penmanship"/>
                <a:sym typeface="KG Primary Penmanship"/>
              </a:rPr>
              <a:t>Military voters &amp; their spouses/dependents</a:t>
            </a:r>
          </a:p>
          <a:p>
            <a:pPr marL="1485900" marR="0" lvl="2"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102"/>
                </a:solidFill>
                <a:effectLst/>
                <a:uLnTx/>
                <a:uFillTx/>
                <a:latin typeface="Calibri"/>
                <a:ea typeface="KG Primary Penmanship"/>
                <a:cs typeface="KG Primary Penmanship"/>
                <a:sym typeface="KG Primary Penmanship"/>
              </a:rPr>
              <a:t>Military spouses, even if they never lived in Indiana, may use the Indiana address of their partner who is in the military to register to vote</a:t>
            </a:r>
            <a:endParaRPr lang="en-US" sz="4400" u="none" strike="noStrike" dirty="0">
              <a:solidFill>
                <a:srgbClr val="000102"/>
              </a:solidFill>
              <a:ea typeface="KG Primary Penmanship"/>
              <a:cs typeface="KG Primary Penmanship"/>
              <a:sym typeface="KG Primary Penmanship"/>
            </a:endParaRPr>
          </a:p>
          <a:p>
            <a:pPr marL="742950" indent="-742950" algn="l">
              <a:buFont typeface="+mj-lt"/>
              <a:buAutoNum type="arabicParenR"/>
            </a:pPr>
            <a:r>
              <a:rPr lang="en-US" sz="4400" dirty="0">
                <a:solidFill>
                  <a:srgbClr val="000102"/>
                </a:solidFill>
                <a:ea typeface="KG Primary Penmanship"/>
                <a:cs typeface="KG Primary Penmanship"/>
                <a:sym typeface="KG Primary Penmanship"/>
              </a:rPr>
              <a:t>Overseas voter who intend to return</a:t>
            </a:r>
            <a:endParaRPr lang="en-US" sz="4400" u="none" strike="noStrike" dirty="0">
              <a:solidFill>
                <a:srgbClr val="000102"/>
              </a:solidFill>
              <a:ea typeface="KG Primary Penmanship"/>
              <a:cs typeface="KG Primary Penmanship"/>
              <a:sym typeface="KG Primary Penmanship"/>
            </a:endParaRPr>
          </a:p>
          <a:p>
            <a:pPr marL="1028700" lvl="1" indent="-571500">
              <a:buFont typeface="Arial" panose="020B0604020202020204" pitchFamily="34" charset="0"/>
              <a:buChar char="•"/>
            </a:pPr>
            <a:r>
              <a:rPr lang="en-US" sz="3600" dirty="0">
                <a:solidFill>
                  <a:srgbClr val="000102"/>
                </a:solidFill>
                <a:ea typeface="KG Primary Penmanship"/>
                <a:cs typeface="KG Primary Penmanship"/>
                <a:sym typeface="KG Primary Penmanship"/>
              </a:rPr>
              <a:t>Registered to vote at their last Indiana residence</a:t>
            </a:r>
          </a:p>
          <a:p>
            <a:pPr marL="1028700" lvl="1" indent="-571500">
              <a:buFont typeface="Arial" panose="020B0604020202020204" pitchFamily="34" charset="0"/>
              <a:buChar char="•"/>
            </a:pPr>
            <a:r>
              <a:rPr lang="en-US" sz="3600" dirty="0">
                <a:solidFill>
                  <a:srgbClr val="000102"/>
                </a:solidFill>
                <a:ea typeface="KG Primary Penmanship"/>
                <a:cs typeface="KG Primary Penmanship"/>
                <a:sym typeface="KG Primary Penmanship"/>
              </a:rPr>
              <a:t>Receive a “full” ballot by email, fax, mail</a:t>
            </a:r>
          </a:p>
          <a:p>
            <a:pPr marL="1485900" lvl="2" indent="-571500">
              <a:buFont typeface="Arial" panose="020B0604020202020204" pitchFamily="34" charset="0"/>
              <a:buChar char="•"/>
            </a:pPr>
            <a:r>
              <a:rPr lang="en-US" sz="3200" dirty="0">
                <a:solidFill>
                  <a:srgbClr val="000102"/>
                </a:solidFill>
                <a:ea typeface="KG Primary Penmanship"/>
                <a:cs typeface="KG Primary Penmanship"/>
                <a:sym typeface="KG Primary Penmanship"/>
              </a:rPr>
              <a:t>In primary election, voter must indicate their political party (D or R) on the application</a:t>
            </a:r>
          </a:p>
          <a:p>
            <a:pPr marL="1943100" lvl="3" indent="-571500">
              <a:buFont typeface="Arial" panose="020B0604020202020204" pitchFamily="34" charset="0"/>
              <a:buChar char="•"/>
            </a:pPr>
            <a:r>
              <a:rPr lang="en-US" sz="2400" dirty="0">
                <a:solidFill>
                  <a:srgbClr val="000102"/>
                </a:solidFill>
                <a:ea typeface="KG Primary Penmanship"/>
                <a:cs typeface="KG Primary Penmanship"/>
                <a:sym typeface="KG Primary Penmanship"/>
              </a:rPr>
              <a:t>If not, the voter is not entitled to receive a ballot in the primary, but the form may be used for voter registration purposes</a:t>
            </a:r>
          </a:p>
          <a:p>
            <a:pPr marL="1943100" lvl="3" indent="-571500">
              <a:buFont typeface="Arial" panose="020B0604020202020204" pitchFamily="34" charset="0"/>
              <a:buChar char="•"/>
            </a:pPr>
            <a:r>
              <a:rPr lang="en-US" sz="2400" dirty="0">
                <a:solidFill>
                  <a:srgbClr val="000102"/>
                </a:solidFill>
                <a:ea typeface="KG Primary Penmanship"/>
                <a:cs typeface="KG Primary Penmanship"/>
                <a:sym typeface="KG Primary Penmanship"/>
              </a:rPr>
              <a:t>Absentee application is to be processed for November election given its “ongoing” nature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17D6A-3ECA-26D8-9151-5765E6ADA4F4}"/>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840952D2-587F-679F-5AA7-7FB136600143}"/>
              </a:ext>
            </a:extLst>
          </p:cNvPr>
          <p:cNvSpPr txBox="1"/>
          <p:nvPr/>
        </p:nvSpPr>
        <p:spPr>
          <a:xfrm>
            <a:off x="990600" y="1889344"/>
            <a:ext cx="16306800" cy="923330"/>
          </a:xfrm>
          <a:prstGeom prst="rect">
            <a:avLst/>
          </a:prstGeom>
        </p:spPr>
        <p:txBody>
          <a:bodyPr wrap="square" lIns="0" tIns="0" rIns="0" bIns="0" rtlCol="0" anchor="t">
            <a:spAutoFit/>
          </a:bodyPr>
          <a:lstStyle/>
          <a:p>
            <a:pPr marL="0" lvl="0" indent="0" algn="l">
              <a:spcBef>
                <a:spcPct val="0"/>
              </a:spcBef>
            </a:pPr>
            <a:r>
              <a:rPr lang="en-US" sz="6000" b="1" dirty="0">
                <a:latin typeface="Tufuli Arabic Semi-Bold"/>
                <a:ea typeface="Tufuli Arabic Semi-Bold"/>
                <a:cs typeface="Tufuli Arabic Semi-Bold"/>
                <a:sym typeface="Tufuli Arabic Semi-Bold"/>
              </a:rPr>
              <a:t>Federal Post Card Application (FPCA)</a:t>
            </a:r>
          </a:p>
        </p:txBody>
      </p:sp>
      <p:sp>
        <p:nvSpPr>
          <p:cNvPr id="8" name="TextBox 8">
            <a:extLst>
              <a:ext uri="{FF2B5EF4-FFF2-40B4-BE49-F238E27FC236}">
                <a16:creationId xmlns:a16="http://schemas.microsoft.com/office/drawing/2014/main" id="{B925540E-F0B8-E891-5DB7-BD17C5535F40}"/>
              </a:ext>
            </a:extLst>
          </p:cNvPr>
          <p:cNvSpPr txBox="1"/>
          <p:nvPr/>
        </p:nvSpPr>
        <p:spPr>
          <a:xfrm>
            <a:off x="990600" y="3028790"/>
            <a:ext cx="16154400" cy="5786199"/>
          </a:xfrm>
          <a:prstGeom prst="rect">
            <a:avLst/>
          </a:prstGeom>
        </p:spPr>
        <p:txBody>
          <a:bodyPr wrap="square" lIns="0" tIns="0" rIns="0" bIns="0" rtlCol="0" anchor="t">
            <a:spAutoFit/>
          </a:bodyPr>
          <a:lstStyle/>
          <a:p>
            <a:pPr marL="742950" indent="-742950" algn="l">
              <a:buFont typeface="+mj-lt"/>
              <a:buAutoNum type="arabicParenR" startAt="3"/>
            </a:pPr>
            <a:r>
              <a:rPr lang="en-US" sz="4400" dirty="0">
                <a:solidFill>
                  <a:srgbClr val="000102"/>
                </a:solidFill>
                <a:ea typeface="KG Primary Penmanship"/>
                <a:cs typeface="KG Primary Penmanship"/>
                <a:sym typeface="KG Primary Penmanship"/>
              </a:rPr>
              <a:t>Overseas voter whose return is uncertain</a:t>
            </a:r>
            <a:endParaRPr lang="en-US" sz="4400" u="none" strike="noStrike" dirty="0">
              <a:solidFill>
                <a:srgbClr val="000102"/>
              </a:solidFill>
              <a:ea typeface="KG Primary Penmanship"/>
              <a:cs typeface="KG Primary Penmanship"/>
              <a:sym typeface="KG Primary Penmanship"/>
            </a:endParaRPr>
          </a:p>
          <a:p>
            <a:pPr marL="1028700" lvl="1" indent="-571500">
              <a:buFont typeface="Arial" panose="020B0604020202020204" pitchFamily="34" charset="0"/>
              <a:buChar char="•"/>
            </a:pPr>
            <a:r>
              <a:rPr lang="en-US" sz="3600" dirty="0">
                <a:solidFill>
                  <a:srgbClr val="000102"/>
                </a:solidFill>
                <a:ea typeface="KG Primary Penmanship"/>
                <a:cs typeface="KG Primary Penmanship"/>
                <a:sym typeface="KG Primary Penmanship"/>
              </a:rPr>
              <a:t>Provides the residence address where voter last resided in Indiana for at least 30-days before departing overseas</a:t>
            </a:r>
          </a:p>
          <a:p>
            <a:pPr marL="1028700" lvl="1" indent="-571500">
              <a:buFont typeface="Arial" panose="020B0604020202020204" pitchFamily="34" charset="0"/>
              <a:buChar char="•"/>
            </a:pPr>
            <a:r>
              <a:rPr lang="en-US" sz="3600" dirty="0">
                <a:solidFill>
                  <a:srgbClr val="000102"/>
                </a:solidFill>
                <a:ea typeface="KG Primary Penmanship"/>
                <a:cs typeface="KG Primary Penmanship"/>
                <a:sym typeface="KG Primary Penmanship"/>
              </a:rPr>
              <a:t>Registered to vote in the precinct of the voter registration office</a:t>
            </a:r>
          </a:p>
          <a:p>
            <a:pPr marL="1028700" lvl="1" indent="-571500">
              <a:buFont typeface="Arial" panose="020B0604020202020204" pitchFamily="34" charset="0"/>
              <a:buChar char="•"/>
            </a:pPr>
            <a:r>
              <a:rPr lang="en-US" sz="3600" dirty="0">
                <a:solidFill>
                  <a:srgbClr val="000102"/>
                </a:solidFill>
                <a:ea typeface="KG Primary Penmanship"/>
                <a:cs typeface="KG Primary Penmanship"/>
                <a:sym typeface="KG Primary Penmanship"/>
              </a:rPr>
              <a:t>Receive</a:t>
            </a:r>
            <a:r>
              <a:rPr lang="en-US" sz="3600" dirty="0">
                <a:ea typeface="KG Primary Penmanship"/>
                <a:cs typeface="KG Primary Penmanship"/>
                <a:sym typeface="KG Primary Penmanship"/>
              </a:rPr>
              <a:t>s</a:t>
            </a:r>
            <a:r>
              <a:rPr lang="en-US" sz="3600" dirty="0">
                <a:solidFill>
                  <a:srgbClr val="000102"/>
                </a:solidFill>
                <a:ea typeface="KG Primary Penmanship"/>
                <a:cs typeface="KG Primary Penmanship"/>
                <a:sym typeface="KG Primary Penmanship"/>
              </a:rPr>
              <a:t> a “federal only” ballot by email, fax, mail</a:t>
            </a:r>
          </a:p>
          <a:p>
            <a:pPr marL="1485900" lvl="2" indent="-571500">
              <a:buFont typeface="Arial" panose="020B0604020202020204" pitchFamily="34" charset="0"/>
              <a:buChar char="•"/>
            </a:pPr>
            <a:r>
              <a:rPr lang="en-US" sz="3200" dirty="0">
                <a:solidFill>
                  <a:srgbClr val="000102"/>
                </a:solidFill>
                <a:ea typeface="KG Primary Penmanship"/>
                <a:cs typeface="KG Primary Penmanship"/>
                <a:sym typeface="KG Primary Penmanship"/>
              </a:rPr>
              <a:t>In 2026, ONLY candidates for US House &amp; MUST include a write-in line</a:t>
            </a:r>
          </a:p>
          <a:p>
            <a:pPr marL="1943100" lvl="3" indent="-571500">
              <a:buFont typeface="Arial" panose="020B0604020202020204" pitchFamily="34" charset="0"/>
              <a:buChar char="•"/>
            </a:pPr>
            <a:r>
              <a:rPr lang="en-US" sz="2400" dirty="0">
                <a:solidFill>
                  <a:srgbClr val="000102"/>
                </a:solidFill>
                <a:ea typeface="KG Primary Penmanship"/>
                <a:cs typeface="KG Primary Penmanship"/>
                <a:sym typeface="KG Primary Penmanship"/>
              </a:rPr>
              <a:t>In NOVEMBER, straight party device must be included</a:t>
            </a:r>
          </a:p>
          <a:p>
            <a:pPr marL="1485900" lvl="2" indent="-571500">
              <a:buFont typeface="Arial" panose="020B0604020202020204" pitchFamily="34" charset="0"/>
              <a:buChar char="•"/>
            </a:pPr>
            <a:r>
              <a:rPr lang="en-US" sz="3200" dirty="0">
                <a:solidFill>
                  <a:srgbClr val="000102"/>
                </a:solidFill>
                <a:ea typeface="KG Primary Penmanship"/>
                <a:cs typeface="KG Primary Penmanship"/>
                <a:sym typeface="KG Primary Penmanship"/>
              </a:rPr>
              <a:t>In primary election, voter must indicate their political party (D or R) on the application</a:t>
            </a:r>
          </a:p>
          <a:p>
            <a:pPr marL="1943100" lvl="3" indent="-571500">
              <a:buFont typeface="Arial" panose="020B0604020202020204" pitchFamily="34" charset="0"/>
              <a:buChar char="•"/>
            </a:pPr>
            <a:r>
              <a:rPr lang="en-US" sz="2400" dirty="0">
                <a:solidFill>
                  <a:srgbClr val="000102"/>
                </a:solidFill>
                <a:ea typeface="KG Primary Penmanship"/>
                <a:cs typeface="KG Primary Penmanship"/>
                <a:sym typeface="KG Primary Penmanship"/>
              </a:rPr>
              <a:t>If not, the voter is not entitled to receive a ballot in the primary, but the form may be used for voter registration purposes</a:t>
            </a:r>
          </a:p>
          <a:p>
            <a:pPr marL="1943100" lvl="3" indent="-571500">
              <a:buFont typeface="Arial" panose="020B0604020202020204" pitchFamily="34" charset="0"/>
              <a:buChar char="•"/>
            </a:pPr>
            <a:r>
              <a:rPr lang="en-US" sz="2400" dirty="0">
                <a:solidFill>
                  <a:srgbClr val="000102"/>
                </a:solidFill>
                <a:ea typeface="KG Primary Penmanship"/>
                <a:cs typeface="KG Primary Penmanship"/>
                <a:sym typeface="KG Primary Penmanship"/>
              </a:rPr>
              <a:t>Absentee application is to be processed for November election given its “ongoing” nature</a:t>
            </a:r>
          </a:p>
          <a:p>
            <a:pPr marL="1485900" lvl="2" indent="-571500">
              <a:buFont typeface="Arial" panose="020B0604020202020204" pitchFamily="34" charset="0"/>
              <a:buChar char="•"/>
            </a:pPr>
            <a:endParaRPr lang="en-US" sz="2800" dirty="0">
              <a:solidFill>
                <a:srgbClr val="000102"/>
              </a:solidFill>
              <a:ea typeface="KG Primary Penmanship"/>
              <a:cs typeface="KG Primary Penmanship"/>
              <a:sym typeface="KG Primary Penmanship"/>
            </a:endParaRPr>
          </a:p>
        </p:txBody>
      </p:sp>
    </p:spTree>
    <p:extLst>
      <p:ext uri="{BB962C8B-B14F-4D97-AF65-F5344CB8AC3E}">
        <p14:creationId xmlns:p14="http://schemas.microsoft.com/office/powerpoint/2010/main" val="1309632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otalTime>1139</TotalTime>
  <Words>2810</Words>
  <Application>Microsoft Office PowerPoint</Application>
  <PresentationFormat>Custom</PresentationFormat>
  <Paragraphs>276</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Calibri</vt:lpstr>
      <vt:lpstr>Tufuli Arabic Semi-Bold</vt:lpstr>
      <vt:lpstr>KG Primary Penmanship</vt:lpstr>
      <vt:lpstr>Bangers</vt:lpstr>
      <vt:lpstr>Aptos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taller de dibujo comic retro creativo multicolor</dc:title>
  <dc:creator>Nussmeyer, Angela M</dc:creator>
  <cp:lastModifiedBy>Nussmeyer, Angela M</cp:lastModifiedBy>
  <cp:revision>5</cp:revision>
  <cp:lastPrinted>2026-02-19T19:22:19Z</cp:lastPrinted>
  <dcterms:created xsi:type="dcterms:W3CDTF">2006-08-16T00:00:00Z</dcterms:created>
  <dcterms:modified xsi:type="dcterms:W3CDTF">2026-02-20T19:29:32Z</dcterms:modified>
  <dc:identifier>DAHBH8E-DL0</dc:identifier>
</cp:coreProperties>
</file>