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3971" r:id="rId5"/>
  </p:sldMasterIdLst>
  <p:notesMasterIdLst>
    <p:notesMasterId r:id="rId44"/>
  </p:notesMasterIdLst>
  <p:handoutMasterIdLst>
    <p:handoutMasterId r:id="rId45"/>
  </p:handoutMasterIdLst>
  <p:sldIdLst>
    <p:sldId id="2145721334" r:id="rId6"/>
    <p:sldId id="2145721308" r:id="rId7"/>
    <p:sldId id="2147473366" r:id="rId8"/>
    <p:sldId id="2147482445" r:id="rId9"/>
    <p:sldId id="2147482664" r:id="rId10"/>
    <p:sldId id="2147483646" r:id="rId11"/>
    <p:sldId id="2147482458" r:id="rId12"/>
    <p:sldId id="2147482467" r:id="rId13"/>
    <p:sldId id="2147482450" r:id="rId14"/>
    <p:sldId id="2147482468" r:id="rId15"/>
    <p:sldId id="2147482661" r:id="rId16"/>
    <p:sldId id="268" r:id="rId17"/>
    <p:sldId id="2147482662" r:id="rId18"/>
    <p:sldId id="2147482663" r:id="rId19"/>
    <p:sldId id="2147482471" r:id="rId20"/>
    <p:sldId id="2147482472" r:id="rId21"/>
    <p:sldId id="2147482473" r:id="rId22"/>
    <p:sldId id="4403" r:id="rId23"/>
    <p:sldId id="2147483647" r:id="rId24"/>
    <p:sldId id="256" r:id="rId25"/>
    <p:sldId id="2147482453" r:id="rId26"/>
    <p:sldId id="2147482454" r:id="rId27"/>
    <p:sldId id="264" r:id="rId28"/>
    <p:sldId id="265" r:id="rId29"/>
    <p:sldId id="277" r:id="rId30"/>
    <p:sldId id="2147482475" r:id="rId31"/>
    <p:sldId id="275" r:id="rId32"/>
    <p:sldId id="267" r:id="rId33"/>
    <p:sldId id="2147482444" r:id="rId34"/>
    <p:sldId id="2147482452" r:id="rId35"/>
    <p:sldId id="266" r:id="rId36"/>
    <p:sldId id="2147482659" r:id="rId37"/>
    <p:sldId id="2147482046" r:id="rId38"/>
    <p:sldId id="2147482461" r:id="rId39"/>
    <p:sldId id="2147482470" r:id="rId40"/>
    <p:sldId id="2147482446" r:id="rId41"/>
    <p:sldId id="2147482195" r:id="rId42"/>
    <p:sldId id="214748247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8AB8F4-B02B-419E-ABA5-19F5B413E945}">
          <p14:sldIdLst>
            <p14:sldId id="2145721334"/>
            <p14:sldId id="2145721308"/>
          </p14:sldIdLst>
        </p14:section>
        <p14:section name="Recent Updates" id="{97121F5A-8738-44C5-9016-9D4F8981F4F7}">
          <p14:sldIdLst>
            <p14:sldId id="2147473366"/>
            <p14:sldId id="2147482445"/>
            <p14:sldId id="2147482664"/>
            <p14:sldId id="2147483646"/>
            <p14:sldId id="2147482458"/>
            <p14:sldId id="2147482467"/>
            <p14:sldId id="2147482450"/>
            <p14:sldId id="2147482468"/>
            <p14:sldId id="2147482661"/>
            <p14:sldId id="268"/>
            <p14:sldId id="2147482662"/>
            <p14:sldId id="2147482663"/>
            <p14:sldId id="2147482471"/>
            <p14:sldId id="2147482472"/>
            <p14:sldId id="2147482473"/>
            <p14:sldId id="4403"/>
            <p14:sldId id="2147483647"/>
            <p14:sldId id="256"/>
            <p14:sldId id="2147482453"/>
            <p14:sldId id="2147482454"/>
            <p14:sldId id="264"/>
            <p14:sldId id="265"/>
            <p14:sldId id="277"/>
            <p14:sldId id="2147482475"/>
            <p14:sldId id="275"/>
          </p14:sldIdLst>
        </p14:section>
        <p14:section name="Future Updates" id="{32D4F436-B8C2-4AA1-9A27-D4C4A8E20D42}">
          <p14:sldIdLst>
            <p14:sldId id="267"/>
            <p14:sldId id="2147482444"/>
            <p14:sldId id="2147482452"/>
            <p14:sldId id="266"/>
            <p14:sldId id="2147482659"/>
          </p14:sldIdLst>
        </p14:section>
        <p14:section name="Reminders &amp; Resources" id="{3A14CD7B-651C-4B7E-9F79-25AF353D436E}">
          <p14:sldIdLst>
            <p14:sldId id="2147482046"/>
            <p14:sldId id="2147482461"/>
            <p14:sldId id="2147482470"/>
          </p14:sldIdLst>
        </p14:section>
        <p14:section name="Closing" id="{A71B85E4-F718-48AE-A207-97B97CFD4A23}">
          <p14:sldIdLst>
            <p14:sldId id="2147482446"/>
            <p14:sldId id="2147482195"/>
          </p14:sldIdLst>
        </p14:section>
        <p14:section name="Backup Slide" id="{0379FFD6-FFC6-4CCF-A03B-4747AF2D3286}">
          <p14:sldIdLst>
            <p14:sldId id="21474824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1B3A04-3E80-CE7D-7223-E6ACF696FF68}" name="Stevenson, Rose M" initials="SR" userId="S::rose.m.stevenson@usps.gov::82297606-44bf-450b-bbad-964087ec581f" providerId="AD"/>
  <p188:author id="{30F1511E-1A5D-9DE4-59FA-CCA654AF2AE3}" name="Cederberg, Laura (WAS-WSW)" initials="C(" userId="S::lcederberg@webershandwick.com::f7133a5c-b5f3-443b-af48-471b8ef6f7c2" providerId="AD"/>
  <p188:author id="{C0EDF927-5504-D7D0-BEB7-D74226ECDA2B}" name="Lott, Tonia N - Washington, DC" initials="LTNWD" userId="S::tonia.n.lott@usps.gov::02f6a6f1-907a-41cd-8412-5b43d8f79edf" providerId="AD"/>
  <p188:author id="{DA51A836-80A2-0554-DDD5-62EC59FEE39C}" name="Kesling, Bradley J - Washington, DC - Contractor" initials="KBJWDC" userId="S::Bradley.J.Kesling@usps.gov::eaba707d-79df-4831-994b-eb74a00af565" providerId="AD"/>
  <p188:author id="{69F3CF58-0DCB-5280-B154-D44A8037C895}" name="Kesling, Brad" initials="KB" userId="S::bkesling@deloitte.com::6dd7384d-8d5a-45e1-b26d-873981a33884" providerId="AD"/>
  <p188:author id="{414D1D86-591E-3152-1D7F-724CA7EDBA0A}" name="Del Rio, Lisa - Washington, DC" initials="DD" userId="S::lisa.delrio@usps.gov::6d3e7b17-af09-46d3-b579-c2d902041d56" providerId="AD"/>
  <p188:author id="{9FFCE18A-3E94-969B-D354-7A2422DB080F}" name="Connelly, Matthew J - Washington, DC" initials="MC" userId="S::Matthew.J.Connelly@usps.gov::b27862b3-f6e4-4e29-95bb-5ac660d0bd0f" providerId="AD"/>
  <p188:author id="{1C90739C-E1D5-BD1C-1629-5106B8A6B548}" name="Matyas, Emily A - Washington, DC" initials="MD" userId="S::emily.a.matyas@usps.gov::80818604-56b5-4642-822e-4fa004c8655d" providerId="AD"/>
  <p188:author id="{762CE9CB-32AF-88DE-A575-431541C1391F}" name="Siddle, Jerod A - Washington, DC" initials="SD" userId="S::jerod.a.siddle@usps.gov::8a3b98a7-cc46-4a3c-b0d8-0a399ca0367e" providerId="AD"/>
  <p188:author id="{FE31C9EF-0762-6E82-D94A-0A1B2F2EBFC9}" name="Carter, Steven J - Washington, DC" initials="CD" userId="S::steven.j.carter@usps.gov::a899da8a-772c-40d2-bfd1-c17a2e188624" providerId="AD"/>
  <p188:author id="{B3DA9DFA-2C65-E0D0-3D15-07A97B3B725E}" name="Alvillar Garcia, Daniel - Washington, DC" initials="AD" userId="S::daniel.alvillargarcia@usps.gov::7929c0be-8703-4742-8dd4-19e9087f00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2"/>
    <a:srgbClr val="F8F8F8"/>
    <a:srgbClr val="FFFFFF"/>
    <a:srgbClr val="DAE0EF"/>
    <a:srgbClr val="DDEFE8"/>
    <a:srgbClr val="A9CCEE"/>
    <a:srgbClr val="D4D9EC"/>
    <a:srgbClr val="4472C4"/>
    <a:srgbClr val="1F4E79"/>
    <a:srgbClr val="DD2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446" autoAdjust="0"/>
  </p:normalViewPr>
  <p:slideViewPr>
    <p:cSldViewPr snapToGrid="0">
      <p:cViewPr varScale="1">
        <p:scale>
          <a:sx n="33" d="100"/>
          <a:sy n="33" d="100"/>
        </p:scale>
        <p:origin x="2660" y="5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ddle, Jerod A - Washington, DC" userId="8a3b98a7-cc46-4a3c-b0d8-0a399ca0367e" providerId="ADAL" clId="{DAE7262C-89C3-48CE-A977-36521BB95197}"/>
    <pc:docChg chg="undo custSel modSld">
      <pc:chgData name="Siddle, Jerod A - Washington, DC" userId="8a3b98a7-cc46-4a3c-b0d8-0a399ca0367e" providerId="ADAL" clId="{DAE7262C-89C3-48CE-A977-36521BB95197}" dt="2026-02-20T19:06:52.963" v="48" actId="6549"/>
      <pc:docMkLst>
        <pc:docMk/>
      </pc:docMkLst>
      <pc:sldChg chg="modNotesTx">
        <pc:chgData name="Siddle, Jerod A - Washington, DC" userId="8a3b98a7-cc46-4a3c-b0d8-0a399ca0367e" providerId="ADAL" clId="{DAE7262C-89C3-48CE-A977-36521BB95197}" dt="2026-02-20T19:04:17.033" v="16" actId="6549"/>
        <pc:sldMkLst>
          <pc:docMk/>
          <pc:sldMk cId="2939233531" sldId="256"/>
        </pc:sldMkLst>
      </pc:sldChg>
      <pc:sldChg chg="modNotesTx">
        <pc:chgData name="Siddle, Jerod A - Washington, DC" userId="8a3b98a7-cc46-4a3c-b0d8-0a399ca0367e" providerId="ADAL" clId="{DAE7262C-89C3-48CE-A977-36521BB95197}" dt="2026-02-20T19:04:33.045" v="19" actId="6549"/>
        <pc:sldMkLst>
          <pc:docMk/>
          <pc:sldMk cId="1529590445" sldId="264"/>
        </pc:sldMkLst>
      </pc:sldChg>
      <pc:sldChg chg="modNotesTx">
        <pc:chgData name="Siddle, Jerod A - Washington, DC" userId="8a3b98a7-cc46-4a3c-b0d8-0a399ca0367e" providerId="ADAL" clId="{DAE7262C-89C3-48CE-A977-36521BB95197}" dt="2026-02-20T19:05:58.411" v="38" actId="6549"/>
        <pc:sldMkLst>
          <pc:docMk/>
          <pc:sldMk cId="2450140840" sldId="265"/>
        </pc:sldMkLst>
      </pc:sldChg>
      <pc:sldChg chg="modNotesTx">
        <pc:chgData name="Siddle, Jerod A - Washington, DC" userId="8a3b98a7-cc46-4a3c-b0d8-0a399ca0367e" providerId="ADAL" clId="{DAE7262C-89C3-48CE-A977-36521BB95197}" dt="2026-02-20T19:06:28.006" v="44" actId="6549"/>
        <pc:sldMkLst>
          <pc:docMk/>
          <pc:sldMk cId="2870397694" sldId="266"/>
        </pc:sldMkLst>
      </pc:sldChg>
      <pc:sldChg chg="modNotesTx">
        <pc:chgData name="Siddle, Jerod A - Washington, DC" userId="8a3b98a7-cc46-4a3c-b0d8-0a399ca0367e" providerId="ADAL" clId="{DAE7262C-89C3-48CE-A977-36521BB95197}" dt="2026-02-20T19:06:16.986" v="42" actId="6549"/>
        <pc:sldMkLst>
          <pc:docMk/>
          <pc:sldMk cId="837324362" sldId="267"/>
        </pc:sldMkLst>
      </pc:sldChg>
      <pc:sldChg chg="modNotesTx">
        <pc:chgData name="Siddle, Jerod A - Washington, DC" userId="8a3b98a7-cc46-4a3c-b0d8-0a399ca0367e" providerId="ADAL" clId="{DAE7262C-89C3-48CE-A977-36521BB95197}" dt="2026-02-20T19:03:46.067" v="9" actId="6549"/>
        <pc:sldMkLst>
          <pc:docMk/>
          <pc:sldMk cId="1221492835" sldId="268"/>
        </pc:sldMkLst>
      </pc:sldChg>
      <pc:sldChg chg="modNotesTx">
        <pc:chgData name="Siddle, Jerod A - Washington, DC" userId="8a3b98a7-cc46-4a3c-b0d8-0a399ca0367e" providerId="ADAL" clId="{DAE7262C-89C3-48CE-A977-36521BB95197}" dt="2026-02-20T19:06:13.363" v="41" actId="6549"/>
        <pc:sldMkLst>
          <pc:docMk/>
          <pc:sldMk cId="1939398259" sldId="275"/>
        </pc:sldMkLst>
      </pc:sldChg>
      <pc:sldChg chg="modNotesTx">
        <pc:chgData name="Siddle, Jerod A - Washington, DC" userId="8a3b98a7-cc46-4a3c-b0d8-0a399ca0367e" providerId="ADAL" clId="{DAE7262C-89C3-48CE-A977-36521BB95197}" dt="2026-02-20T19:06:04.757" v="39" actId="6549"/>
        <pc:sldMkLst>
          <pc:docMk/>
          <pc:sldMk cId="667650260" sldId="277"/>
        </pc:sldMkLst>
      </pc:sldChg>
      <pc:sldChg chg="modNotesTx">
        <pc:chgData name="Siddle, Jerod A - Washington, DC" userId="8a3b98a7-cc46-4a3c-b0d8-0a399ca0367e" providerId="ADAL" clId="{DAE7262C-89C3-48CE-A977-36521BB95197}" dt="2026-02-20T19:04:09.519" v="15" actId="6549"/>
        <pc:sldMkLst>
          <pc:docMk/>
          <pc:sldMk cId="2339968464" sldId="4403"/>
        </pc:sldMkLst>
      </pc:sldChg>
      <pc:sldChg chg="modNotesTx">
        <pc:chgData name="Siddle, Jerod A - Washington, DC" userId="8a3b98a7-cc46-4a3c-b0d8-0a399ca0367e" providerId="ADAL" clId="{DAE7262C-89C3-48CE-A977-36521BB95197}" dt="2026-02-20T19:03:05.844" v="1" actId="6549"/>
        <pc:sldMkLst>
          <pc:docMk/>
          <pc:sldMk cId="2486432684" sldId="2145721308"/>
        </pc:sldMkLst>
      </pc:sldChg>
      <pc:sldChg chg="modNotesTx">
        <pc:chgData name="Siddle, Jerod A - Washington, DC" userId="8a3b98a7-cc46-4a3c-b0d8-0a399ca0367e" providerId="ADAL" clId="{DAE7262C-89C3-48CE-A977-36521BB95197}" dt="2026-02-20T19:03:02.001" v="0" actId="6549"/>
        <pc:sldMkLst>
          <pc:docMk/>
          <pc:sldMk cId="2810705888" sldId="2145721334"/>
        </pc:sldMkLst>
      </pc:sldChg>
      <pc:sldChg chg="modNotesTx">
        <pc:chgData name="Siddle, Jerod A - Washington, DC" userId="8a3b98a7-cc46-4a3c-b0d8-0a399ca0367e" providerId="ADAL" clId="{DAE7262C-89C3-48CE-A977-36521BB95197}" dt="2026-02-20T19:03:11.897" v="2" actId="6549"/>
        <pc:sldMkLst>
          <pc:docMk/>
          <pc:sldMk cId="2472156465" sldId="2147482445"/>
        </pc:sldMkLst>
      </pc:sldChg>
      <pc:sldChg chg="modNotesTx">
        <pc:chgData name="Siddle, Jerod A - Washington, DC" userId="8a3b98a7-cc46-4a3c-b0d8-0a399ca0367e" providerId="ADAL" clId="{DAE7262C-89C3-48CE-A977-36521BB95197}" dt="2026-02-20T19:03:36.071" v="7" actId="6549"/>
        <pc:sldMkLst>
          <pc:docMk/>
          <pc:sldMk cId="2351203465" sldId="2147482450"/>
        </pc:sldMkLst>
      </pc:sldChg>
      <pc:sldChg chg="modNotesTx">
        <pc:chgData name="Siddle, Jerod A - Washington, DC" userId="8a3b98a7-cc46-4a3c-b0d8-0a399ca0367e" providerId="ADAL" clId="{DAE7262C-89C3-48CE-A977-36521BB95197}" dt="2026-02-20T19:06:23.264" v="43" actId="6549"/>
        <pc:sldMkLst>
          <pc:docMk/>
          <pc:sldMk cId="2666865379" sldId="2147482452"/>
        </pc:sldMkLst>
      </pc:sldChg>
      <pc:sldChg chg="modNotesTx">
        <pc:chgData name="Siddle, Jerod A - Washington, DC" userId="8a3b98a7-cc46-4a3c-b0d8-0a399ca0367e" providerId="ADAL" clId="{DAE7262C-89C3-48CE-A977-36521BB95197}" dt="2026-02-20T19:04:24.384" v="17" actId="6549"/>
        <pc:sldMkLst>
          <pc:docMk/>
          <pc:sldMk cId="3482961359" sldId="2147482453"/>
        </pc:sldMkLst>
      </pc:sldChg>
      <pc:sldChg chg="modNotesTx">
        <pc:chgData name="Siddle, Jerod A - Washington, DC" userId="8a3b98a7-cc46-4a3c-b0d8-0a399ca0367e" providerId="ADAL" clId="{DAE7262C-89C3-48CE-A977-36521BB95197}" dt="2026-02-20T19:04:28.758" v="18" actId="6549"/>
        <pc:sldMkLst>
          <pc:docMk/>
          <pc:sldMk cId="4146390569" sldId="2147482454"/>
        </pc:sldMkLst>
      </pc:sldChg>
      <pc:sldChg chg="modNotesTx">
        <pc:chgData name="Siddle, Jerod A - Washington, DC" userId="8a3b98a7-cc46-4a3c-b0d8-0a399ca0367e" providerId="ADAL" clId="{DAE7262C-89C3-48CE-A977-36521BB95197}" dt="2026-02-20T19:03:26.814" v="5" actId="6549"/>
        <pc:sldMkLst>
          <pc:docMk/>
          <pc:sldMk cId="3589692496" sldId="2147482458"/>
        </pc:sldMkLst>
      </pc:sldChg>
      <pc:sldChg chg="modNotesTx">
        <pc:chgData name="Siddle, Jerod A - Washington, DC" userId="8a3b98a7-cc46-4a3c-b0d8-0a399ca0367e" providerId="ADAL" clId="{DAE7262C-89C3-48CE-A977-36521BB95197}" dt="2026-02-20T19:06:39.315" v="46" actId="6549"/>
        <pc:sldMkLst>
          <pc:docMk/>
          <pc:sldMk cId="3461687227" sldId="2147482461"/>
        </pc:sldMkLst>
      </pc:sldChg>
      <pc:sldChg chg="modNotesTx">
        <pc:chgData name="Siddle, Jerod A - Washington, DC" userId="8a3b98a7-cc46-4a3c-b0d8-0a399ca0367e" providerId="ADAL" clId="{DAE7262C-89C3-48CE-A977-36521BB95197}" dt="2026-02-20T19:03:30.814" v="6" actId="6549"/>
        <pc:sldMkLst>
          <pc:docMk/>
          <pc:sldMk cId="598962216" sldId="2147482467"/>
        </pc:sldMkLst>
      </pc:sldChg>
      <pc:sldChg chg="modNotesTx">
        <pc:chgData name="Siddle, Jerod A - Washington, DC" userId="8a3b98a7-cc46-4a3c-b0d8-0a399ca0367e" providerId="ADAL" clId="{DAE7262C-89C3-48CE-A977-36521BB95197}" dt="2026-02-20T19:06:43.864" v="47" actId="6549"/>
        <pc:sldMkLst>
          <pc:docMk/>
          <pc:sldMk cId="3370788184" sldId="2147482470"/>
        </pc:sldMkLst>
      </pc:sldChg>
      <pc:sldChg chg="modNotesTx">
        <pc:chgData name="Siddle, Jerod A - Washington, DC" userId="8a3b98a7-cc46-4a3c-b0d8-0a399ca0367e" providerId="ADAL" clId="{DAE7262C-89C3-48CE-A977-36521BB95197}" dt="2026-02-20T19:03:57.999" v="12" actId="6549"/>
        <pc:sldMkLst>
          <pc:docMk/>
          <pc:sldMk cId="2717555913" sldId="2147482471"/>
        </pc:sldMkLst>
      </pc:sldChg>
      <pc:sldChg chg="modNotesTx">
        <pc:chgData name="Siddle, Jerod A - Washington, DC" userId="8a3b98a7-cc46-4a3c-b0d8-0a399ca0367e" providerId="ADAL" clId="{DAE7262C-89C3-48CE-A977-36521BB95197}" dt="2026-02-20T19:04:02.023" v="13" actId="6549"/>
        <pc:sldMkLst>
          <pc:docMk/>
          <pc:sldMk cId="3029134985" sldId="2147482472"/>
        </pc:sldMkLst>
      </pc:sldChg>
      <pc:sldChg chg="modNotesTx">
        <pc:chgData name="Siddle, Jerod A - Washington, DC" userId="8a3b98a7-cc46-4a3c-b0d8-0a399ca0367e" providerId="ADAL" clId="{DAE7262C-89C3-48CE-A977-36521BB95197}" dt="2026-02-20T19:04:05.958" v="14" actId="6549"/>
        <pc:sldMkLst>
          <pc:docMk/>
          <pc:sldMk cId="3202487636" sldId="2147482473"/>
        </pc:sldMkLst>
      </pc:sldChg>
      <pc:sldChg chg="modNotesTx">
        <pc:chgData name="Siddle, Jerod A - Washington, DC" userId="8a3b98a7-cc46-4a3c-b0d8-0a399ca0367e" providerId="ADAL" clId="{DAE7262C-89C3-48CE-A977-36521BB95197}" dt="2026-02-20T19:06:09.059" v="40" actId="6549"/>
        <pc:sldMkLst>
          <pc:docMk/>
          <pc:sldMk cId="2694603064" sldId="2147482475"/>
        </pc:sldMkLst>
      </pc:sldChg>
      <pc:sldChg chg="modNotesTx">
        <pc:chgData name="Siddle, Jerod A - Washington, DC" userId="8a3b98a7-cc46-4a3c-b0d8-0a399ca0367e" providerId="ADAL" clId="{DAE7262C-89C3-48CE-A977-36521BB95197}" dt="2026-02-20T19:06:52.963" v="48" actId="6549"/>
        <pc:sldMkLst>
          <pc:docMk/>
          <pc:sldMk cId="2447055092" sldId="2147482477"/>
        </pc:sldMkLst>
      </pc:sldChg>
      <pc:sldChg chg="modNotesTx">
        <pc:chgData name="Siddle, Jerod A - Washington, DC" userId="8a3b98a7-cc46-4a3c-b0d8-0a399ca0367e" providerId="ADAL" clId="{DAE7262C-89C3-48CE-A977-36521BB95197}" dt="2026-02-20T19:06:32.200" v="45" actId="6549"/>
        <pc:sldMkLst>
          <pc:docMk/>
          <pc:sldMk cId="605728362" sldId="2147482659"/>
        </pc:sldMkLst>
      </pc:sldChg>
      <pc:sldChg chg="modNotesTx">
        <pc:chgData name="Siddle, Jerod A - Washington, DC" userId="8a3b98a7-cc46-4a3c-b0d8-0a399ca0367e" providerId="ADAL" clId="{DAE7262C-89C3-48CE-A977-36521BB95197}" dt="2026-02-20T19:03:41.833" v="8" actId="6549"/>
        <pc:sldMkLst>
          <pc:docMk/>
          <pc:sldMk cId="1597387837" sldId="2147482661"/>
        </pc:sldMkLst>
      </pc:sldChg>
      <pc:sldChg chg="modNotesTx">
        <pc:chgData name="Siddle, Jerod A - Washington, DC" userId="8a3b98a7-cc46-4a3c-b0d8-0a399ca0367e" providerId="ADAL" clId="{DAE7262C-89C3-48CE-A977-36521BB95197}" dt="2026-02-20T19:03:50.263" v="10" actId="6549"/>
        <pc:sldMkLst>
          <pc:docMk/>
          <pc:sldMk cId="4051885637" sldId="2147482662"/>
        </pc:sldMkLst>
      </pc:sldChg>
      <pc:sldChg chg="modNotesTx">
        <pc:chgData name="Siddle, Jerod A - Washington, DC" userId="8a3b98a7-cc46-4a3c-b0d8-0a399ca0367e" providerId="ADAL" clId="{DAE7262C-89C3-48CE-A977-36521BB95197}" dt="2026-02-20T19:03:54.257" v="11" actId="6549"/>
        <pc:sldMkLst>
          <pc:docMk/>
          <pc:sldMk cId="1811036522" sldId="2147482663"/>
        </pc:sldMkLst>
      </pc:sldChg>
      <pc:sldChg chg="modNotesTx">
        <pc:chgData name="Siddle, Jerod A - Washington, DC" userId="8a3b98a7-cc46-4a3c-b0d8-0a399ca0367e" providerId="ADAL" clId="{DAE7262C-89C3-48CE-A977-36521BB95197}" dt="2026-02-20T19:03:18.034" v="3" actId="6549"/>
        <pc:sldMkLst>
          <pc:docMk/>
          <pc:sldMk cId="4117852206" sldId="2147482664"/>
        </pc:sldMkLst>
      </pc:sldChg>
      <pc:sldChg chg="modNotesTx">
        <pc:chgData name="Siddle, Jerod A - Washington, DC" userId="8a3b98a7-cc46-4a3c-b0d8-0a399ca0367e" providerId="ADAL" clId="{DAE7262C-89C3-48CE-A977-36521BB95197}" dt="2026-02-20T19:03:22.037" v="4" actId="6549"/>
        <pc:sldMkLst>
          <pc:docMk/>
          <pc:sldMk cId="2084151646" sldId="2147483646"/>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postalpro.usps.com/acs/eACS001.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ostalpro.usps.com/acs/eACS001.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DAC73-F859-4BB2-AAD1-92BFCF4096B6}" type="doc">
      <dgm:prSet loTypeId="urn:microsoft.com/office/officeart/2005/8/layout/hProcess11" loCatId="process" qsTypeId="urn:microsoft.com/office/officeart/2005/8/quickstyle/simple4" qsCatId="simple" csTypeId="urn:microsoft.com/office/officeart/2005/8/colors/accent1_2" csCatId="accent1" phldr="1"/>
      <dgm:spPr/>
      <dgm:t>
        <a:bodyPr/>
        <a:lstStyle/>
        <a:p>
          <a:endParaRPr lang="en-US"/>
        </a:p>
      </dgm:t>
    </dgm:pt>
    <dgm:pt modelId="{E1C86DE0-6C27-4994-AA20-15CF003E9982}">
      <dgm:prSet phldrT="[Text]" custT="1"/>
      <dgm:spPr/>
      <dgm:t>
        <a:bodyPr anchor="ctr" anchorCtr="0"/>
        <a:lstStyle/>
        <a:p>
          <a:r>
            <a:rPr lang="en-US" sz="1800">
              <a:latin typeface="Arial" panose="020B0604020202020204" pitchFamily="34" charset="0"/>
              <a:cs typeface="Arial" panose="020B0604020202020204" pitchFamily="34" charset="0"/>
            </a:rPr>
            <a:t>Mailer chooses an ACS method and enrolls in ACS through: </a:t>
          </a:r>
          <a:r>
            <a:rPr lang="en-US" sz="1700">
              <a:latin typeface="Arial" panose="020B0604020202020204" pitchFamily="34" charset="0"/>
              <a:cs typeface="Arial" panose="020B0604020202020204" pitchFamily="34" charset="0"/>
              <a:hlinkClick xmlns:r="http://schemas.openxmlformats.org/officeDocument/2006/relationships" r:id="rId1"/>
            </a:rPr>
            <a:t>https://postalpro.usps.com/acs/eACS001.pdf</a:t>
          </a:r>
          <a:endParaRPr lang="en-US" sz="1700" u="none"/>
        </a:p>
      </dgm:t>
    </dgm:pt>
    <dgm:pt modelId="{2EDF2705-559E-46C3-89F2-ABE8B6005BB7}" type="parTrans" cxnId="{E461074C-27B1-4584-92A2-115175D61215}">
      <dgm:prSet/>
      <dgm:spPr/>
      <dgm:t>
        <a:bodyPr/>
        <a:lstStyle/>
        <a:p>
          <a:endParaRPr lang="en-US"/>
        </a:p>
      </dgm:t>
    </dgm:pt>
    <dgm:pt modelId="{65CDB21B-776E-44B6-9A09-F97E1C638B64}" type="sibTrans" cxnId="{E461074C-27B1-4584-92A2-115175D61215}">
      <dgm:prSet/>
      <dgm:spPr/>
      <dgm:t>
        <a:bodyPr/>
        <a:lstStyle/>
        <a:p>
          <a:endParaRPr lang="en-US"/>
        </a:p>
      </dgm:t>
    </dgm:pt>
    <dgm:pt modelId="{473E020C-FFC9-4D31-89B3-2FACC30D8288}">
      <dgm:prSet phldrT="[Text]" custT="1"/>
      <dgm:spPr/>
      <dgm:t>
        <a:bodyPr anchor="ctr" anchorCtr="0"/>
        <a:lstStyle/>
        <a:p>
          <a:r>
            <a:rPr lang="en-US" sz="1800">
              <a:latin typeface="Arial" panose="020B0604020202020204" pitchFamily="34" charset="0"/>
              <a:cs typeface="Arial" panose="020B0604020202020204" pitchFamily="34" charset="0"/>
            </a:rPr>
            <a:t>COA information is generated in the process and sent to the mailers electronically.</a:t>
          </a:r>
          <a:endParaRPr lang="en-US" sz="1800" u="none">
            <a:latin typeface="Arial" panose="020B0604020202020204" pitchFamily="34" charset="0"/>
            <a:cs typeface="Arial" panose="020B0604020202020204" pitchFamily="34" charset="0"/>
          </a:endParaRPr>
        </a:p>
      </dgm:t>
    </dgm:pt>
    <dgm:pt modelId="{3A35BD1F-56A3-4D9E-84D1-5AA7444EBEA7}" type="sibTrans" cxnId="{9420FCEF-CF89-4FB6-8E8E-A7B4E5ECED93}">
      <dgm:prSet/>
      <dgm:spPr/>
      <dgm:t>
        <a:bodyPr/>
        <a:lstStyle/>
        <a:p>
          <a:endParaRPr lang="en-US"/>
        </a:p>
      </dgm:t>
    </dgm:pt>
    <dgm:pt modelId="{9BAA7B8B-3773-4177-A247-BBE5C9C3CF12}" type="parTrans" cxnId="{9420FCEF-CF89-4FB6-8E8E-A7B4E5ECED93}">
      <dgm:prSet/>
      <dgm:spPr/>
      <dgm:t>
        <a:bodyPr/>
        <a:lstStyle/>
        <a:p>
          <a:endParaRPr lang="en-US"/>
        </a:p>
      </dgm:t>
    </dgm:pt>
    <dgm:pt modelId="{F5434C88-B27C-4F48-9A69-5BD348D03639}">
      <dgm:prSet phldrT="[Text]" custT="1"/>
      <dgm:spPr/>
      <dgm:t>
        <a:bodyPr anchor="ctr" anchorCtr="0"/>
        <a:lstStyle/>
        <a:p>
          <a:r>
            <a:rPr lang="en-US" sz="1800" dirty="0">
              <a:latin typeface="Arial" panose="020B0604020202020204" pitchFamily="34" charset="0"/>
              <a:cs typeface="Arial" panose="020B0604020202020204" pitchFamily="34" charset="0"/>
            </a:rPr>
            <a:t>Undeliverable mailpieces are intercepted and directed either to the Postal Automation Redirection System (PARS) or Computerized Forwarding System (CFS), depending on the ACS method.</a:t>
          </a:r>
        </a:p>
      </dgm:t>
    </dgm:pt>
    <dgm:pt modelId="{23B5DE7F-A4EE-40E3-AD7D-5953DE960D51}" type="sibTrans" cxnId="{9D20FC0A-AF4B-40CC-B751-09E803A03F34}">
      <dgm:prSet/>
      <dgm:spPr/>
      <dgm:t>
        <a:bodyPr/>
        <a:lstStyle/>
        <a:p>
          <a:endParaRPr lang="en-US"/>
        </a:p>
      </dgm:t>
    </dgm:pt>
    <dgm:pt modelId="{485E2ECB-2846-4A7D-9363-5148B4664297}" type="parTrans" cxnId="{9D20FC0A-AF4B-40CC-B751-09E803A03F34}">
      <dgm:prSet/>
      <dgm:spPr/>
      <dgm:t>
        <a:bodyPr/>
        <a:lstStyle/>
        <a:p>
          <a:endParaRPr lang="en-US"/>
        </a:p>
      </dgm:t>
    </dgm:pt>
    <dgm:pt modelId="{434E7D5E-2987-4608-929F-B3988ACC7E67}">
      <dgm:prSet phldrT="[Text]" custT="1"/>
      <dgm:spPr/>
      <dgm:t>
        <a:bodyPr anchor="ctr" anchorCtr="0"/>
        <a:lstStyle/>
        <a:p>
          <a:pPr algn="ctr"/>
          <a:endParaRPr lang="en-US" sz="16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Mailer modifies the mailing label, address block and </a:t>
          </a:r>
          <a:r>
            <a:rPr lang="en-US" sz="1800" dirty="0" err="1">
              <a:latin typeface="Arial" panose="020B0604020202020204" pitchFamily="34" charset="0"/>
              <a:cs typeface="Arial" panose="020B0604020202020204" pitchFamily="34" charset="0"/>
            </a:rPr>
            <a:t>mailpiece</a:t>
          </a:r>
          <a:r>
            <a:rPr lang="en-US" sz="1800" dirty="0">
              <a:latin typeface="Arial" panose="020B0604020202020204" pitchFamily="34" charset="0"/>
              <a:cs typeface="Arial" panose="020B0604020202020204" pitchFamily="34" charset="0"/>
            </a:rPr>
            <a:t> accordingly to the ACS service applied. </a:t>
          </a:r>
          <a:endParaRPr lang="en-US" sz="1800" u="none" dirty="0">
            <a:latin typeface="Arial" panose="020B0604020202020204" pitchFamily="34" charset="0"/>
            <a:cs typeface="Arial" panose="020B0604020202020204" pitchFamily="34" charset="0"/>
          </a:endParaRPr>
        </a:p>
      </dgm:t>
    </dgm:pt>
    <dgm:pt modelId="{070B578B-2BF7-44DE-A5D4-4F9163D076A9}" type="sibTrans" cxnId="{446E82E6-667C-4D95-8B9B-2DB273B7ED28}">
      <dgm:prSet/>
      <dgm:spPr/>
      <dgm:t>
        <a:bodyPr/>
        <a:lstStyle/>
        <a:p>
          <a:endParaRPr lang="en-US"/>
        </a:p>
      </dgm:t>
    </dgm:pt>
    <dgm:pt modelId="{D984A319-FF0D-47D6-BD7B-23127716F171}" type="parTrans" cxnId="{446E82E6-667C-4D95-8B9B-2DB273B7ED28}">
      <dgm:prSet/>
      <dgm:spPr/>
      <dgm:t>
        <a:bodyPr/>
        <a:lstStyle/>
        <a:p>
          <a:endParaRPr lang="en-US"/>
        </a:p>
      </dgm:t>
    </dgm:pt>
    <dgm:pt modelId="{E159F732-7C11-4A46-BBC3-7AF7DC18D07F}">
      <dgm:prSet phldrT="[Text]" custT="1"/>
      <dgm:spPr/>
      <dgm:t>
        <a:bodyPr anchor="ctr" anchorCtr="0"/>
        <a:lstStyle/>
        <a:p>
          <a:pPr algn="l"/>
          <a:endParaRPr lang="en-US" sz="1600">
            <a:solidFill>
              <a:schemeClr val="tx1"/>
            </a:solidFill>
            <a:latin typeface="Arial" panose="020B0604020202020204" pitchFamily="34" charset="0"/>
            <a:cs typeface="Arial" panose="020B0604020202020204" pitchFamily="34" charset="0"/>
          </a:endParaRPr>
        </a:p>
      </dgm:t>
    </dgm:pt>
    <dgm:pt modelId="{A094832C-18EE-4093-9932-266E24E1667F}" type="sibTrans" cxnId="{853B5085-7ECC-4AA4-A3D8-1F02D24558C4}">
      <dgm:prSet/>
      <dgm:spPr/>
      <dgm:t>
        <a:bodyPr/>
        <a:lstStyle/>
        <a:p>
          <a:endParaRPr lang="en-US"/>
        </a:p>
      </dgm:t>
    </dgm:pt>
    <dgm:pt modelId="{6C73CD03-33D9-4312-B702-7DBCC762AFB0}" type="parTrans" cxnId="{853B5085-7ECC-4AA4-A3D8-1F02D24558C4}">
      <dgm:prSet/>
      <dgm:spPr/>
      <dgm:t>
        <a:bodyPr/>
        <a:lstStyle/>
        <a:p>
          <a:endParaRPr lang="en-US"/>
        </a:p>
      </dgm:t>
    </dgm:pt>
    <dgm:pt modelId="{8928D618-EB3F-404E-9C19-5B395CC7723D}" type="pres">
      <dgm:prSet presAssocID="{AEBDAC73-F859-4BB2-AAD1-92BFCF4096B6}" presName="Name0" presStyleCnt="0">
        <dgm:presLayoutVars>
          <dgm:dir/>
          <dgm:resizeHandles val="exact"/>
        </dgm:presLayoutVars>
      </dgm:prSet>
      <dgm:spPr/>
    </dgm:pt>
    <dgm:pt modelId="{2181347C-8438-437A-98DE-2BD3AEFE0014}" type="pres">
      <dgm:prSet presAssocID="{AEBDAC73-F859-4BB2-AAD1-92BFCF4096B6}" presName="arrow" presStyleLbl="bgShp" presStyleIdx="0" presStyleCnt="1"/>
      <dgm:spPr/>
    </dgm:pt>
    <dgm:pt modelId="{D4449F24-A305-4E86-B385-E80963AB363E}" type="pres">
      <dgm:prSet presAssocID="{AEBDAC73-F859-4BB2-AAD1-92BFCF4096B6}" presName="points" presStyleCnt="0"/>
      <dgm:spPr/>
    </dgm:pt>
    <dgm:pt modelId="{EAA1F265-AD81-448C-B8BF-500053542AA1}" type="pres">
      <dgm:prSet presAssocID="{E1C86DE0-6C27-4994-AA20-15CF003E9982}" presName="compositeA" presStyleCnt="0"/>
      <dgm:spPr/>
    </dgm:pt>
    <dgm:pt modelId="{04B7A8AF-2079-455C-8790-5914035265C3}" type="pres">
      <dgm:prSet presAssocID="{E1C86DE0-6C27-4994-AA20-15CF003E9982}" presName="textA" presStyleLbl="revTx" presStyleIdx="0" presStyleCnt="4">
        <dgm:presLayoutVars>
          <dgm:bulletEnabled val="1"/>
        </dgm:presLayoutVars>
      </dgm:prSet>
      <dgm:spPr/>
    </dgm:pt>
    <dgm:pt modelId="{8106484F-D209-467B-839F-F90C53CC3E48}" type="pres">
      <dgm:prSet presAssocID="{E1C86DE0-6C27-4994-AA20-15CF003E9982}" presName="circleA" presStyleLbl="node1" presStyleIdx="0" presStyleCnt="4"/>
      <dgm:spPr/>
    </dgm:pt>
    <dgm:pt modelId="{36089C17-34CE-4A17-9D4B-7EAD9F1764A4}" type="pres">
      <dgm:prSet presAssocID="{E1C86DE0-6C27-4994-AA20-15CF003E9982}" presName="spaceA" presStyleCnt="0"/>
      <dgm:spPr/>
    </dgm:pt>
    <dgm:pt modelId="{1D1A2F59-6236-4C83-A01B-BC865F8539BB}" type="pres">
      <dgm:prSet presAssocID="{65CDB21B-776E-44B6-9A09-F97E1C638B64}" presName="space" presStyleCnt="0"/>
      <dgm:spPr/>
    </dgm:pt>
    <dgm:pt modelId="{53A454BC-5AA9-4C25-A3D0-21E81A328D39}" type="pres">
      <dgm:prSet presAssocID="{434E7D5E-2987-4608-929F-B3988ACC7E67}" presName="compositeB" presStyleCnt="0"/>
      <dgm:spPr/>
    </dgm:pt>
    <dgm:pt modelId="{05CE79BE-0896-4226-A758-F43E63B0255B}" type="pres">
      <dgm:prSet presAssocID="{434E7D5E-2987-4608-929F-B3988ACC7E67}" presName="textB" presStyleLbl="revTx" presStyleIdx="1" presStyleCnt="4" custScaleX="99430" custLinFactY="-50000" custLinFactNeighborX="-1431" custLinFactNeighborY="-100000">
        <dgm:presLayoutVars>
          <dgm:bulletEnabled val="1"/>
        </dgm:presLayoutVars>
      </dgm:prSet>
      <dgm:spPr/>
    </dgm:pt>
    <dgm:pt modelId="{04FDD8D8-4AA1-4393-882A-E5ADBE7175C5}" type="pres">
      <dgm:prSet presAssocID="{434E7D5E-2987-4608-929F-B3988ACC7E67}" presName="circleB" presStyleLbl="node1" presStyleIdx="1" presStyleCnt="4"/>
      <dgm:spPr/>
    </dgm:pt>
    <dgm:pt modelId="{6296B1AA-2F7A-4F20-B14C-788663EC0B6A}" type="pres">
      <dgm:prSet presAssocID="{434E7D5E-2987-4608-929F-B3988ACC7E67}" presName="spaceB" presStyleCnt="0"/>
      <dgm:spPr/>
    </dgm:pt>
    <dgm:pt modelId="{C6A85397-9CDB-4687-9118-042F6BA2511A}" type="pres">
      <dgm:prSet presAssocID="{070B578B-2BF7-44DE-A5D4-4F9163D076A9}" presName="space" presStyleCnt="0"/>
      <dgm:spPr/>
    </dgm:pt>
    <dgm:pt modelId="{DBDE2ABE-4241-4053-9B1D-22A1B151FAED}" type="pres">
      <dgm:prSet presAssocID="{F5434C88-B27C-4F48-9A69-5BD348D03639}" presName="compositeA" presStyleCnt="0"/>
      <dgm:spPr/>
    </dgm:pt>
    <dgm:pt modelId="{2ABEA2E9-C28D-4F73-832D-7CAF44153231}" type="pres">
      <dgm:prSet presAssocID="{F5434C88-B27C-4F48-9A69-5BD348D03639}" presName="textA" presStyleLbl="revTx" presStyleIdx="2" presStyleCnt="4" custScaleX="163780" custLinFactNeighborX="7506">
        <dgm:presLayoutVars>
          <dgm:bulletEnabled val="1"/>
        </dgm:presLayoutVars>
      </dgm:prSet>
      <dgm:spPr/>
    </dgm:pt>
    <dgm:pt modelId="{75A9DEE1-646D-4687-82AB-D70644A614E7}" type="pres">
      <dgm:prSet presAssocID="{F5434C88-B27C-4F48-9A69-5BD348D03639}" presName="circleA" presStyleLbl="node1" presStyleIdx="2" presStyleCnt="4"/>
      <dgm:spPr/>
    </dgm:pt>
    <dgm:pt modelId="{C1D2A2A4-8772-4BD5-945D-00C74E95741D}" type="pres">
      <dgm:prSet presAssocID="{F5434C88-B27C-4F48-9A69-5BD348D03639}" presName="spaceA" presStyleCnt="0"/>
      <dgm:spPr/>
    </dgm:pt>
    <dgm:pt modelId="{9E76FF71-B8A9-43CB-ACCF-A77CB6283DB9}" type="pres">
      <dgm:prSet presAssocID="{23B5DE7F-A4EE-40E3-AD7D-5953DE960D51}" presName="space" presStyleCnt="0"/>
      <dgm:spPr/>
    </dgm:pt>
    <dgm:pt modelId="{918954F9-26B7-4602-B86F-75F05FF1125F}" type="pres">
      <dgm:prSet presAssocID="{473E020C-FFC9-4D31-89B3-2FACC30D8288}" presName="compositeB" presStyleCnt="0"/>
      <dgm:spPr/>
    </dgm:pt>
    <dgm:pt modelId="{85CE7EB7-8649-4A26-8747-FA65397AA28B}" type="pres">
      <dgm:prSet presAssocID="{473E020C-FFC9-4D31-89B3-2FACC30D8288}" presName="textB" presStyleLbl="revTx" presStyleIdx="3" presStyleCnt="4" custLinFactY="-44359" custLinFactNeighborX="8762" custLinFactNeighborY="-100000">
        <dgm:presLayoutVars>
          <dgm:bulletEnabled val="1"/>
        </dgm:presLayoutVars>
      </dgm:prSet>
      <dgm:spPr/>
    </dgm:pt>
    <dgm:pt modelId="{993E4023-48A0-4D66-88F3-CBD525F893BD}" type="pres">
      <dgm:prSet presAssocID="{473E020C-FFC9-4D31-89B3-2FACC30D8288}" presName="circleB" presStyleLbl="node1" presStyleIdx="3" presStyleCnt="4"/>
      <dgm:spPr/>
    </dgm:pt>
    <dgm:pt modelId="{B245087E-6B58-41C5-AF3A-BDAC82B326CF}" type="pres">
      <dgm:prSet presAssocID="{473E020C-FFC9-4D31-89B3-2FACC30D8288}" presName="spaceB" presStyleCnt="0"/>
      <dgm:spPr/>
    </dgm:pt>
  </dgm:ptLst>
  <dgm:cxnLst>
    <dgm:cxn modelId="{9D20FC0A-AF4B-40CC-B751-09E803A03F34}" srcId="{AEBDAC73-F859-4BB2-AAD1-92BFCF4096B6}" destId="{F5434C88-B27C-4F48-9A69-5BD348D03639}" srcOrd="2" destOrd="0" parTransId="{485E2ECB-2846-4A7D-9363-5148B4664297}" sibTransId="{23B5DE7F-A4EE-40E3-AD7D-5953DE960D51}"/>
    <dgm:cxn modelId="{E461074C-27B1-4584-92A2-115175D61215}" srcId="{AEBDAC73-F859-4BB2-AAD1-92BFCF4096B6}" destId="{E1C86DE0-6C27-4994-AA20-15CF003E9982}" srcOrd="0" destOrd="0" parTransId="{2EDF2705-559E-46C3-89F2-ABE8B6005BB7}" sibTransId="{65CDB21B-776E-44B6-9A09-F97E1C638B64}"/>
    <dgm:cxn modelId="{6B3E9153-C6AE-4A23-A091-7DAA68C9376A}" type="presOf" srcId="{AEBDAC73-F859-4BB2-AAD1-92BFCF4096B6}" destId="{8928D618-EB3F-404E-9C19-5B395CC7723D}" srcOrd="0" destOrd="0" presId="urn:microsoft.com/office/officeart/2005/8/layout/hProcess11"/>
    <dgm:cxn modelId="{31728C77-64DA-4C19-BB77-A720F1B08985}" type="presOf" srcId="{F5434C88-B27C-4F48-9A69-5BD348D03639}" destId="{2ABEA2E9-C28D-4F73-832D-7CAF44153231}" srcOrd="0" destOrd="0" presId="urn:microsoft.com/office/officeart/2005/8/layout/hProcess11"/>
    <dgm:cxn modelId="{853B5085-7ECC-4AA4-A3D8-1F02D24558C4}" srcId="{434E7D5E-2987-4608-929F-B3988ACC7E67}" destId="{E159F732-7C11-4A46-BBC3-7AF7DC18D07F}" srcOrd="0" destOrd="0" parTransId="{6C73CD03-33D9-4312-B702-7DBCC762AFB0}" sibTransId="{A094832C-18EE-4093-9932-266E24E1667F}"/>
    <dgm:cxn modelId="{64D57F9E-9062-4441-B085-CBFD01C51987}" type="presOf" srcId="{473E020C-FFC9-4D31-89B3-2FACC30D8288}" destId="{85CE7EB7-8649-4A26-8747-FA65397AA28B}" srcOrd="0" destOrd="0" presId="urn:microsoft.com/office/officeart/2005/8/layout/hProcess11"/>
    <dgm:cxn modelId="{D2101FBD-45F2-4688-98FB-2A62B92DE3AE}" type="presOf" srcId="{E1C86DE0-6C27-4994-AA20-15CF003E9982}" destId="{04B7A8AF-2079-455C-8790-5914035265C3}" srcOrd="0" destOrd="0" presId="urn:microsoft.com/office/officeart/2005/8/layout/hProcess11"/>
    <dgm:cxn modelId="{34AE1FD7-FA68-4DF8-8D75-7FB7C79F867B}" type="presOf" srcId="{E159F732-7C11-4A46-BBC3-7AF7DC18D07F}" destId="{05CE79BE-0896-4226-A758-F43E63B0255B}" srcOrd="0" destOrd="1" presId="urn:microsoft.com/office/officeart/2005/8/layout/hProcess11"/>
    <dgm:cxn modelId="{D9E528DC-6315-46CA-8777-5E603695BE66}" type="presOf" srcId="{434E7D5E-2987-4608-929F-B3988ACC7E67}" destId="{05CE79BE-0896-4226-A758-F43E63B0255B}" srcOrd="0" destOrd="0" presId="urn:microsoft.com/office/officeart/2005/8/layout/hProcess11"/>
    <dgm:cxn modelId="{446E82E6-667C-4D95-8B9B-2DB273B7ED28}" srcId="{AEBDAC73-F859-4BB2-AAD1-92BFCF4096B6}" destId="{434E7D5E-2987-4608-929F-B3988ACC7E67}" srcOrd="1" destOrd="0" parTransId="{D984A319-FF0D-47D6-BD7B-23127716F171}" sibTransId="{070B578B-2BF7-44DE-A5D4-4F9163D076A9}"/>
    <dgm:cxn modelId="{9420FCEF-CF89-4FB6-8E8E-A7B4E5ECED93}" srcId="{AEBDAC73-F859-4BB2-AAD1-92BFCF4096B6}" destId="{473E020C-FFC9-4D31-89B3-2FACC30D8288}" srcOrd="3" destOrd="0" parTransId="{9BAA7B8B-3773-4177-A247-BBE5C9C3CF12}" sibTransId="{3A35BD1F-56A3-4D9E-84D1-5AA7444EBEA7}"/>
    <dgm:cxn modelId="{0005BE28-FB77-4B81-8E45-6BAE35F6C316}" type="presParOf" srcId="{8928D618-EB3F-404E-9C19-5B395CC7723D}" destId="{2181347C-8438-437A-98DE-2BD3AEFE0014}" srcOrd="0" destOrd="0" presId="urn:microsoft.com/office/officeart/2005/8/layout/hProcess11"/>
    <dgm:cxn modelId="{495187DE-010B-40FB-916E-28F1F97986A8}" type="presParOf" srcId="{8928D618-EB3F-404E-9C19-5B395CC7723D}" destId="{D4449F24-A305-4E86-B385-E80963AB363E}" srcOrd="1" destOrd="0" presId="urn:microsoft.com/office/officeart/2005/8/layout/hProcess11"/>
    <dgm:cxn modelId="{EA4D9A97-35F8-4A5A-B18A-10218200F97F}" type="presParOf" srcId="{D4449F24-A305-4E86-B385-E80963AB363E}" destId="{EAA1F265-AD81-448C-B8BF-500053542AA1}" srcOrd="0" destOrd="0" presId="urn:microsoft.com/office/officeart/2005/8/layout/hProcess11"/>
    <dgm:cxn modelId="{3F250ECE-EEF5-44CE-A913-F75F1C14791D}" type="presParOf" srcId="{EAA1F265-AD81-448C-B8BF-500053542AA1}" destId="{04B7A8AF-2079-455C-8790-5914035265C3}" srcOrd="0" destOrd="0" presId="urn:microsoft.com/office/officeart/2005/8/layout/hProcess11"/>
    <dgm:cxn modelId="{853DCE28-8E1E-46C3-A756-EAA7979D3C9D}" type="presParOf" srcId="{EAA1F265-AD81-448C-B8BF-500053542AA1}" destId="{8106484F-D209-467B-839F-F90C53CC3E48}" srcOrd="1" destOrd="0" presId="urn:microsoft.com/office/officeart/2005/8/layout/hProcess11"/>
    <dgm:cxn modelId="{5121E97F-F27F-4B8B-9BDB-AC3275310CE6}" type="presParOf" srcId="{EAA1F265-AD81-448C-B8BF-500053542AA1}" destId="{36089C17-34CE-4A17-9D4B-7EAD9F1764A4}" srcOrd="2" destOrd="0" presId="urn:microsoft.com/office/officeart/2005/8/layout/hProcess11"/>
    <dgm:cxn modelId="{6E7F242A-2793-4B21-B588-759AAE8605CF}" type="presParOf" srcId="{D4449F24-A305-4E86-B385-E80963AB363E}" destId="{1D1A2F59-6236-4C83-A01B-BC865F8539BB}" srcOrd="1" destOrd="0" presId="urn:microsoft.com/office/officeart/2005/8/layout/hProcess11"/>
    <dgm:cxn modelId="{51930A84-9A47-48BA-9597-D1664B83216F}" type="presParOf" srcId="{D4449F24-A305-4E86-B385-E80963AB363E}" destId="{53A454BC-5AA9-4C25-A3D0-21E81A328D39}" srcOrd="2" destOrd="0" presId="urn:microsoft.com/office/officeart/2005/8/layout/hProcess11"/>
    <dgm:cxn modelId="{2B89FFA5-0B95-41EE-8727-61BF0F92712D}" type="presParOf" srcId="{53A454BC-5AA9-4C25-A3D0-21E81A328D39}" destId="{05CE79BE-0896-4226-A758-F43E63B0255B}" srcOrd="0" destOrd="0" presId="urn:microsoft.com/office/officeart/2005/8/layout/hProcess11"/>
    <dgm:cxn modelId="{132EC63F-0831-4BB2-854D-09AF0B0CA671}" type="presParOf" srcId="{53A454BC-5AA9-4C25-A3D0-21E81A328D39}" destId="{04FDD8D8-4AA1-4393-882A-E5ADBE7175C5}" srcOrd="1" destOrd="0" presId="urn:microsoft.com/office/officeart/2005/8/layout/hProcess11"/>
    <dgm:cxn modelId="{C9BA1595-8FE7-4A89-B961-CE571EEEDC93}" type="presParOf" srcId="{53A454BC-5AA9-4C25-A3D0-21E81A328D39}" destId="{6296B1AA-2F7A-4F20-B14C-788663EC0B6A}" srcOrd="2" destOrd="0" presId="urn:microsoft.com/office/officeart/2005/8/layout/hProcess11"/>
    <dgm:cxn modelId="{5EE8B260-20F4-4E90-857E-B649AC07B601}" type="presParOf" srcId="{D4449F24-A305-4E86-B385-E80963AB363E}" destId="{C6A85397-9CDB-4687-9118-042F6BA2511A}" srcOrd="3" destOrd="0" presId="urn:microsoft.com/office/officeart/2005/8/layout/hProcess11"/>
    <dgm:cxn modelId="{9A833E62-4354-45DD-B886-41A7A6A5D1AF}" type="presParOf" srcId="{D4449F24-A305-4E86-B385-E80963AB363E}" destId="{DBDE2ABE-4241-4053-9B1D-22A1B151FAED}" srcOrd="4" destOrd="0" presId="urn:microsoft.com/office/officeart/2005/8/layout/hProcess11"/>
    <dgm:cxn modelId="{E3220CC7-319F-4FE7-B73A-27652E9F8811}" type="presParOf" srcId="{DBDE2ABE-4241-4053-9B1D-22A1B151FAED}" destId="{2ABEA2E9-C28D-4F73-832D-7CAF44153231}" srcOrd="0" destOrd="0" presId="urn:microsoft.com/office/officeart/2005/8/layout/hProcess11"/>
    <dgm:cxn modelId="{2A847D04-EB1B-4F61-99F0-A5481CA918C8}" type="presParOf" srcId="{DBDE2ABE-4241-4053-9B1D-22A1B151FAED}" destId="{75A9DEE1-646D-4687-82AB-D70644A614E7}" srcOrd="1" destOrd="0" presId="urn:microsoft.com/office/officeart/2005/8/layout/hProcess11"/>
    <dgm:cxn modelId="{28F57149-CC12-40F4-B617-2EE4BD18AD71}" type="presParOf" srcId="{DBDE2ABE-4241-4053-9B1D-22A1B151FAED}" destId="{C1D2A2A4-8772-4BD5-945D-00C74E95741D}" srcOrd="2" destOrd="0" presId="urn:microsoft.com/office/officeart/2005/8/layout/hProcess11"/>
    <dgm:cxn modelId="{72ECD67C-0250-422B-9C98-2B416EECD4B3}" type="presParOf" srcId="{D4449F24-A305-4E86-B385-E80963AB363E}" destId="{9E76FF71-B8A9-43CB-ACCF-A77CB6283DB9}" srcOrd="5" destOrd="0" presId="urn:microsoft.com/office/officeart/2005/8/layout/hProcess11"/>
    <dgm:cxn modelId="{2708456D-2300-49BE-9FC7-CB4C20E69D31}" type="presParOf" srcId="{D4449F24-A305-4E86-B385-E80963AB363E}" destId="{918954F9-26B7-4602-B86F-75F05FF1125F}" srcOrd="6" destOrd="0" presId="urn:microsoft.com/office/officeart/2005/8/layout/hProcess11"/>
    <dgm:cxn modelId="{86E3F6DF-BBA8-4303-88CF-4DA09A5DD974}" type="presParOf" srcId="{918954F9-26B7-4602-B86F-75F05FF1125F}" destId="{85CE7EB7-8649-4A26-8747-FA65397AA28B}" srcOrd="0" destOrd="0" presId="urn:microsoft.com/office/officeart/2005/8/layout/hProcess11"/>
    <dgm:cxn modelId="{DC70B4D9-25ED-4C62-92DD-DD268700F731}" type="presParOf" srcId="{918954F9-26B7-4602-B86F-75F05FF1125F}" destId="{993E4023-48A0-4D66-88F3-CBD525F893BD}" srcOrd="1" destOrd="0" presId="urn:microsoft.com/office/officeart/2005/8/layout/hProcess11"/>
    <dgm:cxn modelId="{544CFB14-CF23-41DC-8435-3B29BFEDFDB1}" type="presParOf" srcId="{918954F9-26B7-4602-B86F-75F05FF1125F}" destId="{B245087E-6B58-41C5-AF3A-BDAC82B326CF}"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1347C-8438-437A-98DE-2BD3AEFE0014}">
      <dsp:nvSpPr>
        <dsp:cNvPr id="0" name=""/>
        <dsp:cNvSpPr/>
      </dsp:nvSpPr>
      <dsp:spPr>
        <a:xfrm>
          <a:off x="0" y="1419005"/>
          <a:ext cx="12192000" cy="189200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4B7A8AF-2079-455C-8790-5914035265C3}">
      <dsp:nvSpPr>
        <dsp:cNvPr id="0" name=""/>
        <dsp:cNvSpPr/>
      </dsp:nvSpPr>
      <dsp:spPr>
        <a:xfrm>
          <a:off x="3256" y="0"/>
          <a:ext cx="2290464" cy="189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Mailer chooses an ACS method and enrolls in ACS through: </a:t>
          </a:r>
          <a:r>
            <a:rPr lang="en-US" sz="1700" kern="1200">
              <a:latin typeface="Arial" panose="020B0604020202020204" pitchFamily="34" charset="0"/>
              <a:cs typeface="Arial" panose="020B0604020202020204" pitchFamily="34" charset="0"/>
              <a:hlinkClick xmlns:r="http://schemas.openxmlformats.org/officeDocument/2006/relationships" r:id="rId1"/>
            </a:rPr>
            <a:t>https://postalpro.usps.com/acs/eACS001.pdf</a:t>
          </a:r>
          <a:endParaRPr lang="en-US" sz="1700" u="none" kern="1200"/>
        </a:p>
      </dsp:txBody>
      <dsp:txXfrm>
        <a:off x="3256" y="0"/>
        <a:ext cx="2290464" cy="1892006"/>
      </dsp:txXfrm>
    </dsp:sp>
    <dsp:sp modelId="{8106484F-D209-467B-839F-F90C53CC3E48}">
      <dsp:nvSpPr>
        <dsp:cNvPr id="0" name=""/>
        <dsp:cNvSpPr/>
      </dsp:nvSpPr>
      <dsp:spPr>
        <a:xfrm>
          <a:off x="911987" y="2128507"/>
          <a:ext cx="473001" cy="4730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5CE79BE-0896-4226-A758-F43E63B0255B}">
      <dsp:nvSpPr>
        <dsp:cNvPr id="0" name=""/>
        <dsp:cNvSpPr/>
      </dsp:nvSpPr>
      <dsp:spPr>
        <a:xfrm>
          <a:off x="2381995" y="0"/>
          <a:ext cx="2277409" cy="189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Mailer modifies the mailing label, address block and </a:t>
          </a:r>
          <a:r>
            <a:rPr lang="en-US" sz="1800" kern="1200" dirty="0" err="1">
              <a:latin typeface="Arial" panose="020B0604020202020204" pitchFamily="34" charset="0"/>
              <a:cs typeface="Arial" panose="020B0604020202020204" pitchFamily="34" charset="0"/>
            </a:rPr>
            <a:t>mailpiece</a:t>
          </a:r>
          <a:r>
            <a:rPr lang="en-US" sz="1800" kern="1200" dirty="0">
              <a:latin typeface="Arial" panose="020B0604020202020204" pitchFamily="34" charset="0"/>
              <a:cs typeface="Arial" panose="020B0604020202020204" pitchFamily="34" charset="0"/>
            </a:rPr>
            <a:t> accordingly to the ACS service applied. </a:t>
          </a:r>
          <a:endParaRPr lang="en-US" sz="1800" u="none"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a:solidFill>
              <a:schemeClr val="tx1"/>
            </a:solidFill>
            <a:latin typeface="Arial" panose="020B0604020202020204" pitchFamily="34" charset="0"/>
            <a:cs typeface="Arial" panose="020B0604020202020204" pitchFamily="34" charset="0"/>
          </a:endParaRPr>
        </a:p>
      </dsp:txBody>
      <dsp:txXfrm>
        <a:off x="2381995" y="0"/>
        <a:ext cx="2277409" cy="1892006"/>
      </dsp:txXfrm>
    </dsp:sp>
    <dsp:sp modelId="{04FDD8D8-4AA1-4393-882A-E5ADBE7175C5}">
      <dsp:nvSpPr>
        <dsp:cNvPr id="0" name=""/>
        <dsp:cNvSpPr/>
      </dsp:nvSpPr>
      <dsp:spPr>
        <a:xfrm>
          <a:off x="3316975" y="2128507"/>
          <a:ext cx="473001" cy="4730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BEA2E9-C28D-4F73-832D-7CAF44153231}">
      <dsp:nvSpPr>
        <dsp:cNvPr id="0" name=""/>
        <dsp:cNvSpPr/>
      </dsp:nvSpPr>
      <dsp:spPr>
        <a:xfrm>
          <a:off x="4985154" y="0"/>
          <a:ext cx="3751323" cy="189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Undeliverable mailpieces are intercepted and directed either to the Postal Automation Redirection System (PARS) or Computerized Forwarding System (CFS), depending on the ACS method.</a:t>
          </a:r>
        </a:p>
      </dsp:txBody>
      <dsp:txXfrm>
        <a:off x="4985154" y="0"/>
        <a:ext cx="3751323" cy="1892006"/>
      </dsp:txXfrm>
    </dsp:sp>
    <dsp:sp modelId="{75A9DEE1-646D-4687-82AB-D70644A614E7}">
      <dsp:nvSpPr>
        <dsp:cNvPr id="0" name=""/>
        <dsp:cNvSpPr/>
      </dsp:nvSpPr>
      <dsp:spPr>
        <a:xfrm>
          <a:off x="6452393" y="2128507"/>
          <a:ext cx="473001" cy="4730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5CE7EB7-8649-4A26-8747-FA65397AA28B}">
      <dsp:nvSpPr>
        <dsp:cNvPr id="0" name=""/>
        <dsp:cNvSpPr/>
      </dsp:nvSpPr>
      <dsp:spPr>
        <a:xfrm>
          <a:off x="8879769" y="106728"/>
          <a:ext cx="2290464" cy="189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COA information is generated in the process and sent to the mailers electronically.</a:t>
          </a:r>
          <a:endParaRPr lang="en-US" sz="1800" u="none" kern="1200">
            <a:latin typeface="Arial" panose="020B0604020202020204" pitchFamily="34" charset="0"/>
            <a:cs typeface="Arial" panose="020B0604020202020204" pitchFamily="34" charset="0"/>
          </a:endParaRPr>
        </a:p>
      </dsp:txBody>
      <dsp:txXfrm>
        <a:off x="8879769" y="106728"/>
        <a:ext cx="2290464" cy="1892006"/>
      </dsp:txXfrm>
    </dsp:sp>
    <dsp:sp modelId="{993E4023-48A0-4D66-88F3-CBD525F893BD}">
      <dsp:nvSpPr>
        <dsp:cNvPr id="0" name=""/>
        <dsp:cNvSpPr/>
      </dsp:nvSpPr>
      <dsp:spPr>
        <a:xfrm>
          <a:off x="9587810" y="2128507"/>
          <a:ext cx="473001" cy="4730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F40F2D-46E4-093E-A4D7-FF79E27317E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E51357-E26F-0007-3C76-F4679682B4A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DC30287-1226-4F47-AD12-EC767AA077F0}" type="datetimeFigureOut">
              <a:rPr lang="en-US" smtClean="0"/>
              <a:t>2/20/2026</a:t>
            </a:fld>
            <a:endParaRPr lang="en-US"/>
          </a:p>
        </p:txBody>
      </p:sp>
      <p:sp>
        <p:nvSpPr>
          <p:cNvPr id="4" name="Footer Placeholder 3">
            <a:extLst>
              <a:ext uri="{FF2B5EF4-FFF2-40B4-BE49-F238E27FC236}">
                <a16:creationId xmlns:a16="http://schemas.microsoft.com/office/drawing/2014/main" id="{894D092E-7B38-6424-CD56-F15796AD95C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048132-4F2B-19AC-078A-A898C0B4F58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1988366-CF80-4126-9470-161EF0B4FA81}" type="slidenum">
              <a:rPr lang="en-US" smtClean="0"/>
              <a:t>‹#›</a:t>
            </a:fld>
            <a:endParaRPr lang="en-US"/>
          </a:p>
        </p:txBody>
      </p:sp>
    </p:spTree>
    <p:extLst>
      <p:ext uri="{BB962C8B-B14F-4D97-AF65-F5344CB8AC3E}">
        <p14:creationId xmlns:p14="http://schemas.microsoft.com/office/powerpoint/2010/main" val="20941459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C976D3-3A63-46F2-9374-2F0D4313B65B}" type="datetimeFigureOut">
              <a:rPr lang="en-US" smtClean="0"/>
              <a:t>2/20/2026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1B93C2-4862-4437-A738-2662D70C6429}" type="slidenum">
              <a:rPr lang="en-US" smtClean="0"/>
              <a:t>‹#›</a:t>
            </a:fld>
            <a:endParaRPr lang="en-US"/>
          </a:p>
        </p:txBody>
      </p:sp>
    </p:spTree>
    <p:extLst>
      <p:ext uri="{BB962C8B-B14F-4D97-AF65-F5344CB8AC3E}">
        <p14:creationId xmlns:p14="http://schemas.microsoft.com/office/powerpoint/2010/main" val="303592522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5EB10-CE32-4C94-854E-C6E0F82EEE00}" type="slidenum">
              <a:rPr lang="en-US" smtClean="0"/>
              <a:t>1</a:t>
            </a:fld>
            <a:endParaRPr lang="en-US"/>
          </a:p>
        </p:txBody>
      </p:sp>
    </p:spTree>
    <p:extLst>
      <p:ext uri="{BB962C8B-B14F-4D97-AF65-F5344CB8AC3E}">
        <p14:creationId xmlns:p14="http://schemas.microsoft.com/office/powerpoint/2010/main" val="92642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92AA-DB37-F01A-8468-44A960C33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9D50-5753-598C-B32C-39B9B5E965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2917CC-FBBA-0794-5036-F55714A6AB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EBBF4-5275-CF74-9464-5C7B1DA01A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0D5CF-60D5-4811-87B0-3926F5896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790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F6CF-0220-54E3-73DD-AE3B6CA73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B1532-5B00-1CFC-08DD-C5BE0A6DF7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FC8683-6BEC-FB6C-22F2-4B1ACDB7D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CFA3C4-204C-CAFA-9E8C-5F50680C20B2}"/>
              </a:ext>
            </a:extLst>
          </p:cNvPr>
          <p:cNvSpPr>
            <a:spLocks noGrp="1"/>
          </p:cNvSpPr>
          <p:nvPr>
            <p:ph type="sldNum" sz="quarter" idx="5"/>
          </p:nvPr>
        </p:nvSpPr>
        <p:spPr/>
        <p:txBody>
          <a:bodyPr/>
          <a:lstStyle/>
          <a:p>
            <a:fld id="{9E18AE98-C36D-5942-A991-3516154401BB}" type="slidenum">
              <a:rPr lang="en-US" smtClean="0"/>
              <a:t>11</a:t>
            </a:fld>
            <a:endParaRPr lang="en-US"/>
          </a:p>
        </p:txBody>
      </p:sp>
    </p:spTree>
    <p:extLst>
      <p:ext uri="{BB962C8B-B14F-4D97-AF65-F5344CB8AC3E}">
        <p14:creationId xmlns:p14="http://schemas.microsoft.com/office/powerpoint/2010/main" val="3594707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E3775-41F5-22CF-9FD4-917F000DA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2743A-3632-6DA8-F17B-DBEE4B71E9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CB7626-9210-CA45-5AC1-2FA1A78A58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3BA26C-9669-F929-D4C2-E5BA7F497E54}"/>
              </a:ext>
            </a:extLst>
          </p:cNvPr>
          <p:cNvSpPr>
            <a:spLocks noGrp="1"/>
          </p:cNvSpPr>
          <p:nvPr>
            <p:ph type="sldNum" sz="quarter" idx="5"/>
          </p:nvPr>
        </p:nvSpPr>
        <p:spPr/>
        <p:txBody>
          <a:bodyPr/>
          <a:lstStyle/>
          <a:p>
            <a:fld id="{9E18AE98-C36D-5942-A991-3516154401BB}" type="slidenum">
              <a:rPr lang="en-US" smtClean="0"/>
              <a:t>12</a:t>
            </a:fld>
            <a:endParaRPr lang="en-US"/>
          </a:p>
        </p:txBody>
      </p:sp>
    </p:spTree>
    <p:extLst>
      <p:ext uri="{BB962C8B-B14F-4D97-AF65-F5344CB8AC3E}">
        <p14:creationId xmlns:p14="http://schemas.microsoft.com/office/powerpoint/2010/main" val="133625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F9757-00FF-AAE3-7491-782CE05A4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5615C-1598-FFBA-8F13-43ABB691DF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C8008B-0EDF-34DF-228C-C86AC12F57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AC1BAD-9975-4A5D-0CD9-1AC9F4A4489B}"/>
              </a:ext>
            </a:extLst>
          </p:cNvPr>
          <p:cNvSpPr>
            <a:spLocks noGrp="1"/>
          </p:cNvSpPr>
          <p:nvPr>
            <p:ph type="sldNum" sz="quarter" idx="5"/>
          </p:nvPr>
        </p:nvSpPr>
        <p:spPr/>
        <p:txBody>
          <a:bodyPr/>
          <a:lstStyle/>
          <a:p>
            <a:fld id="{9E18AE98-C36D-5942-A991-3516154401BB}" type="slidenum">
              <a:rPr lang="en-US" smtClean="0"/>
              <a:t>13</a:t>
            </a:fld>
            <a:endParaRPr lang="en-US"/>
          </a:p>
        </p:txBody>
      </p:sp>
    </p:spTree>
    <p:extLst>
      <p:ext uri="{BB962C8B-B14F-4D97-AF65-F5344CB8AC3E}">
        <p14:creationId xmlns:p14="http://schemas.microsoft.com/office/powerpoint/2010/main" val="184861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E7EAB-9E80-7F5C-46D3-E2860E5A9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1BCC4-6D87-1959-5519-29CD555AF7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D0628C-6FD5-63C2-AE1B-EA4390688AE0}"/>
              </a:ext>
            </a:extLst>
          </p:cNvPr>
          <p:cNvSpPr>
            <a:spLocks noGrp="1"/>
          </p:cNvSpPr>
          <p:nvPr>
            <p:ph type="body" idx="1"/>
          </p:nvPr>
        </p:nvSpPr>
        <p:spPr/>
        <p:txBody>
          <a:bodyPr/>
          <a:lstStyle/>
          <a:p>
            <a:pPr marL="0" lvl="0" indent="0">
              <a:spcBef>
                <a:spcPts val="600"/>
              </a:spcBef>
              <a:buClr>
                <a:schemeClr val="tx1"/>
              </a:buClr>
              <a:buSzPct val="8000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1BF19C42-C9FF-59EA-E984-F75484490BED}"/>
              </a:ext>
            </a:extLst>
          </p:cNvPr>
          <p:cNvSpPr>
            <a:spLocks noGrp="1"/>
          </p:cNvSpPr>
          <p:nvPr>
            <p:ph type="sldNum" sz="quarter" idx="5"/>
          </p:nvPr>
        </p:nvSpPr>
        <p:spPr/>
        <p:txBody>
          <a:bodyPr/>
          <a:lstStyle/>
          <a:p>
            <a:fld id="{9E18AE98-C36D-5942-A991-3516154401BB}" type="slidenum">
              <a:rPr lang="en-US" smtClean="0"/>
              <a:t>14</a:t>
            </a:fld>
            <a:endParaRPr lang="en-US"/>
          </a:p>
        </p:txBody>
      </p:sp>
    </p:spTree>
    <p:extLst>
      <p:ext uri="{BB962C8B-B14F-4D97-AF65-F5344CB8AC3E}">
        <p14:creationId xmlns:p14="http://schemas.microsoft.com/office/powerpoint/2010/main" val="356274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48C8-C439-B21E-036B-A218D9CB1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61E02-65B2-A77A-DCAD-05D64AC9ED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6C9B32-7F12-DC2F-7482-5C7EC8E4F7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9521B2-8CFC-6B45-6BB8-617E214BF4D6}"/>
              </a:ext>
            </a:extLst>
          </p:cNvPr>
          <p:cNvSpPr>
            <a:spLocks noGrp="1"/>
          </p:cNvSpPr>
          <p:nvPr>
            <p:ph type="sldNum" sz="quarter" idx="5"/>
          </p:nvPr>
        </p:nvSpPr>
        <p:spPr/>
        <p:txBody>
          <a:bodyPr/>
          <a:lstStyle/>
          <a:p>
            <a:fld id="{9E18AE98-C36D-5942-A991-3516154401BB}" type="slidenum">
              <a:rPr lang="en-US" smtClean="0"/>
              <a:t>15</a:t>
            </a:fld>
            <a:endParaRPr lang="en-US"/>
          </a:p>
        </p:txBody>
      </p:sp>
    </p:spTree>
    <p:extLst>
      <p:ext uri="{BB962C8B-B14F-4D97-AF65-F5344CB8AC3E}">
        <p14:creationId xmlns:p14="http://schemas.microsoft.com/office/powerpoint/2010/main" val="3587147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13C3-69E2-703F-1E35-0EBF074B0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E8F5D-6020-83EB-27D4-B7CF333049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EA96FF-49D8-11E0-1379-E2A9BF0376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63959-936E-F9D3-407E-AC1BEAE8FA87}"/>
              </a:ext>
            </a:extLst>
          </p:cNvPr>
          <p:cNvSpPr>
            <a:spLocks noGrp="1"/>
          </p:cNvSpPr>
          <p:nvPr>
            <p:ph type="sldNum" sz="quarter" idx="5"/>
          </p:nvPr>
        </p:nvSpPr>
        <p:spPr/>
        <p:txBody>
          <a:bodyPr/>
          <a:lstStyle/>
          <a:p>
            <a:fld id="{9E18AE98-C36D-5942-A991-3516154401BB}" type="slidenum">
              <a:rPr lang="en-US" smtClean="0"/>
              <a:t>16</a:t>
            </a:fld>
            <a:endParaRPr lang="en-US"/>
          </a:p>
        </p:txBody>
      </p:sp>
    </p:spTree>
    <p:extLst>
      <p:ext uri="{BB962C8B-B14F-4D97-AF65-F5344CB8AC3E}">
        <p14:creationId xmlns:p14="http://schemas.microsoft.com/office/powerpoint/2010/main" val="134410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C1C05-E2D7-905D-C521-5F18179B9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D62D1-9CB5-987A-E85B-406D85FCA4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4A40BC-DE25-9253-AFCD-67DAA75886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299E5-34EA-FA1D-6CA7-3CDAAEF44632}"/>
              </a:ext>
            </a:extLst>
          </p:cNvPr>
          <p:cNvSpPr>
            <a:spLocks noGrp="1"/>
          </p:cNvSpPr>
          <p:nvPr>
            <p:ph type="sldNum" sz="quarter" idx="5"/>
          </p:nvPr>
        </p:nvSpPr>
        <p:spPr/>
        <p:txBody>
          <a:bodyPr/>
          <a:lstStyle/>
          <a:p>
            <a:fld id="{9E18AE98-C36D-5942-A991-3516154401BB}" type="slidenum">
              <a:rPr lang="en-US" smtClean="0"/>
              <a:t>17</a:t>
            </a:fld>
            <a:endParaRPr lang="en-US"/>
          </a:p>
        </p:txBody>
      </p:sp>
    </p:spTree>
    <p:extLst>
      <p:ext uri="{BB962C8B-B14F-4D97-AF65-F5344CB8AC3E}">
        <p14:creationId xmlns:p14="http://schemas.microsoft.com/office/powerpoint/2010/main" val="3394558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918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75D0-9E51-D247-C71E-F7423BBED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4BD39-C6E6-A1DC-06C4-20A30E17FA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027F54-1183-DF21-FA9A-80569B147F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8DD00D-F7CD-61A4-B0E7-860D68F06FD5}"/>
              </a:ext>
            </a:extLst>
          </p:cNvPr>
          <p:cNvSpPr>
            <a:spLocks noGrp="1"/>
          </p:cNvSpPr>
          <p:nvPr>
            <p:ph type="sldNum" sz="quarter" idx="5"/>
          </p:nvPr>
        </p:nvSpPr>
        <p:spPr/>
        <p:txBody>
          <a:bodyPr/>
          <a:lstStyle/>
          <a:p>
            <a:fld id="{9E18AE98-C36D-5942-A991-3516154401BB}" type="slidenum">
              <a:rPr lang="en-US" smtClean="0"/>
              <a:t>19</a:t>
            </a:fld>
            <a:endParaRPr lang="en-US"/>
          </a:p>
        </p:txBody>
      </p:sp>
    </p:spTree>
    <p:extLst>
      <p:ext uri="{BB962C8B-B14F-4D97-AF65-F5344CB8AC3E}">
        <p14:creationId xmlns:p14="http://schemas.microsoft.com/office/powerpoint/2010/main" val="303798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7DCC2-3CC6-4E32-B1D4-0085D3CBC9F1}" type="slidenum">
              <a:rPr lang="en-US" smtClean="0"/>
              <a:t>2</a:t>
            </a:fld>
            <a:endParaRPr lang="en-US" dirty="0"/>
          </a:p>
        </p:txBody>
      </p:sp>
    </p:spTree>
    <p:extLst>
      <p:ext uri="{BB962C8B-B14F-4D97-AF65-F5344CB8AC3E}">
        <p14:creationId xmlns:p14="http://schemas.microsoft.com/office/powerpoint/2010/main" val="219755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dirty="0">
              <a:solidFill>
                <a:schemeClr val="bg2">
                  <a:lumMod val="2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F7C57D6-7C02-4778-9952-8F412B77AF8C}" type="slidenum">
              <a:rPr lang="en-US" smtClean="0"/>
              <a:t>20</a:t>
            </a:fld>
            <a:endParaRPr lang="en-US"/>
          </a:p>
        </p:txBody>
      </p:sp>
    </p:spTree>
    <p:extLst>
      <p:ext uri="{BB962C8B-B14F-4D97-AF65-F5344CB8AC3E}">
        <p14:creationId xmlns:p14="http://schemas.microsoft.com/office/powerpoint/2010/main" val="143246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59A3-16C1-A399-3558-A43BB76FC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D1A8F-F05D-DCE2-37C8-BCFAFE9AE3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D9A0E8-B125-B228-2C29-E01FD63F533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dirty="0">
              <a:solidFill>
                <a:schemeClr val="bg2">
                  <a:lumMod val="2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02DE1A-DD23-6FB2-1115-00FA1285C0EF}"/>
              </a:ext>
            </a:extLst>
          </p:cNvPr>
          <p:cNvSpPr>
            <a:spLocks noGrp="1"/>
          </p:cNvSpPr>
          <p:nvPr>
            <p:ph type="sldNum" sz="quarter" idx="10"/>
          </p:nvPr>
        </p:nvSpPr>
        <p:spPr/>
        <p:txBody>
          <a:bodyPr/>
          <a:lstStyle/>
          <a:p>
            <a:fld id="{9F7C57D6-7C02-4778-9952-8F412B77AF8C}" type="slidenum">
              <a:rPr lang="en-US" smtClean="0"/>
              <a:t>21</a:t>
            </a:fld>
            <a:endParaRPr lang="en-US"/>
          </a:p>
        </p:txBody>
      </p:sp>
    </p:spTree>
    <p:extLst>
      <p:ext uri="{BB962C8B-B14F-4D97-AF65-F5344CB8AC3E}">
        <p14:creationId xmlns:p14="http://schemas.microsoft.com/office/powerpoint/2010/main" val="293648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1E916-3548-0904-F0CD-2044C3139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EFA32-F8E0-9174-CE5B-7B69529843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9196A3-27F6-3FF5-7F77-34584EC7E1D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dirty="0">
              <a:solidFill>
                <a:schemeClr val="bg2">
                  <a:lumMod val="2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19F1AD9-B173-6255-B44F-1EFE3A01D983}"/>
              </a:ext>
            </a:extLst>
          </p:cNvPr>
          <p:cNvSpPr>
            <a:spLocks noGrp="1"/>
          </p:cNvSpPr>
          <p:nvPr>
            <p:ph type="sldNum" sz="quarter" idx="10"/>
          </p:nvPr>
        </p:nvSpPr>
        <p:spPr/>
        <p:txBody>
          <a:bodyPr/>
          <a:lstStyle/>
          <a:p>
            <a:fld id="{9F7C57D6-7C02-4778-9952-8F412B77AF8C}" type="slidenum">
              <a:rPr lang="en-US" smtClean="0"/>
              <a:t>22</a:t>
            </a:fld>
            <a:endParaRPr lang="en-US"/>
          </a:p>
        </p:txBody>
      </p:sp>
    </p:spTree>
    <p:extLst>
      <p:ext uri="{BB962C8B-B14F-4D97-AF65-F5344CB8AC3E}">
        <p14:creationId xmlns:p14="http://schemas.microsoft.com/office/powerpoint/2010/main" val="1612612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5C466-6E9A-2C99-3652-1C6A90D4E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E1D5D-9495-B4A5-9210-656CE56F9D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10BD7F-3321-2F0F-3F3C-6D7AF0A91C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443014-17A7-1441-9946-2892C6D54AF2}"/>
              </a:ext>
            </a:extLst>
          </p:cNvPr>
          <p:cNvSpPr>
            <a:spLocks noGrp="1"/>
          </p:cNvSpPr>
          <p:nvPr>
            <p:ph type="sldNum" sz="quarter" idx="5"/>
          </p:nvPr>
        </p:nvSpPr>
        <p:spPr/>
        <p:txBody>
          <a:bodyPr/>
          <a:lstStyle/>
          <a:p>
            <a:fld id="{9E18AE98-C36D-5942-A991-3516154401BB}" type="slidenum">
              <a:rPr lang="en-US" smtClean="0"/>
              <a:t>23</a:t>
            </a:fld>
            <a:endParaRPr lang="en-US"/>
          </a:p>
        </p:txBody>
      </p:sp>
    </p:spTree>
    <p:extLst>
      <p:ext uri="{BB962C8B-B14F-4D97-AF65-F5344CB8AC3E}">
        <p14:creationId xmlns:p14="http://schemas.microsoft.com/office/powerpoint/2010/main" val="3249208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D22A-7D21-722F-5904-B7E60187F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B418D-3D99-5583-C8F4-0BC6C425A2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627ACB-A206-587F-EA9D-352C02101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8751DD-870B-6918-6A90-A2C173A452F1}"/>
              </a:ext>
            </a:extLst>
          </p:cNvPr>
          <p:cNvSpPr>
            <a:spLocks noGrp="1"/>
          </p:cNvSpPr>
          <p:nvPr>
            <p:ph type="sldNum" sz="quarter" idx="5"/>
          </p:nvPr>
        </p:nvSpPr>
        <p:spPr/>
        <p:txBody>
          <a:bodyPr/>
          <a:lstStyle/>
          <a:p>
            <a:fld id="{9E18AE98-C36D-5942-A991-3516154401BB}" type="slidenum">
              <a:rPr lang="en-US" smtClean="0"/>
              <a:t>24</a:t>
            </a:fld>
            <a:endParaRPr lang="en-US"/>
          </a:p>
        </p:txBody>
      </p:sp>
    </p:spTree>
    <p:extLst>
      <p:ext uri="{BB962C8B-B14F-4D97-AF65-F5344CB8AC3E}">
        <p14:creationId xmlns:p14="http://schemas.microsoft.com/office/powerpoint/2010/main" val="258957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F2AD-D7A0-0E55-986D-B5C04D0D1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54A2D-2563-E945-A4B8-80B0C9EACE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A0D7AE-A0C8-C028-C66D-66FAEEC70A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E259B3-8E9A-76DD-CCDA-51D0570DF8E8}"/>
              </a:ext>
            </a:extLst>
          </p:cNvPr>
          <p:cNvSpPr>
            <a:spLocks noGrp="1"/>
          </p:cNvSpPr>
          <p:nvPr>
            <p:ph type="sldNum" sz="quarter" idx="5"/>
          </p:nvPr>
        </p:nvSpPr>
        <p:spPr/>
        <p:txBody>
          <a:bodyPr/>
          <a:lstStyle/>
          <a:p>
            <a:fld id="{9E18AE98-C36D-5942-A991-3516154401BB}" type="slidenum">
              <a:rPr lang="en-US" smtClean="0"/>
              <a:t>25</a:t>
            </a:fld>
            <a:endParaRPr lang="en-US"/>
          </a:p>
        </p:txBody>
      </p:sp>
    </p:spTree>
    <p:extLst>
      <p:ext uri="{BB962C8B-B14F-4D97-AF65-F5344CB8AC3E}">
        <p14:creationId xmlns:p14="http://schemas.microsoft.com/office/powerpoint/2010/main" val="782034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C5DD4-2858-C44B-B3DA-67DFC0F53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27C1C-C241-842B-18A7-F91D92AD5F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9767BC-D36F-A0EB-8D98-EDF17AB57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EFD43-11C8-6FAC-25EB-D70B9168DD28}"/>
              </a:ext>
            </a:extLst>
          </p:cNvPr>
          <p:cNvSpPr>
            <a:spLocks noGrp="1"/>
          </p:cNvSpPr>
          <p:nvPr>
            <p:ph type="sldNum" sz="quarter" idx="5"/>
          </p:nvPr>
        </p:nvSpPr>
        <p:spPr/>
        <p:txBody>
          <a:bodyPr/>
          <a:lstStyle/>
          <a:p>
            <a:fld id="{9E18AE98-C36D-5942-A991-3516154401BB}" type="slidenum">
              <a:rPr lang="en-US" smtClean="0"/>
              <a:t>26</a:t>
            </a:fld>
            <a:endParaRPr lang="en-US"/>
          </a:p>
        </p:txBody>
      </p:sp>
    </p:spTree>
    <p:extLst>
      <p:ext uri="{BB962C8B-B14F-4D97-AF65-F5344CB8AC3E}">
        <p14:creationId xmlns:p14="http://schemas.microsoft.com/office/powerpoint/2010/main" val="2455564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DCD3B-38AA-E607-F74C-F0F6632C6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AFE59-DFAF-A58F-4073-B98BBB8639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94C5E5-4AD4-6D6A-B653-60DD8558E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170068-8D1F-1399-7ABC-F94989EA21A3}"/>
              </a:ext>
            </a:extLst>
          </p:cNvPr>
          <p:cNvSpPr>
            <a:spLocks noGrp="1"/>
          </p:cNvSpPr>
          <p:nvPr>
            <p:ph type="sldNum" sz="quarter" idx="5"/>
          </p:nvPr>
        </p:nvSpPr>
        <p:spPr/>
        <p:txBody>
          <a:bodyPr/>
          <a:lstStyle/>
          <a:p>
            <a:fld id="{9E18AE98-C36D-5942-A991-3516154401BB}" type="slidenum">
              <a:rPr lang="en-US" smtClean="0"/>
              <a:t>27</a:t>
            </a:fld>
            <a:endParaRPr lang="en-US"/>
          </a:p>
        </p:txBody>
      </p:sp>
    </p:spTree>
    <p:extLst>
      <p:ext uri="{BB962C8B-B14F-4D97-AF65-F5344CB8AC3E}">
        <p14:creationId xmlns:p14="http://schemas.microsoft.com/office/powerpoint/2010/main" val="731744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CBE18-1D67-5AD6-F79A-9CAE430CD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D76B2-ABA2-CBD7-CDAC-C51FA90E2C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335A8B-DB0A-D411-4723-9853F3ADF6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DCFD5-EB1F-B8E3-D2BC-3BB77E6FFF40}"/>
              </a:ext>
            </a:extLst>
          </p:cNvPr>
          <p:cNvSpPr>
            <a:spLocks noGrp="1"/>
          </p:cNvSpPr>
          <p:nvPr>
            <p:ph type="sldNum" sz="quarter" idx="5"/>
          </p:nvPr>
        </p:nvSpPr>
        <p:spPr/>
        <p:txBody>
          <a:bodyPr/>
          <a:lstStyle/>
          <a:p>
            <a:fld id="{9E18AE98-C36D-5942-A991-3516154401BB}" type="slidenum">
              <a:rPr lang="en-US" smtClean="0"/>
              <a:t>28</a:t>
            </a:fld>
            <a:endParaRPr lang="en-US"/>
          </a:p>
        </p:txBody>
      </p:sp>
    </p:spTree>
    <p:extLst>
      <p:ext uri="{BB962C8B-B14F-4D97-AF65-F5344CB8AC3E}">
        <p14:creationId xmlns:p14="http://schemas.microsoft.com/office/powerpoint/2010/main" val="304670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C5A59-9836-7DA8-3690-AFB8CBFD4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A7C4A-32F2-D62C-8B00-DC5C0C21E6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C4E400-F2EE-20E0-97DC-1AD201EB30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597BBF-23DE-E622-434B-EB990A87EE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0D5CF-60D5-4811-87B0-3926F5896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40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0D5CF-60D5-4811-87B0-3926F5896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054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1541-3E7C-A91B-16E5-C054E8E0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E7713-6B42-12E1-2A58-E1EA8E09A2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49CE61-770A-2E94-F5BA-2E11CAB6CD11}"/>
              </a:ext>
            </a:extLst>
          </p:cNvPr>
          <p:cNvSpPr>
            <a:spLocks noGrp="1"/>
          </p:cNvSpPr>
          <p:nvPr>
            <p:ph type="body" idx="1"/>
          </p:nvPr>
        </p:nvSpPr>
        <p:spPr/>
        <p:txBody>
          <a:bodyPr/>
          <a:lstStyle/>
          <a:p>
            <a:endParaRPr lang="en-US" b="1" i="1" u="none" dirty="0"/>
          </a:p>
        </p:txBody>
      </p:sp>
      <p:sp>
        <p:nvSpPr>
          <p:cNvPr id="4" name="Slide Number Placeholder 3">
            <a:extLst>
              <a:ext uri="{FF2B5EF4-FFF2-40B4-BE49-F238E27FC236}">
                <a16:creationId xmlns:a16="http://schemas.microsoft.com/office/drawing/2014/main" id="{3250E821-43AE-FE6C-4417-0AAE75480367}"/>
              </a:ext>
            </a:extLst>
          </p:cNvPr>
          <p:cNvSpPr>
            <a:spLocks noGrp="1"/>
          </p:cNvSpPr>
          <p:nvPr>
            <p:ph type="sldNum" sz="quarter" idx="5"/>
          </p:nvPr>
        </p:nvSpPr>
        <p:spPr/>
        <p:txBody>
          <a:bodyPr/>
          <a:lstStyle/>
          <a:p>
            <a:fld id="{9E18AE98-C36D-5942-A991-3516154401BB}" type="slidenum">
              <a:rPr lang="en-US" smtClean="0"/>
              <a:t>30</a:t>
            </a:fld>
            <a:endParaRPr lang="en-US"/>
          </a:p>
        </p:txBody>
      </p:sp>
    </p:spTree>
    <p:extLst>
      <p:ext uri="{BB962C8B-B14F-4D97-AF65-F5344CB8AC3E}">
        <p14:creationId xmlns:p14="http://schemas.microsoft.com/office/powerpoint/2010/main" val="69531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546C-555E-8D54-A177-60837157E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FC478-CBD9-2D14-AEB7-0709F7989C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D2647F-176C-C111-2575-030CC423AB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215A5-257A-BF43-8EB1-0C64DB000461}"/>
              </a:ext>
            </a:extLst>
          </p:cNvPr>
          <p:cNvSpPr>
            <a:spLocks noGrp="1"/>
          </p:cNvSpPr>
          <p:nvPr>
            <p:ph type="sldNum" sz="quarter" idx="5"/>
          </p:nvPr>
        </p:nvSpPr>
        <p:spPr/>
        <p:txBody>
          <a:bodyPr/>
          <a:lstStyle/>
          <a:p>
            <a:fld id="{9E18AE98-C36D-5942-A991-3516154401BB}" type="slidenum">
              <a:rPr lang="en-US" smtClean="0"/>
              <a:t>31</a:t>
            </a:fld>
            <a:endParaRPr lang="en-US"/>
          </a:p>
        </p:txBody>
      </p:sp>
    </p:spTree>
    <p:extLst>
      <p:ext uri="{BB962C8B-B14F-4D97-AF65-F5344CB8AC3E}">
        <p14:creationId xmlns:p14="http://schemas.microsoft.com/office/powerpoint/2010/main" val="181834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150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63AC9-BCA2-70DD-B76C-1B706BF9C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6B976-6E36-2D93-A062-B46AF77C0670}"/>
              </a:ext>
            </a:extLst>
          </p:cNvPr>
          <p:cNvSpPr>
            <a:spLocks noGrp="1" noRot="1" noChangeAspect="1"/>
          </p:cNvSpPr>
          <p:nvPr>
            <p:ph type="sldImg"/>
          </p:nvPr>
        </p:nvSpPr>
        <p:spPr>
          <a:xfrm>
            <a:off x="157163" y="574675"/>
            <a:ext cx="6618287" cy="3724275"/>
          </a:xfrm>
        </p:spPr>
        <p:txBody>
          <a:bodyPr/>
          <a:lstStyle/>
          <a:p>
            <a:endParaRPr lang="en-US"/>
          </a:p>
        </p:txBody>
      </p:sp>
      <p:sp>
        <p:nvSpPr>
          <p:cNvPr id="3" name="Notes Placeholder 2">
            <a:extLst>
              <a:ext uri="{FF2B5EF4-FFF2-40B4-BE49-F238E27FC236}">
                <a16:creationId xmlns:a16="http://schemas.microsoft.com/office/drawing/2014/main" id="{44FD4BD9-B310-C8A5-30F6-F61237A549AF}"/>
              </a:ext>
            </a:extLst>
          </p:cNvPr>
          <p:cNvSpPr>
            <a:spLocks noGrp="1"/>
          </p:cNvSpPr>
          <p:nvPr>
            <p:ph type="body" idx="1"/>
          </p:nvPr>
        </p:nvSpPr>
        <p:spPr/>
        <p:txBody>
          <a:bodyPr/>
          <a:lstStyle/>
          <a:p>
            <a:endParaRPr lang="en-US" b="1" u="sng" dirty="0"/>
          </a:p>
        </p:txBody>
      </p:sp>
      <p:sp>
        <p:nvSpPr>
          <p:cNvPr id="4" name="Slide Number Placeholder 3">
            <a:extLst>
              <a:ext uri="{FF2B5EF4-FFF2-40B4-BE49-F238E27FC236}">
                <a16:creationId xmlns:a16="http://schemas.microsoft.com/office/drawing/2014/main" id="{A4A1F491-1353-E0ED-F31D-EE685C963783}"/>
              </a:ext>
            </a:extLst>
          </p:cNvPr>
          <p:cNvSpPr>
            <a:spLocks noGrp="1"/>
          </p:cNvSpPr>
          <p:nvPr>
            <p:ph type="sldNum" sz="quarter" idx="5"/>
          </p:nvPr>
        </p:nvSpPr>
        <p:spPr/>
        <p:txBody>
          <a:bodyPr/>
          <a:lstStyle/>
          <a:p>
            <a:r>
              <a:rPr lang="en-US"/>
              <a:t>Notes view: </a:t>
            </a:r>
            <a:fld id="{128CEAFE-FA94-43E5-B0FF-D47E1CCDD1B4}" type="slidenum">
              <a:rPr lang="en-US" smtClean="0"/>
              <a:pPr/>
              <a:t>33</a:t>
            </a:fld>
            <a:endParaRPr lang="en-US"/>
          </a:p>
        </p:txBody>
      </p:sp>
    </p:spTree>
    <p:extLst>
      <p:ext uri="{BB962C8B-B14F-4D97-AF65-F5344CB8AC3E}">
        <p14:creationId xmlns:p14="http://schemas.microsoft.com/office/powerpoint/2010/main" val="3055957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BB6D7-DC75-0D5F-ECB8-93069336A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C35B3-1099-1C5D-A66F-A658ADA760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2E2863-862E-A880-EEDF-D89CF8D816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90B1D-E9D3-1BDF-2722-FA209BE44799}"/>
              </a:ext>
            </a:extLst>
          </p:cNvPr>
          <p:cNvSpPr>
            <a:spLocks noGrp="1"/>
          </p:cNvSpPr>
          <p:nvPr>
            <p:ph type="sldNum" sz="quarter" idx="5"/>
          </p:nvPr>
        </p:nvSpPr>
        <p:spPr/>
        <p:txBody>
          <a:bodyPr/>
          <a:lstStyle/>
          <a:p>
            <a:fld id="{9E18AE98-C36D-5942-A991-3516154401BB}" type="slidenum">
              <a:rPr lang="en-US" smtClean="0"/>
              <a:t>34</a:t>
            </a:fld>
            <a:endParaRPr lang="en-US"/>
          </a:p>
        </p:txBody>
      </p:sp>
    </p:spTree>
    <p:extLst>
      <p:ext uri="{BB962C8B-B14F-4D97-AF65-F5344CB8AC3E}">
        <p14:creationId xmlns:p14="http://schemas.microsoft.com/office/powerpoint/2010/main" val="133450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A011-342B-A234-A812-D8FDB33CA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F7ABA-5F08-E2B3-0175-FC08ED416A75}"/>
              </a:ext>
            </a:extLst>
          </p:cNvPr>
          <p:cNvSpPr>
            <a:spLocks noGrp="1" noRot="1" noChangeAspect="1"/>
          </p:cNvSpPr>
          <p:nvPr>
            <p:ph type="sldImg"/>
          </p:nvPr>
        </p:nvSpPr>
        <p:spPr>
          <a:xfrm>
            <a:off x="157163" y="574675"/>
            <a:ext cx="6618287" cy="3724275"/>
          </a:xfrm>
        </p:spPr>
        <p:txBody>
          <a:bodyPr/>
          <a:lstStyle/>
          <a:p>
            <a:endParaRPr lang="en-US"/>
          </a:p>
        </p:txBody>
      </p:sp>
      <p:sp>
        <p:nvSpPr>
          <p:cNvPr id="3" name="Notes Placeholder 2">
            <a:extLst>
              <a:ext uri="{FF2B5EF4-FFF2-40B4-BE49-F238E27FC236}">
                <a16:creationId xmlns:a16="http://schemas.microsoft.com/office/drawing/2014/main" id="{B63014D9-E093-9052-ABDB-B83EAB42341B}"/>
              </a:ext>
            </a:extLst>
          </p:cNvPr>
          <p:cNvSpPr>
            <a:spLocks noGrp="1"/>
          </p:cNvSpPr>
          <p:nvPr>
            <p:ph type="body" idx="1"/>
          </p:nvPr>
        </p:nvSpPr>
        <p:spPr/>
        <p:txBody>
          <a:bodyPr/>
          <a:lstStyle/>
          <a:p>
            <a:endParaRPr lang="en-US" b="0" u="none" dirty="0"/>
          </a:p>
        </p:txBody>
      </p:sp>
      <p:sp>
        <p:nvSpPr>
          <p:cNvPr id="4" name="Slide Number Placeholder 3">
            <a:extLst>
              <a:ext uri="{FF2B5EF4-FFF2-40B4-BE49-F238E27FC236}">
                <a16:creationId xmlns:a16="http://schemas.microsoft.com/office/drawing/2014/main" id="{0616FC50-AAFB-A2B9-BDFC-A4ADCA8F808B}"/>
              </a:ext>
            </a:extLst>
          </p:cNvPr>
          <p:cNvSpPr>
            <a:spLocks noGrp="1"/>
          </p:cNvSpPr>
          <p:nvPr>
            <p:ph type="sldNum" sz="quarter" idx="5"/>
          </p:nvPr>
        </p:nvSpPr>
        <p:spPr/>
        <p:txBody>
          <a:bodyPr/>
          <a:lstStyle/>
          <a:p>
            <a:r>
              <a:rPr lang="en-US"/>
              <a:t>Notes view: </a:t>
            </a:r>
            <a:fld id="{128CEAFE-FA94-43E5-B0FF-D47E1CCDD1B4}" type="slidenum">
              <a:rPr lang="en-US" smtClean="0"/>
              <a:pPr/>
              <a:t>35</a:t>
            </a:fld>
            <a:endParaRPr lang="en-US"/>
          </a:p>
        </p:txBody>
      </p:sp>
    </p:spTree>
    <p:extLst>
      <p:ext uri="{BB962C8B-B14F-4D97-AF65-F5344CB8AC3E}">
        <p14:creationId xmlns:p14="http://schemas.microsoft.com/office/powerpoint/2010/main" val="195474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351A-0405-F855-C4B7-0D63A2815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ABD22-3CA4-17D7-0CD5-97B4D967C5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DCFCC8-4E18-F22A-EDB2-0DBEDD958B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C1A56D-B2EC-7619-9225-D4A576A3EC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0D5CF-60D5-4811-87B0-3926F58967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81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40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51F1-DC64-7991-FC72-EAA8AAF5C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B95A5-E05D-598C-2AC7-0565E1ED3D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58EB5D-FB2C-073D-907E-6CEA2AD34C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9B90C2-9C03-4E5F-8D67-0D856753C32F}"/>
              </a:ext>
            </a:extLst>
          </p:cNvPr>
          <p:cNvSpPr>
            <a:spLocks noGrp="1"/>
          </p:cNvSpPr>
          <p:nvPr>
            <p:ph type="sldNum" sz="quarter" idx="5"/>
          </p:nvPr>
        </p:nvSpPr>
        <p:spPr/>
        <p:txBody>
          <a:bodyPr/>
          <a:lstStyle/>
          <a:p>
            <a:fld id="{9E18AE98-C36D-5942-A991-3516154401BB}" type="slidenum">
              <a:rPr lang="en-US" smtClean="0"/>
              <a:t>38</a:t>
            </a:fld>
            <a:endParaRPr lang="en-US"/>
          </a:p>
        </p:txBody>
      </p:sp>
    </p:spTree>
    <p:extLst>
      <p:ext uri="{BB962C8B-B14F-4D97-AF65-F5344CB8AC3E}">
        <p14:creationId xmlns:p14="http://schemas.microsoft.com/office/powerpoint/2010/main" val="95440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AD660-3661-5AD7-FA47-12D5A4451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B54D0-3B5A-C20E-A5E4-6A68767C63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470602-806A-AED0-E9CF-CEB16E9547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F111F-7D70-5FC0-2A23-E2C2D54B20CB}"/>
              </a:ext>
            </a:extLst>
          </p:cNvPr>
          <p:cNvSpPr>
            <a:spLocks noGrp="1"/>
          </p:cNvSpPr>
          <p:nvPr>
            <p:ph type="sldNum" sz="quarter" idx="5"/>
          </p:nvPr>
        </p:nvSpPr>
        <p:spPr/>
        <p:txBody>
          <a:bodyPr/>
          <a:lstStyle/>
          <a:p>
            <a:fld id="{9E18AE98-C36D-5942-A991-3516154401BB}" type="slidenum">
              <a:rPr lang="en-US" smtClean="0"/>
              <a:t>4</a:t>
            </a:fld>
            <a:endParaRPr lang="en-US"/>
          </a:p>
        </p:txBody>
      </p:sp>
    </p:spTree>
    <p:extLst>
      <p:ext uri="{BB962C8B-B14F-4D97-AF65-F5344CB8AC3E}">
        <p14:creationId xmlns:p14="http://schemas.microsoft.com/office/powerpoint/2010/main" val="25845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926E-FAE5-06FA-0F68-BA28A8857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843E4-2BE2-31AB-0B16-CA9E983A9D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B73BEC-8997-4F64-22AB-CC28FB3385CD}"/>
              </a:ext>
            </a:extLst>
          </p:cNvPr>
          <p:cNvSpPr>
            <a:spLocks noGrp="1"/>
          </p:cNvSpPr>
          <p:nvPr>
            <p:ph type="body" idx="1"/>
          </p:nvPr>
        </p:nvSpPr>
        <p:spPr/>
        <p:txBody>
          <a:bodyPr/>
          <a:lstStyle/>
          <a:p>
            <a:endParaRPr lang="en-US" sz="900" dirty="0"/>
          </a:p>
        </p:txBody>
      </p:sp>
      <p:sp>
        <p:nvSpPr>
          <p:cNvPr id="4" name="Slide Number Placeholder 3">
            <a:extLst>
              <a:ext uri="{FF2B5EF4-FFF2-40B4-BE49-F238E27FC236}">
                <a16:creationId xmlns:a16="http://schemas.microsoft.com/office/drawing/2014/main" id="{D4A55739-7F1C-9082-70A9-A53A95DBDFA6}"/>
              </a:ext>
            </a:extLst>
          </p:cNvPr>
          <p:cNvSpPr>
            <a:spLocks noGrp="1"/>
          </p:cNvSpPr>
          <p:nvPr>
            <p:ph type="sldNum" sz="quarter" idx="5"/>
          </p:nvPr>
        </p:nvSpPr>
        <p:spPr/>
        <p:txBody>
          <a:bodyPr/>
          <a:lstStyle/>
          <a:p>
            <a:fld id="{9E18AE98-C36D-5942-A991-3516154401BB}" type="slidenum">
              <a:rPr lang="en-US" smtClean="0"/>
              <a:t>5</a:t>
            </a:fld>
            <a:endParaRPr lang="en-US"/>
          </a:p>
        </p:txBody>
      </p:sp>
    </p:spTree>
    <p:extLst>
      <p:ext uri="{BB962C8B-B14F-4D97-AF65-F5344CB8AC3E}">
        <p14:creationId xmlns:p14="http://schemas.microsoft.com/office/powerpoint/2010/main" val="62875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AE0A0-388D-A7C7-4AD6-65F375426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9B0AD-9504-A498-18D8-421E51D849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D8F725-7CED-6292-713B-0CFAEA454C1A}"/>
              </a:ext>
            </a:extLst>
          </p:cNvPr>
          <p:cNvSpPr>
            <a:spLocks noGrp="1"/>
          </p:cNvSpPr>
          <p:nvPr>
            <p:ph type="body" idx="1"/>
          </p:nvPr>
        </p:nvSpPr>
        <p:spPr/>
        <p:txBody>
          <a:bodyPr/>
          <a:lstStyle/>
          <a:p>
            <a:endParaRPr lang="en-US" sz="1100" dirty="0"/>
          </a:p>
        </p:txBody>
      </p:sp>
      <p:sp>
        <p:nvSpPr>
          <p:cNvPr id="4" name="Slide Number Placeholder 3">
            <a:extLst>
              <a:ext uri="{FF2B5EF4-FFF2-40B4-BE49-F238E27FC236}">
                <a16:creationId xmlns:a16="http://schemas.microsoft.com/office/drawing/2014/main" id="{6459239C-C5C8-B20F-0436-63CACEE3C584}"/>
              </a:ext>
            </a:extLst>
          </p:cNvPr>
          <p:cNvSpPr>
            <a:spLocks noGrp="1"/>
          </p:cNvSpPr>
          <p:nvPr>
            <p:ph type="sldNum" sz="quarter" idx="5"/>
          </p:nvPr>
        </p:nvSpPr>
        <p:spPr/>
        <p:txBody>
          <a:bodyPr/>
          <a:lstStyle/>
          <a:p>
            <a:fld id="{9E18AE98-C36D-5942-A991-3516154401BB}" type="slidenum">
              <a:rPr lang="en-US" smtClean="0"/>
              <a:t>6</a:t>
            </a:fld>
            <a:endParaRPr lang="en-US"/>
          </a:p>
        </p:txBody>
      </p:sp>
    </p:spTree>
    <p:extLst>
      <p:ext uri="{BB962C8B-B14F-4D97-AF65-F5344CB8AC3E}">
        <p14:creationId xmlns:p14="http://schemas.microsoft.com/office/powerpoint/2010/main" val="66086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D0A8-370A-80A9-0A3D-B88CF4BCF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F2E27-B0F5-89F5-9F37-7A1AB1D5C94A}"/>
              </a:ext>
            </a:extLst>
          </p:cNvPr>
          <p:cNvSpPr>
            <a:spLocks noGrp="1" noRot="1" noChangeAspect="1"/>
          </p:cNvSpPr>
          <p:nvPr>
            <p:ph type="sldImg"/>
          </p:nvPr>
        </p:nvSpPr>
        <p:spPr>
          <a:xfrm>
            <a:off x="157163" y="574675"/>
            <a:ext cx="6618287" cy="3724275"/>
          </a:xfrm>
        </p:spPr>
        <p:txBody>
          <a:bodyPr/>
          <a:lstStyle/>
          <a:p>
            <a:endParaRPr lang="en-US"/>
          </a:p>
        </p:txBody>
      </p:sp>
      <p:sp>
        <p:nvSpPr>
          <p:cNvPr id="3" name="Notes Placeholder 2">
            <a:extLst>
              <a:ext uri="{FF2B5EF4-FFF2-40B4-BE49-F238E27FC236}">
                <a16:creationId xmlns:a16="http://schemas.microsoft.com/office/drawing/2014/main" id="{79187F1C-3B5A-4333-899C-CF020E148E3F}"/>
              </a:ext>
            </a:extLst>
          </p:cNvPr>
          <p:cNvSpPr>
            <a:spLocks noGrp="1"/>
          </p:cNvSpPr>
          <p:nvPr>
            <p:ph type="body" idx="1"/>
          </p:nvPr>
        </p:nvSpPr>
        <p:spPr/>
        <p:txBody>
          <a:bodyPr/>
          <a:lstStyle/>
          <a:p>
            <a:endParaRPr lang="en-US" sz="1200" b="0" dirty="0"/>
          </a:p>
        </p:txBody>
      </p:sp>
      <p:sp>
        <p:nvSpPr>
          <p:cNvPr id="4" name="Slide Number Placeholder 3">
            <a:extLst>
              <a:ext uri="{FF2B5EF4-FFF2-40B4-BE49-F238E27FC236}">
                <a16:creationId xmlns:a16="http://schemas.microsoft.com/office/drawing/2014/main" id="{96B9AAAE-EF37-7D48-54BB-76C070A26BB2}"/>
              </a:ext>
            </a:extLst>
          </p:cNvPr>
          <p:cNvSpPr>
            <a:spLocks noGrp="1"/>
          </p:cNvSpPr>
          <p:nvPr>
            <p:ph type="sldNum" sz="quarter" idx="5"/>
          </p:nvPr>
        </p:nvSpPr>
        <p:spPr/>
        <p:txBody>
          <a:bodyPr/>
          <a:lstStyle/>
          <a:p>
            <a:r>
              <a:rPr lang="en-US"/>
              <a:t>Notes view: </a:t>
            </a:r>
            <a:fld id="{128CEAFE-FA94-43E5-B0FF-D47E1CCDD1B4}" type="slidenum">
              <a:rPr lang="en-US" smtClean="0"/>
              <a:pPr/>
              <a:t>7</a:t>
            </a:fld>
            <a:endParaRPr lang="en-US"/>
          </a:p>
        </p:txBody>
      </p:sp>
    </p:spTree>
    <p:extLst>
      <p:ext uri="{BB962C8B-B14F-4D97-AF65-F5344CB8AC3E}">
        <p14:creationId xmlns:p14="http://schemas.microsoft.com/office/powerpoint/2010/main" val="57126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86608-DB27-C148-7B9C-0AD359647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FDCBE-D000-E127-4A9B-AC2C5BCBDF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94190F-6A91-4F73-392E-42A75522FBD1}"/>
              </a:ext>
            </a:extLst>
          </p:cNvPr>
          <p:cNvSpPr>
            <a:spLocks noGrp="1"/>
          </p:cNvSpPr>
          <p:nvPr>
            <p:ph type="body" idx="1"/>
          </p:nvPr>
        </p:nvSpPr>
        <p:spPr/>
        <p:txBody>
          <a:bodyPr/>
          <a:lstStyle/>
          <a:p>
            <a:pPr marL="0" indent="0">
              <a:buFont typeface="Arial" panose="020B0604020202020204" pitchFamily="34" charset="0"/>
              <a:buNone/>
            </a:pPr>
            <a:endParaRPr lang="en-US" sz="1200" b="0" u="none" dirty="0">
              <a:solidFill>
                <a:srgbClr val="FF0000"/>
              </a:solidFill>
            </a:endParaRPr>
          </a:p>
        </p:txBody>
      </p:sp>
    </p:spTree>
    <p:extLst>
      <p:ext uri="{BB962C8B-B14F-4D97-AF65-F5344CB8AC3E}">
        <p14:creationId xmlns:p14="http://schemas.microsoft.com/office/powerpoint/2010/main" val="417630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12FD-E985-77FA-3A4C-0F34B64E1431}"/>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F625F4DD-C6F6-6342-F0E2-77A5F27CF1B8}"/>
              </a:ext>
            </a:extLst>
          </p:cNvPr>
          <p:cNvSpPr>
            <a:spLocks noGrp="1" noRot="1" noChangeAspect="1" noChangeArrowheads="1" noTextEdit="1"/>
          </p:cNvSpPr>
          <p:nvPr>
            <p:ph type="sldImg"/>
          </p:nvPr>
        </p:nvSpPr>
        <p:spPr>
          <a:ln/>
        </p:spPr>
        <p:txBody>
          <a:bodyPr/>
          <a:lstStyle/>
          <a:p>
            <a:endParaRPr lang="en-US"/>
          </a:p>
        </p:txBody>
      </p:sp>
      <p:sp>
        <p:nvSpPr>
          <p:cNvPr id="17411" name="Rectangle 3">
            <a:extLst>
              <a:ext uri="{FF2B5EF4-FFF2-40B4-BE49-F238E27FC236}">
                <a16:creationId xmlns:a16="http://schemas.microsoft.com/office/drawing/2014/main" id="{46D92C0F-5195-62BE-FDC5-57730B5E6416}"/>
              </a:ext>
            </a:extLst>
          </p:cNvPr>
          <p:cNvSpPr>
            <a:spLocks noGrp="1" noChangeArrowheads="1"/>
          </p:cNvSpPr>
          <p:nvPr>
            <p:ph type="body" idx="1"/>
          </p:nvPr>
        </p:nvSpPr>
        <p:spPr>
          <a:xfrm>
            <a:off x="952510" y="4416426"/>
            <a:ext cx="5236372"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73769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2"/>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6" y="1025526"/>
            <a:ext cx="5989649" cy="2085975"/>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7"/>
            <a:ext cx="5989610" cy="939799"/>
          </a:xfr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394621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ACE9BF-BB45-4F29-A7AB-7B5C830D78FE}" type="datetimeFigureOut">
              <a:rPr lang="en-US" smtClean="0"/>
              <a:t>2/20/2026</a:t>
            </a:fld>
            <a:endParaRPr lang="en-US"/>
          </a:p>
        </p:txBody>
      </p:sp>
    </p:spTree>
    <p:extLst>
      <p:ext uri="{BB962C8B-B14F-4D97-AF65-F5344CB8AC3E}">
        <p14:creationId xmlns:p14="http://schemas.microsoft.com/office/powerpoint/2010/main" val="15048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rmAutofit/>
          </a:bodyPr>
          <a:lstStyle>
            <a:lvl1pPr marL="0" indent="0" algn="ctr">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p:nvSpPr>
        <p:spPr>
          <a:xfrm>
            <a:off x="837491" y="4352962"/>
            <a:ext cx="10515600" cy="707886"/>
          </a:xfrm>
          <a:prstGeom prst="rect">
            <a:avLst/>
          </a:prstGeom>
          <a:noFill/>
        </p:spPr>
        <p:txBody>
          <a:bodyPr wrap="square" rtlCol="0">
            <a:spAutoFit/>
          </a:bodyPr>
          <a:lstStyle/>
          <a:p>
            <a:pPr algn="ctr"/>
            <a:r>
              <a:rPr lang="en-US" sz="4000" b="1">
                <a:solidFill>
                  <a:srgbClr val="FF0000"/>
                </a:solidFill>
              </a:rPr>
              <a:t>Vote</a:t>
            </a:r>
          </a:p>
        </p:txBody>
      </p:sp>
      <p:sp>
        <p:nvSpPr>
          <p:cNvPr id="20" name="Text Box 44">
            <a:extLst>
              <a:ext uri="{FF2B5EF4-FFF2-40B4-BE49-F238E27FC236}">
                <a16:creationId xmlns:a16="http://schemas.microsoft.com/office/drawing/2014/main" id="{DA20077F-8BDF-420A-AFED-719207009010}"/>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1" name="Date Placeholder 3">
            <a:extLst>
              <a:ext uri="{FF2B5EF4-FFF2-40B4-BE49-F238E27FC236}">
                <a16:creationId xmlns:a16="http://schemas.microsoft.com/office/drawing/2014/main" id="{00C52B8A-389F-452E-AC9B-D15864EF7408}"/>
              </a:ext>
            </a:extLst>
          </p:cNvPr>
          <p:cNvSpPr>
            <a:spLocks noGrp="1"/>
          </p:cNvSpPr>
          <p:nvPr>
            <p:ph type="dt" sz="half" idx="2"/>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ACE9BF-BB45-4F29-A7AB-7B5C830D78FE}" type="datetimeFigureOut">
              <a:rPr lang="en-US" smtClean="0"/>
              <a:t>2/20/2026</a:t>
            </a:fld>
            <a:endParaRPr lang="en-US"/>
          </a:p>
        </p:txBody>
      </p:sp>
    </p:spTree>
    <p:extLst>
      <p:ext uri="{BB962C8B-B14F-4D97-AF65-F5344CB8AC3E}">
        <p14:creationId xmlns:p14="http://schemas.microsoft.com/office/powerpoint/2010/main" val="267758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2" y="651600"/>
            <a:ext cx="11188701"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2" y="317504"/>
            <a:ext cx="11188701"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15796163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8001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1" y="392160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360123" y="405282"/>
            <a:ext cx="11471756" cy="332399"/>
          </a:xfrm>
        </p:spPr>
        <p:txBody>
          <a:bodyPr vert="horz"/>
          <a:lstStyle>
            <a:lvl1pPr>
              <a:defRPr>
                <a:latin typeface="+mj-lt"/>
                <a:ea typeface="+mj-ea"/>
                <a:cs typeface="+mj-cs"/>
                <a:sym typeface="Trebuchet MS" panose="020B0603020202020204" pitchFamily="34" charset="0"/>
              </a:defRPr>
            </a:lvl1pPr>
          </a:lstStyle>
          <a:p>
            <a:r>
              <a:rPr lang="en-US"/>
              <a:t>Click to add title</a:t>
            </a:r>
          </a:p>
        </p:txBody>
      </p:sp>
      <p:sp>
        <p:nvSpPr>
          <p:cNvPr id="10" name="Rectangle 9"/>
          <p:cNvSpPr/>
          <p:nvPr userDrawn="1"/>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1" name="Rectangle 10"/>
          <p:cNvSpPr>
            <a:spLocks noChangeArrowheads="1"/>
          </p:cNvSpPr>
          <p:nvPr userDrawn="1"/>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2" name="Picture 5"/>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userDrawn="1"/>
        </p:nvSpPr>
        <p:spPr>
          <a:xfrm>
            <a:off x="11563351" y="6328092"/>
            <a:ext cx="381000" cy="153888"/>
          </a:xfrm>
          <a:prstGeom prst="rect">
            <a:avLst/>
          </a:prstGeom>
          <a:noFill/>
        </p:spPr>
        <p:txBody>
          <a:bodyPr wrap="square" lIns="0" tIns="0" rIns="0" bIns="0" rtlCol="0" anchor="b">
            <a:spAutoFit/>
          </a:bodyPr>
          <a:lstStyle/>
          <a:p>
            <a:pPr marL="0" marR="0" indent="0" algn="r" defTabSz="91412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rgbClr val="FFFFFF"/>
                </a:solidFill>
                <a:latin typeface="+mn-lt"/>
                <a:ea typeface="+mn-ea"/>
                <a:cs typeface="+mn-cs"/>
                <a:sym typeface="Trebuchet MS" panose="020B0603020202020204" pitchFamily="34" charset="0"/>
              </a:rPr>
              <a:pPr marL="0" marR="0" indent="0" algn="r" defTabSz="914126" rtl="0" eaLnBrk="1" fontAlgn="auto" latinLnBrk="0" hangingPunct="1">
                <a:lnSpc>
                  <a:spcPct val="100000"/>
                </a:lnSpc>
                <a:spcBef>
                  <a:spcPts val="0"/>
                </a:spcBef>
                <a:spcAft>
                  <a:spcPts val="0"/>
                </a:spcAft>
                <a:buClrTx/>
                <a:buSzTx/>
                <a:buFontTx/>
                <a:buNone/>
                <a:tabLst/>
                <a:defRPr/>
              </a:pPr>
              <a:t>‹#›</a:t>
            </a:fld>
            <a:endParaRPr lang="en-US" sz="1000"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79122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1"/>
            <a:ext cx="5029200" cy="3286925"/>
          </a:xfrm>
        </p:spPr>
        <p:txBody>
          <a:bodyPr anchor="ctr">
            <a:normAutofit/>
          </a:bodyPr>
          <a:lstStyle>
            <a:lvl1pPr>
              <a:defRPr sz="3199">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15" name="Rectangle 14"/>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83414" y="6518390"/>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08C54FBE-CECE-4E4E-9A6C-58A5E795345B}" type="datetimeFigureOut">
              <a:rPr lang="en-US" smtClean="0"/>
              <a:t>2/20/2026</a:t>
            </a:fld>
            <a:endParaRPr lang="en-US"/>
          </a:p>
        </p:txBody>
      </p:sp>
    </p:spTree>
    <p:extLst>
      <p:ext uri="{BB962C8B-B14F-4D97-AF65-F5344CB8AC3E}">
        <p14:creationId xmlns:p14="http://schemas.microsoft.com/office/powerpoint/2010/main" val="262038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7"/>
            <a:ext cx="10515600"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4" name="Date Placeholder 3">
            <a:extLst>
              <a:ext uri="{FF2B5EF4-FFF2-40B4-BE49-F238E27FC236}">
                <a16:creationId xmlns:a16="http://schemas.microsoft.com/office/drawing/2014/main" id="{DF0FF2DD-FE72-EB1F-E976-8521681B8DA7}"/>
              </a:ext>
            </a:extLst>
          </p:cNvPr>
          <p:cNvSpPr>
            <a:spLocks noGrp="1"/>
          </p:cNvSpPr>
          <p:nvPr>
            <p:ph type="dt" sz="half" idx="2"/>
          </p:nvPr>
        </p:nvSpPr>
        <p:spPr>
          <a:xfrm>
            <a:off x="83414" y="6518390"/>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08C54FBE-CECE-4E4E-9A6C-58A5E795345B}" type="datetimeFigureOut">
              <a:rPr lang="en-US" smtClean="0"/>
              <a:t>2/20/2026</a:t>
            </a:fld>
            <a:endParaRPr lang="en-US"/>
          </a:p>
        </p:txBody>
      </p:sp>
    </p:spTree>
    <p:extLst>
      <p:ext uri="{BB962C8B-B14F-4D97-AF65-F5344CB8AC3E}">
        <p14:creationId xmlns:p14="http://schemas.microsoft.com/office/powerpoint/2010/main" val="420911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3"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7" b="1">
              <a:solidFill>
                <a:prstClr val="white"/>
              </a:solidFill>
              <a:sym typeface="Rockwell" panose="02060603020205020403" pitchFamily="18"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8" y="1550624"/>
            <a:ext cx="5989649" cy="1560881"/>
          </a:xfrm>
        </p:spPr>
        <p:txBody>
          <a:bodyPr>
            <a:normAutofit/>
          </a:bodyPr>
          <a:lstStyle>
            <a:lvl1pPr marL="0" indent="0">
              <a:buNone/>
              <a:defRPr sz="4798"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24" y="3256972"/>
            <a:ext cx="5989610" cy="1081763"/>
          </a:xfrm>
        </p:spPr>
        <p:txBody>
          <a:bodyPr anchor="ctr">
            <a:normAutofit/>
          </a:bodyPr>
          <a:lstStyle>
            <a:lvl1pPr marL="0" indent="0">
              <a:buNone/>
              <a:defRPr sz="3198"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24" y="4484202"/>
            <a:ext cx="5989610" cy="815458"/>
          </a:xfrm>
        </p:spPr>
        <p:txBody>
          <a:bodyPr anchor="ctr">
            <a:normAutofit/>
          </a:bodyPr>
          <a:lstStyle>
            <a:lvl1pPr marL="0" indent="0">
              <a:buNone/>
              <a:defRPr sz="2398" b="0">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43190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8001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1" y="392160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2024 by Boston Consulting Group. All rights reserved.</a:t>
            </a:r>
          </a:p>
        </p:txBody>
      </p:sp>
      <p:sp>
        <p:nvSpPr>
          <p:cNvPr id="8" name="Title 7"/>
          <p:cNvSpPr>
            <a:spLocks noGrp="1"/>
          </p:cNvSpPr>
          <p:nvPr>
            <p:ph type="title" hasCustomPrompt="1"/>
          </p:nvPr>
        </p:nvSpPr>
        <p:spPr>
          <a:xfrm>
            <a:off x="360123" y="405282"/>
            <a:ext cx="11471756" cy="332399"/>
          </a:xfrm>
        </p:spPr>
        <p:txBody>
          <a:bodyPr vert="horz"/>
          <a:lstStyle>
            <a:lvl1pPr>
              <a:defRPr>
                <a:latin typeface="+mj-lt"/>
                <a:ea typeface="+mj-ea"/>
                <a:cs typeface="+mj-cs"/>
                <a:sym typeface="Trebuchet MS" panose="020B0603020202020204" pitchFamily="34" charset="0"/>
              </a:defRPr>
            </a:lvl1pPr>
          </a:lstStyle>
          <a:p>
            <a:r>
              <a:rPr lang="en-US"/>
              <a:t>Click to add title</a:t>
            </a:r>
          </a:p>
        </p:txBody>
      </p:sp>
      <p:sp>
        <p:nvSpPr>
          <p:cNvPr id="10" name="Rectangle 9"/>
          <p:cNvSpPr/>
          <p:nvPr userDrawn="1"/>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1" name="Rectangle 10"/>
          <p:cNvSpPr>
            <a:spLocks noChangeArrowheads="1"/>
          </p:cNvSpPr>
          <p:nvPr userDrawn="1"/>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2" name="Picture 5"/>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userDrawn="1"/>
        </p:nvSpPr>
        <p:spPr>
          <a:xfrm>
            <a:off x="11563351" y="6328092"/>
            <a:ext cx="381000" cy="153888"/>
          </a:xfrm>
          <a:prstGeom prst="rect">
            <a:avLst/>
          </a:prstGeom>
          <a:noFill/>
        </p:spPr>
        <p:txBody>
          <a:bodyPr wrap="square" lIns="0" tIns="0" rIns="0" bIns="0" rtlCol="0" anchor="b">
            <a:spAutoFit/>
          </a:bodyPr>
          <a:lstStyle/>
          <a:p>
            <a:pPr marL="0" marR="0" indent="0" algn="r" defTabSz="91412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rgbClr val="FFFFFF"/>
                </a:solidFill>
                <a:latin typeface="+mn-lt"/>
                <a:ea typeface="+mn-ea"/>
                <a:cs typeface="+mn-cs"/>
                <a:sym typeface="Trebuchet MS" panose="020B0603020202020204" pitchFamily="34" charset="0"/>
              </a:rPr>
              <a:pPr marL="0" marR="0" indent="0" algn="r" defTabSz="914126" rtl="0" eaLnBrk="1" fontAlgn="auto" latinLnBrk="0" hangingPunct="1">
                <a:lnSpc>
                  <a:spcPct val="100000"/>
                </a:lnSpc>
                <a:spcBef>
                  <a:spcPts val="0"/>
                </a:spcBef>
                <a:spcAft>
                  <a:spcPts val="0"/>
                </a:spcAft>
                <a:buClrTx/>
                <a:buSzTx/>
                <a:buFontTx/>
                <a:buNone/>
                <a:tabLst/>
                <a:defRPr/>
              </a:pPr>
              <a:t>‹#›</a:t>
            </a:fld>
            <a:endParaRPr lang="en-US" sz="1000"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38343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6780F277-7BC7-4EA2-B347-688862EDBA3E}"/>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6" name="Date Placeholder 3">
            <a:extLst>
              <a:ext uri="{FF2B5EF4-FFF2-40B4-BE49-F238E27FC236}">
                <a16:creationId xmlns:a16="http://schemas.microsoft.com/office/drawing/2014/main" id="{6A0A4CCF-B58C-4EF2-B601-EE66FEB2C9A4}"/>
              </a:ext>
            </a:extLst>
          </p:cNvPr>
          <p:cNvSpPr>
            <a:spLocks noGrp="1"/>
          </p:cNvSpPr>
          <p:nvPr>
            <p:ph type="dt" sz="half" idx="10"/>
          </p:nvPr>
        </p:nvSpPr>
        <p:spPr>
          <a:xfrm>
            <a:off x="31643"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ACE9BF-BB45-4F29-A7AB-7B5C830D78FE}" type="datetimeFigureOut">
              <a:rPr lang="en-US" smtClean="0"/>
              <a:t>2/20/2026</a:t>
            </a:fld>
            <a:endParaRPr lang="en-US"/>
          </a:p>
        </p:txBody>
      </p:sp>
    </p:spTree>
    <p:extLst>
      <p:ext uri="{BB962C8B-B14F-4D97-AF65-F5344CB8AC3E}">
        <p14:creationId xmlns:p14="http://schemas.microsoft.com/office/powerpoint/2010/main" val="79664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2"/>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6" y="1025526"/>
            <a:ext cx="5989649" cy="2085975"/>
          </a:xfrm>
        </p:spPr>
        <p:txBody>
          <a:bodyPr>
            <a:normAutofit/>
          </a:bodyPr>
          <a:lstStyle>
            <a:lvl1pPr marL="0" indent="0">
              <a:buNone/>
              <a:defRPr sz="4000"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7"/>
            <a:ext cx="5989610" cy="939799"/>
          </a:xfrm>
        </p:spPr>
        <p:txBody>
          <a:bodyPr>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344580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1"/>
            <a:ext cx="5029200" cy="3286925"/>
          </a:xfrm>
        </p:spPr>
        <p:txBody>
          <a:bodyPr anchor="ctr">
            <a:normAutofit/>
          </a:bodyPr>
          <a:lstStyle>
            <a:lvl1pPr>
              <a:defRPr sz="3199">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15" name="Rectangle 14"/>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83414" y="6518390"/>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ACE9BF-BB45-4F29-A7AB-7B5C830D78FE}" type="datetimeFigureOut">
              <a:rPr lang="en-US" smtClean="0"/>
              <a:t>2/20/2026</a:t>
            </a:fld>
            <a:endParaRPr lang="en-US"/>
          </a:p>
        </p:txBody>
      </p:sp>
      <p:sp>
        <p:nvSpPr>
          <p:cNvPr id="3" name="TextBox 2">
            <a:extLst>
              <a:ext uri="{FF2B5EF4-FFF2-40B4-BE49-F238E27FC236}">
                <a16:creationId xmlns:a16="http://schemas.microsoft.com/office/drawing/2014/main" id="{0D835E87-BF85-3F79-6F91-479DA555114B}"/>
              </a:ext>
            </a:extLst>
          </p:cNvPr>
          <p:cNvSpPr txBox="1"/>
          <p:nvPr userDrawn="1"/>
        </p:nvSpPr>
        <p:spPr>
          <a:xfrm>
            <a:off x="11762533" y="6178355"/>
            <a:ext cx="448017" cy="276999"/>
          </a:xfrm>
          <a:prstGeom prst="rect">
            <a:avLst/>
          </a:prstGeom>
          <a:noFill/>
        </p:spPr>
        <p:txBody>
          <a:bodyPr wrap="square">
            <a:spAutoFit/>
          </a:bodyPr>
          <a:lstStyle/>
          <a:p>
            <a:fld id="{C84F2FB2-4A16-1542-BD5E-F56870239E74}" type="slidenum">
              <a:rPr lang="en-US" sz="1200" smtClean="0">
                <a:solidFill>
                  <a:schemeClr val="bg1"/>
                </a:solidFill>
                <a:latin typeface="Open Sans" charset="0"/>
                <a:ea typeface="Open Sans" charset="0"/>
                <a:cs typeface="Open Sans" charset="0"/>
                <a:sym typeface="Frutiger Next Pro Light" charset="0"/>
              </a:rPr>
              <a:pPr/>
              <a:t>‹#›</a:t>
            </a:fld>
            <a:endParaRPr lang="en-US" sz="1200">
              <a:solidFill>
                <a:schemeClr val="bg1"/>
              </a:solidFill>
            </a:endParaRPr>
          </a:p>
        </p:txBody>
      </p:sp>
    </p:spTree>
    <p:extLst>
      <p:ext uri="{BB962C8B-B14F-4D97-AF65-F5344CB8AC3E}">
        <p14:creationId xmlns:p14="http://schemas.microsoft.com/office/powerpoint/2010/main" val="325162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7"/>
            <a:ext cx="10515600"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4">
            <a:extLst>
              <a:ext uri="{FF2B5EF4-FFF2-40B4-BE49-F238E27FC236}">
                <a16:creationId xmlns:a16="http://schemas.microsoft.com/office/drawing/2014/main" id="{7BA6CDE4-BAD8-4A6E-B15A-40826D6201F6}"/>
              </a:ext>
            </a:extLst>
          </p:cNvPr>
          <p:cNvSpPr txBox="1">
            <a:spLocks noChangeArrowheads="1"/>
          </p:cNvSpPr>
          <p:nvPr/>
        </p:nvSpPr>
        <p:spPr bwMode="auto">
          <a:xfrm>
            <a:off x="1"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92043" y="6494009"/>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fld id="{75ACE9BF-BB45-4F29-A7AB-7B5C830D78FE}" type="datetimeFigureOut">
              <a:rPr lang="en-US" smtClean="0"/>
              <a:t>2/20/2026</a:t>
            </a:fld>
            <a:endParaRPr lang="en-US"/>
          </a:p>
        </p:txBody>
      </p:sp>
      <p:sp>
        <p:nvSpPr>
          <p:cNvPr id="4" name="TextBox 3">
            <a:extLst>
              <a:ext uri="{FF2B5EF4-FFF2-40B4-BE49-F238E27FC236}">
                <a16:creationId xmlns:a16="http://schemas.microsoft.com/office/drawing/2014/main" id="{3F823C03-15F5-DAF9-2B7D-AB23EB68C370}"/>
              </a:ext>
            </a:extLst>
          </p:cNvPr>
          <p:cNvSpPr txBox="1"/>
          <p:nvPr userDrawn="1"/>
        </p:nvSpPr>
        <p:spPr>
          <a:xfrm>
            <a:off x="11762533" y="6178355"/>
            <a:ext cx="448017" cy="276999"/>
          </a:xfrm>
          <a:prstGeom prst="rect">
            <a:avLst/>
          </a:prstGeom>
          <a:noFill/>
        </p:spPr>
        <p:txBody>
          <a:bodyPr wrap="square">
            <a:spAutoFit/>
          </a:bodyPr>
          <a:lstStyle/>
          <a:p>
            <a:fld id="{C84F2FB2-4A16-1542-BD5E-F56870239E74}" type="slidenum">
              <a:rPr lang="en-US" sz="1200" smtClean="0">
                <a:solidFill>
                  <a:schemeClr val="bg1"/>
                </a:solidFill>
                <a:latin typeface="Open Sans" charset="0"/>
                <a:ea typeface="Open Sans" charset="0"/>
                <a:cs typeface="Open Sans" charset="0"/>
                <a:sym typeface="Frutiger Next Pro Light" charset="0"/>
              </a:rPr>
              <a:pPr/>
              <a:t>‹#›</a:t>
            </a:fld>
            <a:endParaRPr lang="en-US" sz="1200">
              <a:solidFill>
                <a:schemeClr val="bg1"/>
              </a:solidFill>
            </a:endParaRPr>
          </a:p>
        </p:txBody>
      </p:sp>
    </p:spTree>
    <p:extLst>
      <p:ext uri="{BB962C8B-B14F-4D97-AF65-F5344CB8AC3E}">
        <p14:creationId xmlns:p14="http://schemas.microsoft.com/office/powerpoint/2010/main" val="383796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oleObject" Target="../embeddings/oleObject1.bin"/><Relationship Id="rId5" Type="http://schemas.openxmlformats.org/officeDocument/2006/relationships/slideLayout" Target="../slideLayouts/slideLayout11.xml"/><Relationship Id="rId10" Type="http://schemas.openxmlformats.org/officeDocument/2006/relationships/tags" Target="../tags/tag13.xml"/><Relationship Id="rId4" Type="http://schemas.openxmlformats.org/officeDocument/2006/relationships/slideLayout" Target="../slideLayouts/slideLayout10.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624" imgH="623" progId="TCLayout.ActiveDocument.1">
                  <p:embed/>
                </p:oleObj>
              </mc:Choice>
              <mc:Fallback>
                <p:oleObj name="think-cell Slide" r:id="rId10" imgW="624" imgH="623" progId="TCLayout.ActiveDocument.1">
                  <p:embed/>
                  <p:pic>
                    <p:nvPicPr>
                      <p:cNvPr id="14" name="Object 13"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9"/>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419" y="6356351"/>
            <a:ext cx="27423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54FBE-CECE-4E4E-9A6C-58A5E795345B}" type="datetimeFigureOut">
              <a:rPr lang="en-US" smtClean="0"/>
              <a:t>2/20/2026</a:t>
            </a:fld>
            <a:endParaRPr lang="en-US"/>
          </a:p>
        </p:txBody>
      </p:sp>
    </p:spTree>
    <p:extLst>
      <p:ext uri="{BB962C8B-B14F-4D97-AF65-F5344CB8AC3E}">
        <p14:creationId xmlns:p14="http://schemas.microsoft.com/office/powerpoint/2010/main" val="153293729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7" r:id="rId4"/>
    <p:sldLayoutId id="2147483980" r:id="rId5"/>
    <p:sldLayoutId id="2147483981" r:id="rId6"/>
  </p:sldLayoutIdLst>
  <p:txStyles>
    <p:title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624" imgH="623" progId="TCLayout.ActiveDocument.1">
                  <p:embed/>
                </p:oleObj>
              </mc:Choice>
              <mc:Fallback>
                <p:oleObj name="think-cell Slide" r:id="rId11" imgW="624" imgH="623" progId="TCLayout.ActiveDocument.1">
                  <p:embed/>
                  <p:pic>
                    <p:nvPicPr>
                      <p:cNvPr id="14" name="Object 13"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10"/>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419" y="6356351"/>
            <a:ext cx="27423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CE9BF-BB45-4F29-A7AB-7B5C830D78FE}" type="datetimeFigureOut">
              <a:rPr lang="en-US" smtClean="0"/>
              <a:t>2/20/2026</a:t>
            </a:fld>
            <a:endParaRPr lang="en-US"/>
          </a:p>
        </p:txBody>
      </p:sp>
    </p:spTree>
    <p:extLst>
      <p:ext uri="{BB962C8B-B14F-4D97-AF65-F5344CB8AC3E}">
        <p14:creationId xmlns:p14="http://schemas.microsoft.com/office/powerpoint/2010/main" val="31073516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9" r:id="rId7"/>
  </p:sldLayoutIdLst>
  <p:txStyles>
    <p:title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DA@usps.gov"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hyperlink" Target="https://gateway.usps.com/" TargetMode="External"/><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5.emf"/><Relationship Id="rId11" Type="http://schemas.openxmlformats.org/officeDocument/2006/relationships/image" Target="../media/image39.png"/><Relationship Id="rId5" Type="http://schemas.openxmlformats.org/officeDocument/2006/relationships/hyperlink" Target="https://postalpro.com/" TargetMode="External"/><Relationship Id="rId10" Type="http://schemas.openxmlformats.org/officeDocument/2006/relationships/hyperlink" Target="mailto:MSSC@usps.gov" TargetMode="External"/><Relationship Id="rId4" Type="http://schemas.openxmlformats.org/officeDocument/2006/relationships/hyperlink" Target="https://postalpro.usps.com/certifiedmsps" TargetMode="External"/><Relationship Id="rId9"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postalpro.usps.com/PermitFeeWaiverFactSheet"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https://gateway.usps.com/"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hyperlink" Target="https://postcalc.usps.com/business?_gl=1*11m0v3c*_ga*MTY3MjU1MjUxLjE2NTEwODczMDU.*_ga_3NXP3C8S9V*MTY1MTE1ODI0OC4zLjEuMTY1MTE1ODI1My4w&amp;_ga=2.87447134.797650402.1651087305-167255251.1651087305"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mailto:MSSC@usps.gov" TargetMode="External"/><Relationship Id="rId5" Type="http://schemas.openxmlformats.org/officeDocument/2006/relationships/hyperlink" Target="https://postalpro.usps.com/node/767" TargetMode="External"/><Relationship Id="rId4" Type="http://schemas.openxmlformats.org/officeDocument/2006/relationships/hyperlink" Target="https://postalpro.usps.com/mailing/imsb"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ostalpro.usps.com/election-ballot-stid-finder"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hyperlink" Target="https://postalpro.usps.gov/moveupdate/guid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about.usps.com/what/government-services/election-mail/"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hyperlink" Target="https://about.usps.com/what/strategic-plans/delivering-for-america/assets/service-standard-changes-faq-2025.pdf" TargetMode="External"/><Relationship Id="rId13" Type="http://schemas.openxmlformats.org/officeDocument/2006/relationships/hyperlink" Target="https://about.usps.com/what/strategic-plans/delivering-for-america/details.htm#fcps" TargetMode="External"/><Relationship Id="rId3" Type="http://schemas.openxmlformats.org/officeDocument/2006/relationships/notesSlide" Target="../notesSlides/notesSlide33.xml"/><Relationship Id="rId7" Type="http://schemas.openxmlformats.org/officeDocument/2006/relationships/hyperlink" Target="https://gcc02.safelinks.protection.outlook.com/?url=https%3A%2F%2Fabout.usps.com%2Fwhat%2Fstrategic-plans%2Fdelivering-for-america%2Fdetails.htm%23fcps&amp;data=05%7C02%7CCaroline.R.Brownlie%40usps.gov%7C8fa5690d86e44bc55c8108ddb7fdab9d%7Cf9aa5788eb334a498ad076101910cac3%7C0%7C0%7C638869022310240291%7CUnknown%7CTWFpbGZsb3d8eyJFbXB0eU1hcGkiOnRydWUsIlYiOiIwLjAuMDAwMCIsIlAiOiJXaW4zMiIsIkFOIjoiTWFpbCIsIldUIjoyfQ%3D%3D%7C0%7C%7C%7C&amp;sdata=6yCc%2FSjUgUHqEIzTHoDwCYfSKBwEay5WDqsehrkw%2Fq8%3D&amp;reserved=0" TargetMode="External"/><Relationship Id="rId12" Type="http://schemas.openxmlformats.org/officeDocument/2006/relationships/hyperlink" Target="https://www.usps.com/service-standards/" TargetMode="Externa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hyperlink" Target="https://about.usps.com/what/government-services/election-mail/" TargetMode="External"/><Relationship Id="rId11" Type="http://schemas.openxmlformats.org/officeDocument/2006/relationships/hyperlink" Target="https://about.usps.com/video/NSW_Mar2025A.mp4" TargetMode="External"/><Relationship Id="rId5" Type="http://schemas.openxmlformats.org/officeDocument/2006/relationships/image" Target="../media/image13.emf"/><Relationship Id="rId15" Type="http://schemas.openxmlformats.org/officeDocument/2006/relationships/image" Target="../media/image63.png"/><Relationship Id="rId10" Type="http://schemas.openxmlformats.org/officeDocument/2006/relationships/hyperlink" Target="https://about.usps.com/video/NSW_Mar2025GW.mp4" TargetMode="External"/><Relationship Id="rId4" Type="http://schemas.openxmlformats.org/officeDocument/2006/relationships/oleObject" Target="../embeddings/oleObject8.bin"/><Relationship Id="rId9" Type="http://schemas.openxmlformats.org/officeDocument/2006/relationships/hyperlink" Target="https://about.usps.com/what/strategic-plans/delivering-for-america/assets/service-standard-changes-faq-doc2-2025.pdf" TargetMode="External"/><Relationship Id="rId14" Type="http://schemas.openxmlformats.org/officeDocument/2006/relationships/hyperlink" Target="https://postalpro.usps.gov/mailing/intelligent-mail-barco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5.xml"/><Relationship Id="rId7" Type="http://schemas.openxmlformats.org/officeDocument/2006/relationships/image" Target="../media/image67.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66.png"/><Relationship Id="rId5" Type="http://schemas.openxmlformats.org/officeDocument/2006/relationships/image" Target="../media/image13.emf"/><Relationship Id="rId4"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8.xml"/><Relationship Id="rId7" Type="http://schemas.openxmlformats.org/officeDocument/2006/relationships/diagramColors" Target="../diagrams/colors1.xml"/><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1.png"/><Relationship Id="rId4" Type="http://schemas.openxmlformats.org/officeDocument/2006/relationships/diagramData" Target="../diagrams/data1.xml"/><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federalregister.gov%2Fdocuments%2F2025%2F11%2F24%2F2025-20740%2Fpostmarks-and-postal-possession&amp;data=05%7C02%7CMatthew.J.Connelly%40usps.gov%7C8e72d34d5b424126383208de4a3b4f9a%7Cf9aa5788eb334a498ad076101910cac3%7C0%7C0%7C639029815758114138%7CUnknown%7CTWFpbGZsb3d8eyJFbXB0eU1hcGkiOnRydWUsIlYiOiIwLjAuMDAwMCIsIlAiOiJXaW4zMiIsIkFOIjoiTWFpbCIsIldUIjoyfQ%3D%3D%7C0%7C%7C%7C&amp;sdata=P1us3yAMdjI%2BwBgJ189aFwYhOQ81PFMZauuiCRl6ZQ8%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faq.usps.com/s/article/Requirements-and-Standards-for-Sending-Domestic-Mail?_gl=1*12t51cn*_ga*MTEyMzkzMDQzOS4xNzYwNDU3MDMy*_ga_QM3XHZ2B95*czE3NjgzOTkzNzEkbzM2JGcwJHQxNzY4Mzk5MzcxJGo2MCRsMCRoMA..#postmark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6.bin"/><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hyperlink" Target="https://www.usps.com/service-standards/" TargetMode="External"/><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7.png"/><Relationship Id="rId4" Type="http://schemas.openxmlformats.org/officeDocument/2006/relationships/oleObject" Target="../embeddings/oleObject7.bin"/><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36E62B7F-CE11-4847-8A62-090841A96900}"/>
              </a:ext>
            </a:extLst>
          </p:cNvPr>
          <p:cNvSpPr txBox="1">
            <a:spLocks/>
          </p:cNvSpPr>
          <p:nvPr/>
        </p:nvSpPr>
        <p:spPr>
          <a:xfrm>
            <a:off x="1816815" y="1173778"/>
            <a:ext cx="5912722" cy="1413865"/>
          </a:xfrm>
          <a:prstGeom prst="rect">
            <a:avLst/>
          </a:prstGeom>
        </p:spPr>
        <p:txBody>
          <a:bodyPr vert="horz" lIns="91440" tIns="45720" rIns="91440" bIns="45720" rtlCol="0" anchor="t">
            <a:normAutofit/>
          </a:bodyPr>
          <a:lstStyle>
            <a:lvl1pPr marL="0" indent="0" algn="l" defTabSz="914126"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defRPr/>
            </a:pPr>
            <a:r>
              <a:rPr lang="en-US" sz="2800" dirty="0"/>
              <a:t>USPS Election Mail  Recommendations and Updates</a:t>
            </a:r>
            <a:endParaRPr lang="en-US" dirty="0"/>
          </a:p>
          <a:p>
            <a:pPr lvl="0">
              <a:defRPr/>
            </a:pPr>
            <a:r>
              <a:rPr lang="en-US" sz="2600" dirty="0">
                <a:latin typeface="Arial"/>
                <a:cs typeface="Arial"/>
              </a:rPr>
              <a:t>FY26</a:t>
            </a:r>
            <a:endParaRPr lang="en-US" sz="2600" dirty="0"/>
          </a:p>
          <a:p>
            <a:pPr lvl="0">
              <a:defRPr/>
            </a:pPr>
            <a:endParaRPr lang="en-US" dirty="0"/>
          </a:p>
          <a:p>
            <a:pPr lvl="0">
              <a:defRPr/>
            </a:pPr>
            <a:endParaRPr lang="en-US" dirty="0"/>
          </a:p>
          <a:p>
            <a:pPr lvl="0">
              <a:defRPr/>
            </a:pPr>
            <a:endParaRPr lang="en-US" dirty="0"/>
          </a:p>
          <a:p>
            <a:pPr lvl="0">
              <a:defRPr/>
            </a:pPr>
            <a:endParaRPr lang="en-US" dirty="0"/>
          </a:p>
          <a:p>
            <a:pPr lvl="0">
              <a:defRPr/>
            </a:pPr>
            <a:endParaRPr lang="en-US" dirty="0"/>
          </a:p>
          <a:p>
            <a:pPr>
              <a:defRPr/>
            </a:pPr>
            <a:endParaRPr lang="en-US" sz="200" dirty="0">
              <a:solidFill>
                <a:prstClr val="white"/>
              </a:solidFill>
            </a:endParaRPr>
          </a:p>
        </p:txBody>
      </p:sp>
      <p:sp>
        <p:nvSpPr>
          <p:cNvPr id="2" name="TextBox 1">
            <a:extLst>
              <a:ext uri="{FF2B5EF4-FFF2-40B4-BE49-F238E27FC236}">
                <a16:creationId xmlns:a16="http://schemas.microsoft.com/office/drawing/2014/main" id="{DE04C076-038D-8BAF-0C34-E2E6C9FF99E5}"/>
              </a:ext>
            </a:extLst>
          </p:cNvPr>
          <p:cNvSpPr txBox="1"/>
          <p:nvPr/>
        </p:nvSpPr>
        <p:spPr>
          <a:xfrm>
            <a:off x="1816572" y="4011085"/>
            <a:ext cx="6094520" cy="1824089"/>
          </a:xfrm>
          <a:prstGeom prst="rect">
            <a:avLst/>
          </a:prstGeom>
          <a:noFill/>
        </p:spPr>
        <p:txBody>
          <a:bodyPr wrap="square" lIns="91440" tIns="45720" rIns="91440" bIns="45720" rtlCol="0" anchor="t">
            <a:spAutoFit/>
          </a:bodyPr>
          <a:lstStyle/>
          <a:p>
            <a:pPr defTabSz="914126">
              <a:lnSpc>
                <a:spcPct val="90000"/>
              </a:lnSpc>
              <a:spcBef>
                <a:spcPts val="1000"/>
              </a:spcBef>
              <a:defRPr/>
            </a:pPr>
            <a:r>
              <a:rPr lang="en-US" b="1" dirty="0">
                <a:solidFill>
                  <a:prstClr val="white"/>
                </a:solidFill>
                <a:cs typeface="Arial"/>
              </a:rPr>
              <a:t>Jerod Siddle, Central Area Field Specialist</a:t>
            </a:r>
          </a:p>
          <a:p>
            <a:pPr defTabSz="914126">
              <a:lnSpc>
                <a:spcPct val="90000"/>
              </a:lnSpc>
              <a:spcBef>
                <a:spcPts val="1000"/>
              </a:spcBef>
              <a:defRPr/>
            </a:pPr>
            <a:r>
              <a:rPr lang="en-US" b="1" dirty="0">
                <a:solidFill>
                  <a:prstClr val="white"/>
                </a:solidFill>
                <a:cs typeface="Arial"/>
              </a:rPr>
              <a:t>Trina Webb, Manager, Customer Relations </a:t>
            </a:r>
          </a:p>
          <a:p>
            <a:pPr defTabSz="914126">
              <a:lnSpc>
                <a:spcPct val="90000"/>
              </a:lnSpc>
              <a:spcBef>
                <a:spcPts val="1000"/>
              </a:spcBef>
              <a:defRPr/>
            </a:pPr>
            <a:r>
              <a:rPr lang="en-US" b="1" dirty="0">
                <a:solidFill>
                  <a:prstClr val="white"/>
                </a:solidFill>
                <a:cs typeface="Arial"/>
              </a:rPr>
              <a:t>Indiana District</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b="1" dirty="0">
              <a:solidFill>
                <a:prstClr val="white"/>
              </a:solidFill>
              <a:latin typeface="Arial"/>
              <a:cs typeface="Arial"/>
            </a:endParaRPr>
          </a:p>
          <a:p>
            <a:pPr defTabSz="914126">
              <a:lnSpc>
                <a:spcPct val="90000"/>
              </a:lnSpc>
              <a:spcBef>
                <a:spcPts val="1000"/>
              </a:spcBef>
              <a:defRPr/>
            </a:pPr>
            <a:r>
              <a:rPr kumimoji="0" lang="en-US" b="1" i="0" u="none" strike="noStrike" kern="1200" cap="none" spc="0" normalizeH="0" baseline="0" noProof="0" dirty="0">
                <a:ln>
                  <a:noFill/>
                </a:ln>
                <a:solidFill>
                  <a:prstClr val="white"/>
                </a:solidFill>
                <a:effectLst/>
                <a:uLnTx/>
                <a:uFillTx/>
                <a:latin typeface="Arial"/>
                <a:ea typeface="+mn-ea"/>
                <a:cs typeface="Arial"/>
              </a:rPr>
              <a:t>March 4</a:t>
            </a:r>
            <a:r>
              <a:rPr lang="en-US" b="1" dirty="0">
                <a:solidFill>
                  <a:prstClr val="white"/>
                </a:solidFill>
                <a:latin typeface="Arial"/>
                <a:cs typeface="Arial"/>
              </a:rPr>
              <a:t>,  2026</a:t>
            </a:r>
            <a:endParaRPr lang="en-US" b="1" i="0" u="none" strike="noStrike" kern="1200" cap="none" spc="0" normalizeH="0" baseline="0" noProof="0" dirty="0">
              <a:ln>
                <a:noFill/>
              </a:ln>
              <a:solidFill>
                <a:prstClr val="white"/>
              </a:solidFill>
              <a:effectLst/>
              <a:uLnTx/>
              <a:uFillTx/>
              <a:latin typeface="Arial"/>
              <a:cs typeface="Arial"/>
            </a:endParaRPr>
          </a:p>
        </p:txBody>
      </p:sp>
      <p:sp>
        <p:nvSpPr>
          <p:cNvPr id="4" name="TextBox 3">
            <a:extLst>
              <a:ext uri="{FF2B5EF4-FFF2-40B4-BE49-F238E27FC236}">
                <a16:creationId xmlns:a16="http://schemas.microsoft.com/office/drawing/2014/main" id="{86655FE7-BBF5-7D75-EC47-990BDA0AA21C}"/>
              </a:ext>
            </a:extLst>
          </p:cNvPr>
          <p:cNvSpPr txBox="1"/>
          <p:nvPr/>
        </p:nvSpPr>
        <p:spPr>
          <a:xfrm>
            <a:off x="0" y="6596390"/>
            <a:ext cx="6094520" cy="261610"/>
          </a:xfrm>
          <a:prstGeom prst="rect">
            <a:avLst/>
          </a:prstGeom>
          <a:noFill/>
        </p:spPr>
        <p:txBody>
          <a:bodyPr wrap="square">
            <a:spAutoFit/>
          </a:bodyPr>
          <a:lstStyle/>
          <a:p>
            <a:r>
              <a:rPr lang="en-US" sz="1050" dirty="0">
                <a:solidFill>
                  <a:schemeClr val="bg1"/>
                </a:solidFill>
              </a:rPr>
              <a:t>Version:  1/09/2026</a:t>
            </a:r>
          </a:p>
        </p:txBody>
      </p:sp>
    </p:spTree>
    <p:extLst>
      <p:ext uri="{BB962C8B-B14F-4D97-AF65-F5344CB8AC3E}">
        <p14:creationId xmlns:p14="http://schemas.microsoft.com/office/powerpoint/2010/main" val="2810705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7D1F6-0614-5420-5B6D-46F9E2B5A3E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7439D5-3753-5141-1F53-F63D09F34E94}"/>
              </a:ext>
            </a:extLst>
          </p:cNvPr>
          <p:cNvSpPr>
            <a:spLocks noGrp="1"/>
          </p:cNvSpPr>
          <p:nvPr>
            <p:ph type="title"/>
          </p:nvPr>
        </p:nvSpPr>
        <p:spPr/>
        <p:txBody>
          <a:bodyPr>
            <a:normAutofit/>
          </a:bodyPr>
          <a:lstStyle/>
          <a:p>
            <a:r>
              <a:rPr lang="en-US" sz="3600" dirty="0"/>
              <a:t>Election Mail Preparation and Enhancements</a:t>
            </a:r>
          </a:p>
        </p:txBody>
      </p:sp>
      <p:pic>
        <p:nvPicPr>
          <p:cNvPr id="3" name="Picture 2">
            <a:extLst>
              <a:ext uri="{FF2B5EF4-FFF2-40B4-BE49-F238E27FC236}">
                <a16:creationId xmlns:a16="http://schemas.microsoft.com/office/drawing/2014/main" id="{97AB45D4-BB7B-AE2C-71A2-20341C31FA29}"/>
              </a:ext>
            </a:extLst>
          </p:cNvPr>
          <p:cNvPicPr>
            <a:picLocks noChangeAspect="1"/>
          </p:cNvPicPr>
          <p:nvPr/>
        </p:nvPicPr>
        <p:blipFill>
          <a:blip r:embed="rId3"/>
          <a:stretch>
            <a:fillRect/>
          </a:stretch>
        </p:blipFill>
        <p:spPr>
          <a:xfrm>
            <a:off x="0" y="6626332"/>
            <a:ext cx="1146147" cy="231668"/>
          </a:xfrm>
          <a:prstGeom prst="rect">
            <a:avLst/>
          </a:prstGeom>
        </p:spPr>
      </p:pic>
    </p:spTree>
    <p:extLst>
      <p:ext uri="{BB962C8B-B14F-4D97-AF65-F5344CB8AC3E}">
        <p14:creationId xmlns:p14="http://schemas.microsoft.com/office/powerpoint/2010/main" val="169652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8DB6C-D8CF-F938-1687-A6C36088018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79B7EE4-5076-F3C0-B2C8-B19F72666FC8}"/>
              </a:ext>
            </a:extLst>
          </p:cNvPr>
          <p:cNvSpPr>
            <a:spLocks noGrp="1"/>
          </p:cNvSpPr>
          <p:nvPr/>
        </p:nvSpPr>
        <p:spPr>
          <a:xfrm>
            <a:off x="726071" y="140215"/>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dirty="0">
                <a:latin typeface="Arial" panose="020B0604020202020204" pitchFamily="34" charset="0"/>
                <a:cs typeface="Arial" panose="020B0604020202020204" pitchFamily="34" charset="0"/>
              </a:rPr>
              <a:t>Mailpiece Design Analysts (MDAs):</a:t>
            </a:r>
          </a:p>
        </p:txBody>
      </p:sp>
      <p:sp>
        <p:nvSpPr>
          <p:cNvPr id="9" name="Content Placeholder 2">
            <a:extLst>
              <a:ext uri="{FF2B5EF4-FFF2-40B4-BE49-F238E27FC236}">
                <a16:creationId xmlns:a16="http://schemas.microsoft.com/office/drawing/2014/main" id="{A82FC408-29A4-F7C8-547C-2773C24208EA}"/>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3C87CA3-086C-6AD6-34A9-7EB4CBE9B2C6}"/>
              </a:ext>
            </a:extLst>
          </p:cNvPr>
          <p:cNvSpPr txBox="1"/>
          <p:nvPr/>
        </p:nvSpPr>
        <p:spPr>
          <a:xfrm>
            <a:off x="493487" y="1134430"/>
            <a:ext cx="11364684" cy="4401205"/>
          </a:xfrm>
          <a:prstGeom prst="rect">
            <a:avLst/>
          </a:prstGeom>
          <a:noFill/>
        </p:spPr>
        <p:txBody>
          <a:bodyPr wrap="square" lIns="91440" tIns="45720" rIns="91440" bIns="45720" anchor="t">
            <a:spAutoFit/>
          </a:bodyPr>
          <a:lstStyle/>
          <a:p>
            <a:pPr marL="285750" lvl="0" indent="-285750">
              <a:buClr>
                <a:schemeClr val="tx1"/>
              </a:buClr>
              <a:buSzPct val="80000"/>
              <a:buFont typeface="Wingdings" panose="05000000000000000000" pitchFamily="2" charset="2"/>
              <a:buChar char="§"/>
            </a:pPr>
            <a:r>
              <a:rPr lang="en-US" sz="2000" b="0" dirty="0">
                <a:latin typeface="Arial"/>
                <a:cs typeface="Arial"/>
              </a:rPr>
              <a:t>Aid printers, graphic designers, and envelope manufacturers in creating election mail</a:t>
            </a:r>
          </a:p>
          <a:p>
            <a:pPr marL="285750" lvl="0" indent="-285750">
              <a:buClr>
                <a:schemeClr val="tx1"/>
              </a:buClr>
              <a:buSzPct val="80000"/>
              <a:buFont typeface="Wingdings" panose="05000000000000000000" pitchFamily="2" charset="2"/>
              <a:buChar char="§"/>
            </a:pPr>
            <a:r>
              <a:rPr lang="en-US" sz="2000" dirty="0">
                <a:latin typeface="Arial"/>
                <a:cs typeface="Arial"/>
              </a:rPr>
              <a:t>Provide advice and evaluate mailpieces for machinability and automation-based prices</a:t>
            </a:r>
          </a:p>
          <a:p>
            <a:pPr lvl="1">
              <a:buClr>
                <a:schemeClr val="tx1"/>
              </a:buClr>
              <a:buSzPct val="80000"/>
            </a:pPr>
            <a:r>
              <a:rPr lang="en-US" sz="2000" b="0" dirty="0">
                <a:latin typeface="Arial"/>
                <a:cs typeface="Arial"/>
              </a:rPr>
              <a:t>Assist with</a:t>
            </a:r>
          </a:p>
          <a:p>
            <a:pPr marL="742950" lvl="1" indent="-285750">
              <a:buClr>
                <a:schemeClr val="tx1"/>
              </a:buClr>
              <a:buSzPct val="80000"/>
              <a:buFont typeface="Wingdings" panose="05000000000000000000" pitchFamily="2" charset="2"/>
              <a:buChar char="§"/>
            </a:pPr>
            <a:r>
              <a:rPr lang="en-US" sz="2000" dirty="0">
                <a:latin typeface="Arial"/>
                <a:cs typeface="Arial"/>
              </a:rPr>
              <a:t>Technical </a:t>
            </a:r>
            <a:r>
              <a:rPr lang="en-US" sz="2000" dirty="0" err="1">
                <a:latin typeface="Arial"/>
                <a:cs typeface="Arial"/>
              </a:rPr>
              <a:t>mailpiece</a:t>
            </a:r>
            <a:r>
              <a:rPr lang="en-US" sz="2000" dirty="0">
                <a:latin typeface="Arial"/>
                <a:cs typeface="Arial"/>
              </a:rPr>
              <a:t> design questions</a:t>
            </a:r>
          </a:p>
          <a:p>
            <a:pPr marL="742950" lvl="1" indent="-285750">
              <a:buClr>
                <a:schemeClr val="tx1"/>
              </a:buClr>
              <a:buSzPct val="80000"/>
              <a:buFont typeface="Wingdings" panose="05000000000000000000" pitchFamily="2" charset="2"/>
              <a:buChar char="§"/>
            </a:pPr>
            <a:r>
              <a:rPr lang="en-US" sz="2000" b="0" dirty="0">
                <a:latin typeface="Arial"/>
                <a:cs typeface="Arial"/>
              </a:rPr>
              <a:t>Mail</a:t>
            </a:r>
            <a:r>
              <a:rPr lang="en-US" sz="2000" dirty="0">
                <a:latin typeface="Arial"/>
                <a:cs typeface="Arial"/>
              </a:rPr>
              <a:t>piece analysis and physical review</a:t>
            </a:r>
          </a:p>
          <a:p>
            <a:pPr marL="742950" lvl="1" indent="-285750">
              <a:buClr>
                <a:schemeClr val="tx1"/>
              </a:buClr>
              <a:buSzPct val="80000"/>
              <a:buFont typeface="Wingdings" panose="05000000000000000000" pitchFamily="2" charset="2"/>
              <a:buChar char="§"/>
            </a:pPr>
            <a:r>
              <a:rPr lang="en-US" sz="2000" b="0" dirty="0">
                <a:latin typeface="Arial"/>
                <a:cs typeface="Arial"/>
              </a:rPr>
              <a:t>Providing information on Intelligent Mail</a:t>
            </a:r>
          </a:p>
          <a:p>
            <a:pPr marL="742950" lvl="1" indent="-285750">
              <a:buClr>
                <a:schemeClr val="tx1"/>
              </a:buClr>
              <a:buSzPct val="80000"/>
              <a:buFont typeface="Wingdings" panose="05000000000000000000" pitchFamily="2" charset="2"/>
              <a:buChar char="§"/>
            </a:pPr>
            <a:r>
              <a:rPr lang="en-US" sz="2000" dirty="0">
                <a:latin typeface="Arial"/>
                <a:cs typeface="Arial"/>
              </a:rPr>
              <a:t>Other tests, reviews, and services related to </a:t>
            </a:r>
            <a:r>
              <a:rPr lang="en-US" sz="2000" dirty="0" err="1">
                <a:latin typeface="Arial"/>
                <a:cs typeface="Arial"/>
              </a:rPr>
              <a:t>mailpiece</a:t>
            </a:r>
            <a:r>
              <a:rPr lang="en-US" sz="2000" dirty="0">
                <a:latin typeface="Arial"/>
                <a:cs typeface="Arial"/>
              </a:rPr>
              <a:t> design</a:t>
            </a:r>
          </a:p>
          <a:p>
            <a:pPr marL="285750" indent="-285750">
              <a:buClr>
                <a:schemeClr val="tx1"/>
              </a:buClr>
              <a:buSzPct val="80000"/>
              <a:buFont typeface="Wingdings" panose="05000000000000000000" pitchFamily="2" charset="2"/>
              <a:buChar char="§"/>
            </a:pPr>
            <a:r>
              <a:rPr lang="en-US" sz="2000" b="0" dirty="0">
                <a:latin typeface="Arial"/>
                <a:cs typeface="Arial"/>
              </a:rPr>
              <a:t>Create reply mail artwork for customers</a:t>
            </a:r>
          </a:p>
          <a:p>
            <a:pPr marL="742950" lvl="1" indent="-285750">
              <a:buClr>
                <a:schemeClr val="tx1"/>
              </a:buClr>
              <a:buSzPct val="80000"/>
              <a:buFont typeface="Wingdings" panose="05000000000000000000" pitchFamily="2" charset="2"/>
              <a:buChar char="§"/>
            </a:pPr>
            <a:r>
              <a:rPr lang="en-US" sz="2000" b="0" dirty="0">
                <a:latin typeface="Arial"/>
                <a:cs typeface="Arial"/>
              </a:rPr>
              <a:t>Qualified Business Reply Mail (QBRM)</a:t>
            </a:r>
          </a:p>
          <a:p>
            <a:pPr marL="742950" lvl="1" indent="-285750">
              <a:buClr>
                <a:schemeClr val="tx1"/>
              </a:buClr>
              <a:buSzPct val="80000"/>
              <a:buFont typeface="Wingdings" panose="05000000000000000000" pitchFamily="2" charset="2"/>
              <a:buChar char="§"/>
            </a:pPr>
            <a:r>
              <a:rPr lang="en-US" sz="2000" dirty="0">
                <a:latin typeface="Arial"/>
                <a:cs typeface="Arial"/>
              </a:rPr>
              <a:t>Courtesy Reply Mail (CRM)</a:t>
            </a:r>
          </a:p>
          <a:p>
            <a:pPr marL="742950" lvl="1" indent="-285750">
              <a:buClr>
                <a:schemeClr val="tx1"/>
              </a:buClr>
              <a:buSzPct val="80000"/>
              <a:buFont typeface="Wingdings" panose="05000000000000000000" pitchFamily="2" charset="2"/>
              <a:buChar char="§"/>
            </a:pPr>
            <a:endParaRPr lang="en-US" sz="2000" b="0" dirty="0">
              <a:latin typeface="Arial"/>
              <a:cs typeface="Arial"/>
            </a:endParaRPr>
          </a:p>
          <a:p>
            <a:pPr marL="285750" indent="-285750">
              <a:buClr>
                <a:schemeClr val="tx1"/>
              </a:buClr>
              <a:buSzPct val="80000"/>
              <a:buFont typeface="Wingdings" panose="05000000000000000000" pitchFamily="2" charset="2"/>
              <a:buChar char="§"/>
            </a:pPr>
            <a:r>
              <a:rPr lang="en-US" sz="2000" dirty="0">
                <a:latin typeface="Arial"/>
                <a:cs typeface="Arial"/>
              </a:rPr>
              <a:t>Contact the MDA Customer Service Help Desk</a:t>
            </a:r>
          </a:p>
          <a:p>
            <a:pPr marL="742950" lvl="1" indent="-285750">
              <a:buClr>
                <a:schemeClr val="tx1"/>
              </a:buClr>
              <a:buSzPct val="80000"/>
              <a:buFont typeface="Wingdings" panose="05000000000000000000" pitchFamily="2" charset="2"/>
              <a:buChar char="§"/>
            </a:pPr>
            <a:r>
              <a:rPr lang="en-US" sz="2000" b="0" dirty="0">
                <a:latin typeface="Arial"/>
                <a:cs typeface="Arial"/>
              </a:rPr>
              <a:t>Customers with Mailpiece Design requests may contact an MDA directly by dialing               </a:t>
            </a:r>
            <a:r>
              <a:rPr lang="en-US" sz="2000" b="0" dirty="0">
                <a:solidFill>
                  <a:schemeClr val="bg2">
                    <a:lumMod val="75000"/>
                  </a:schemeClr>
                </a:solidFill>
                <a:latin typeface="Arial"/>
                <a:cs typeface="Arial"/>
              </a:rPr>
              <a:t>1-877-672-0007</a:t>
            </a:r>
            <a:r>
              <a:rPr lang="en-US" sz="2000" b="0" dirty="0">
                <a:latin typeface="Arial"/>
                <a:cs typeface="Arial"/>
              </a:rPr>
              <a:t>, press Option 3 for MDA or by sending an email to </a:t>
            </a:r>
            <a:r>
              <a:rPr lang="en-US" sz="2000" b="0" dirty="0">
                <a:latin typeface="Arial"/>
                <a:cs typeface="Arial"/>
                <a:hlinkClick r:id="rId3"/>
              </a:rPr>
              <a:t>MDA@usps.gov</a:t>
            </a:r>
            <a:r>
              <a:rPr lang="en-US" sz="2000" b="0" dirty="0">
                <a:latin typeface="Arial"/>
                <a:cs typeface="Arial"/>
              </a:rPr>
              <a:t>.</a:t>
            </a:r>
          </a:p>
        </p:txBody>
      </p:sp>
      <p:cxnSp>
        <p:nvCxnSpPr>
          <p:cNvPr id="4" name="Straight Connector 3">
            <a:extLst>
              <a:ext uri="{FF2B5EF4-FFF2-40B4-BE49-F238E27FC236}">
                <a16:creationId xmlns:a16="http://schemas.microsoft.com/office/drawing/2014/main" id="{756526D7-C6FE-048C-B5F0-3B5C94DED280}"/>
              </a:ext>
            </a:extLst>
          </p:cNvPr>
          <p:cNvCxnSpPr>
            <a:cxnSpLocks/>
          </p:cNvCxnSpPr>
          <p:nvPr/>
        </p:nvCxnSpPr>
        <p:spPr>
          <a:xfrm>
            <a:off x="493487" y="727348"/>
            <a:ext cx="521838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6A71E2F-3ABC-CE0B-9FF4-84A7C3839F49}"/>
              </a:ext>
            </a:extLst>
          </p:cNvPr>
          <p:cNvPicPr>
            <a:picLocks noChangeAspect="1"/>
          </p:cNvPicPr>
          <p:nvPr/>
        </p:nvPicPr>
        <p:blipFill>
          <a:blip r:embed="rId4"/>
          <a:stretch>
            <a:fillRect/>
          </a:stretch>
        </p:blipFill>
        <p:spPr>
          <a:xfrm>
            <a:off x="0" y="6604999"/>
            <a:ext cx="1371719" cy="225572"/>
          </a:xfrm>
          <a:prstGeom prst="rect">
            <a:avLst/>
          </a:prstGeom>
        </p:spPr>
      </p:pic>
    </p:spTree>
    <p:extLst>
      <p:ext uri="{BB962C8B-B14F-4D97-AF65-F5344CB8AC3E}">
        <p14:creationId xmlns:p14="http://schemas.microsoft.com/office/powerpoint/2010/main" val="1597387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1B589-5584-D6F2-027E-3600B8283F4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0D2A8CF-533E-36AD-E9FA-B82A6A4B3168}"/>
              </a:ext>
            </a:extLst>
          </p:cNvPr>
          <p:cNvSpPr>
            <a:spLocks noGrp="1"/>
          </p:cNvSpPr>
          <p:nvPr/>
        </p:nvSpPr>
        <p:spPr>
          <a:xfrm>
            <a:off x="679406" y="0"/>
            <a:ext cx="10629987" cy="117523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kumimoji="0" lang="en-US" sz="28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Follow and Implement USPS Recommendations on how to Design, Prepare, and Send Election Mail</a:t>
            </a:r>
            <a:endParaRPr lang="en-US" sz="280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310B846-E9B7-8DA7-3AA0-0866F8A3F3FD}"/>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06AF83-7AAA-4F29-079B-05259360C4A9}"/>
              </a:ext>
            </a:extLst>
          </p:cNvPr>
          <p:cNvSpPr txBox="1"/>
          <p:nvPr/>
        </p:nvSpPr>
        <p:spPr>
          <a:xfrm>
            <a:off x="338203" y="1322296"/>
            <a:ext cx="11072789" cy="1862048"/>
          </a:xfrm>
          <a:prstGeom prst="rect">
            <a:avLst/>
          </a:prstGeom>
          <a:noFill/>
        </p:spPr>
        <p:txBody>
          <a:bodyPr wrap="square" lIns="91440" tIns="45720" rIns="91440" bIns="45720" anchor="t">
            <a:spAutoFit/>
          </a:bodyPr>
          <a:lstStyle/>
          <a:p>
            <a:pPr marL="342900" indent="-342900" defTabSz="914126">
              <a:lnSpc>
                <a:spcPct val="90000"/>
              </a:lnSpc>
              <a:spcBef>
                <a:spcPts val="1000"/>
              </a:spcBef>
              <a:buClr>
                <a:schemeClr val="tx1"/>
              </a:buClr>
              <a:buSzPct val="8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a:cs typeface="Arial"/>
              </a:rPr>
              <a:t>Work with </a:t>
            </a:r>
            <a:r>
              <a:rPr lang="en-US" sz="2000" dirty="0">
                <a:latin typeface="Arial"/>
                <a:cs typeface="Arial"/>
              </a:rPr>
              <a:t>Mailpiece Design</a:t>
            </a:r>
            <a:r>
              <a:rPr kumimoji="0" lang="en-US" sz="2000" b="0" i="0" u="none" strike="noStrike" kern="1200" cap="none" spc="0" normalizeH="0" baseline="0" noProof="0" dirty="0">
                <a:ln>
                  <a:noFill/>
                </a:ln>
                <a:effectLst/>
                <a:uLnTx/>
                <a:uFillTx/>
                <a:latin typeface="Arial"/>
                <a:cs typeface="Arial"/>
              </a:rPr>
              <a:t> </a:t>
            </a:r>
            <a:r>
              <a:rPr lang="en-US" sz="2000" dirty="0">
                <a:latin typeface="Arial"/>
                <a:cs typeface="Arial"/>
              </a:rPr>
              <a:t>Analysts</a:t>
            </a:r>
            <a:r>
              <a:rPr kumimoji="0" lang="en-US" sz="2000" b="0" i="0" u="none" strike="noStrike" kern="1200" cap="none" spc="0" normalizeH="0" baseline="0" noProof="0" dirty="0">
                <a:ln>
                  <a:noFill/>
                </a:ln>
                <a:effectLst/>
                <a:uLnTx/>
                <a:uFillTx/>
                <a:latin typeface="Arial"/>
                <a:cs typeface="Arial"/>
              </a:rPr>
              <a:t> to review and approve of </a:t>
            </a:r>
            <a:r>
              <a:rPr lang="en-US" sz="2000" dirty="0">
                <a:latin typeface="Arial"/>
                <a:cs typeface="Arial"/>
              </a:rPr>
              <a:t>mail pieces</a:t>
            </a:r>
            <a:r>
              <a:rPr kumimoji="0" lang="en-US" sz="2000" b="0" i="0" u="none" strike="noStrike" kern="1200" cap="none" spc="0" normalizeH="0" baseline="0" noProof="0" dirty="0">
                <a:ln>
                  <a:noFill/>
                </a:ln>
                <a:effectLst/>
                <a:uLnTx/>
                <a:uFillTx/>
                <a:latin typeface="Arial"/>
                <a:cs typeface="Arial"/>
              </a:rPr>
              <a:t> </a:t>
            </a:r>
          </a:p>
          <a:p>
            <a:pPr marL="342900" indent="-342900" defTabSz="914126">
              <a:lnSpc>
                <a:spcPct val="90000"/>
              </a:lnSpc>
              <a:spcBef>
                <a:spcPts val="1000"/>
              </a:spcBef>
              <a:buClr>
                <a:schemeClr val="tx1"/>
              </a:buClr>
              <a:buSzPct val="8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a:cs typeface="Arial"/>
              </a:rPr>
              <a:t>Create automation compatible </a:t>
            </a:r>
            <a:r>
              <a:rPr lang="en-US" sz="2000" dirty="0">
                <a:latin typeface="Arial"/>
                <a:cs typeface="Arial"/>
              </a:rPr>
              <a:t>mail pieces</a:t>
            </a:r>
            <a:endParaRPr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indent="-342900" defTabSz="914126">
              <a:lnSpc>
                <a:spcPct val="90000"/>
              </a:lnSpc>
              <a:spcBef>
                <a:spcPts val="1000"/>
              </a:spcBef>
              <a:buClr>
                <a:schemeClr val="tx1"/>
              </a:buClr>
              <a:buSzPct val="8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a:cs typeface="Arial"/>
              </a:rPr>
              <a:t>Use Qualified Business Reply Mail (QBRM) with Intelligent Mail barcode Accounting (</a:t>
            </a:r>
            <a:r>
              <a:rPr kumimoji="0" lang="en-US" sz="2000" b="0" i="0" u="none" strike="noStrike" kern="1200" cap="none" spc="0" normalizeH="0" baseline="0" noProof="0" dirty="0" err="1">
                <a:ln>
                  <a:noFill/>
                </a:ln>
                <a:effectLst/>
                <a:uLnTx/>
                <a:uFillTx/>
                <a:latin typeface="Arial"/>
                <a:cs typeface="Arial"/>
              </a:rPr>
              <a:t>IMbA</a:t>
            </a:r>
            <a:r>
              <a:rPr kumimoji="0" lang="en-US" sz="2000" b="0" i="0" u="none" strike="noStrike" kern="1200" cap="none" spc="0" normalizeH="0" baseline="0" noProof="0" dirty="0">
                <a:ln>
                  <a:noFill/>
                </a:ln>
                <a:effectLst/>
                <a:uLnTx/>
                <a:uFillTx/>
                <a:latin typeface="Arial"/>
                <a:cs typeface="Arial"/>
              </a:rPr>
              <a:t>®) for return </a:t>
            </a:r>
            <a:r>
              <a:rPr lang="en-US" sz="2000" dirty="0">
                <a:latin typeface="Arial"/>
                <a:cs typeface="Arial"/>
              </a:rPr>
              <a:t>Ballot Mail</a:t>
            </a:r>
            <a:endParaRPr lang="en-US" sz="2000" b="0" i="0" u="none" strike="noStrike" kern="1200" cap="none" spc="0" normalizeH="0" baseline="0" noProof="0" dirty="0">
              <a:ln>
                <a:noFill/>
              </a:ln>
              <a:effectLst/>
              <a:uLnTx/>
              <a:uFillTx/>
              <a:latin typeface="Arial"/>
              <a:cs typeface="Arial"/>
            </a:endParaRPr>
          </a:p>
          <a:p>
            <a:pPr marL="342900" indent="-342900" defTabSz="914126">
              <a:lnSpc>
                <a:spcPct val="90000"/>
              </a:lnSpc>
              <a:spcBef>
                <a:spcPts val="1000"/>
              </a:spcBef>
              <a:buClr>
                <a:schemeClr val="tx1"/>
              </a:buClr>
              <a:buSzPct val="80000"/>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a:cs typeface="Arial"/>
              </a:rPr>
              <a:t>Send </a:t>
            </a:r>
            <a:r>
              <a:rPr lang="en-US" sz="2000" dirty="0">
                <a:latin typeface="Arial"/>
                <a:cs typeface="Arial"/>
              </a:rPr>
              <a:t>Ballot</a:t>
            </a:r>
            <a:r>
              <a:rPr kumimoji="0" lang="en-US" sz="2000" b="0" i="0" u="none" strike="noStrike" kern="1200" cap="none" spc="0" normalizeH="0" baseline="0" noProof="0" dirty="0">
                <a:ln>
                  <a:noFill/>
                </a:ln>
                <a:effectLst/>
                <a:uLnTx/>
                <a:uFillTx/>
                <a:latin typeface="Arial"/>
                <a:cs typeface="Arial"/>
              </a:rPr>
              <a:t> </a:t>
            </a:r>
            <a:r>
              <a:rPr lang="en-US" sz="2000" dirty="0">
                <a:latin typeface="Arial"/>
                <a:cs typeface="Arial"/>
              </a:rPr>
              <a:t>Mail using</a:t>
            </a:r>
            <a:r>
              <a:rPr kumimoji="0" lang="en-US" sz="2000" b="0" i="0" u="none" strike="noStrike" kern="1200" cap="none" spc="0" normalizeH="0" baseline="0" noProof="0" dirty="0">
                <a:ln>
                  <a:noFill/>
                </a:ln>
                <a:effectLst/>
                <a:uLnTx/>
                <a:uFillTx/>
                <a:latin typeface="Arial"/>
                <a:cs typeface="Arial"/>
              </a:rPr>
              <a:t> First-Class® </a:t>
            </a:r>
            <a:r>
              <a:rPr lang="en-US" sz="2000" dirty="0">
                <a:latin typeface="Arial"/>
                <a:cs typeface="Arial"/>
              </a:rPr>
              <a:t>Mail</a:t>
            </a:r>
            <a:endParaRPr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B28F137-4A08-A080-FE50-15C9C82076AE}"/>
              </a:ext>
            </a:extLst>
          </p:cNvPr>
          <p:cNvPicPr>
            <a:picLocks noChangeAspect="1"/>
          </p:cNvPicPr>
          <p:nvPr/>
        </p:nvPicPr>
        <p:blipFill>
          <a:blip r:embed="rId3"/>
          <a:stretch>
            <a:fillRect/>
          </a:stretch>
        </p:blipFill>
        <p:spPr>
          <a:xfrm>
            <a:off x="1486491" y="3429000"/>
            <a:ext cx="3938357" cy="1835055"/>
          </a:xfrm>
          <a:prstGeom prst="rect">
            <a:avLst/>
          </a:prstGeom>
        </p:spPr>
      </p:pic>
      <p:pic>
        <p:nvPicPr>
          <p:cNvPr id="5" name="Picture 4">
            <a:extLst>
              <a:ext uri="{FF2B5EF4-FFF2-40B4-BE49-F238E27FC236}">
                <a16:creationId xmlns:a16="http://schemas.microsoft.com/office/drawing/2014/main" id="{59E7038C-98AE-FE59-119C-D6D01B189B82}"/>
              </a:ext>
            </a:extLst>
          </p:cNvPr>
          <p:cNvPicPr>
            <a:picLocks noChangeAspect="1"/>
          </p:cNvPicPr>
          <p:nvPr/>
        </p:nvPicPr>
        <p:blipFill>
          <a:blip r:embed="rId4"/>
          <a:stretch>
            <a:fillRect/>
          </a:stretch>
        </p:blipFill>
        <p:spPr>
          <a:xfrm>
            <a:off x="7343658" y="3429000"/>
            <a:ext cx="3261643" cy="2249619"/>
          </a:xfrm>
          <a:prstGeom prst="rect">
            <a:avLst/>
          </a:prstGeom>
        </p:spPr>
      </p:pic>
      <p:cxnSp>
        <p:nvCxnSpPr>
          <p:cNvPr id="6" name="Straight Connector 5">
            <a:extLst>
              <a:ext uri="{FF2B5EF4-FFF2-40B4-BE49-F238E27FC236}">
                <a16:creationId xmlns:a16="http://schemas.microsoft.com/office/drawing/2014/main" id="{89EA26E1-9FE7-C250-DDB5-8AC462A8E07D}"/>
              </a:ext>
            </a:extLst>
          </p:cNvPr>
          <p:cNvCxnSpPr>
            <a:cxnSpLocks/>
          </p:cNvCxnSpPr>
          <p:nvPr/>
        </p:nvCxnSpPr>
        <p:spPr>
          <a:xfrm>
            <a:off x="679406" y="1053024"/>
            <a:ext cx="689884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BB12EA-597D-6051-EB62-7B25646CCBCF}"/>
              </a:ext>
            </a:extLst>
          </p:cNvPr>
          <p:cNvPicPr>
            <a:picLocks noChangeAspect="1"/>
          </p:cNvPicPr>
          <p:nvPr/>
        </p:nvPicPr>
        <p:blipFill>
          <a:blip r:embed="rId5"/>
          <a:stretch>
            <a:fillRect/>
          </a:stretch>
        </p:blipFill>
        <p:spPr>
          <a:xfrm>
            <a:off x="0" y="6626332"/>
            <a:ext cx="1213209" cy="231668"/>
          </a:xfrm>
          <a:prstGeom prst="rect">
            <a:avLst/>
          </a:prstGeom>
        </p:spPr>
      </p:pic>
    </p:spTree>
    <p:extLst>
      <p:ext uri="{BB962C8B-B14F-4D97-AF65-F5344CB8AC3E}">
        <p14:creationId xmlns:p14="http://schemas.microsoft.com/office/powerpoint/2010/main" val="122149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8BC9D-D9CE-8015-15B2-00D47CFC882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C7C997D-9EFE-6914-EBF7-23DE68CF4884}"/>
              </a:ext>
            </a:extLst>
          </p:cNvPr>
          <p:cNvSpPr>
            <a:spLocks noGrp="1"/>
          </p:cNvSpPr>
          <p:nvPr/>
        </p:nvSpPr>
        <p:spPr>
          <a:xfrm>
            <a:off x="292242" y="104478"/>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dirty="0">
                <a:latin typeface="Arial" panose="020B0604020202020204" pitchFamily="34" charset="0"/>
                <a:cs typeface="Arial" panose="020B0604020202020204" pitchFamily="34" charset="0"/>
              </a:rPr>
              <a:t>Mailpiece Design Issues</a:t>
            </a:r>
          </a:p>
        </p:txBody>
      </p:sp>
      <p:sp>
        <p:nvSpPr>
          <p:cNvPr id="9" name="Content Placeholder 2">
            <a:extLst>
              <a:ext uri="{FF2B5EF4-FFF2-40B4-BE49-F238E27FC236}">
                <a16:creationId xmlns:a16="http://schemas.microsoft.com/office/drawing/2014/main" id="{433023DF-7101-C46F-75DD-A7492E2FF53C}"/>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6A8581E-718A-7546-6965-EBB0C074DA99}"/>
              </a:ext>
            </a:extLst>
          </p:cNvPr>
          <p:cNvSpPr txBox="1"/>
          <p:nvPr/>
        </p:nvSpPr>
        <p:spPr>
          <a:xfrm>
            <a:off x="493487" y="1134430"/>
            <a:ext cx="5168277" cy="1323439"/>
          </a:xfrm>
          <a:prstGeom prst="rect">
            <a:avLst/>
          </a:prstGeom>
          <a:noFill/>
        </p:spPr>
        <p:txBody>
          <a:bodyPr wrap="square" lIns="91440" tIns="45720" rIns="91440" bIns="45720" anchor="t">
            <a:spAutoFit/>
          </a:bodyPr>
          <a:lstStyle/>
          <a:p>
            <a:pPr marL="285750" lvl="0" indent="-285750">
              <a:buClr>
                <a:schemeClr val="tx1"/>
              </a:buClr>
              <a:buSzPct val="80000"/>
              <a:buFont typeface="Wingdings" panose="05000000000000000000" pitchFamily="2" charset="2"/>
              <a:buChar char="§"/>
            </a:pPr>
            <a:r>
              <a:rPr lang="en-US" sz="2000" b="0" dirty="0">
                <a:latin typeface="Arial"/>
                <a:cs typeface="Arial"/>
              </a:rPr>
              <a:t>Missent/Missort</a:t>
            </a:r>
          </a:p>
          <a:p>
            <a:pPr marL="285750" lvl="0" indent="-285750">
              <a:buClr>
                <a:schemeClr val="tx1"/>
              </a:buClr>
              <a:buSzPct val="80000"/>
              <a:buFont typeface="Wingdings" panose="05000000000000000000" pitchFamily="2" charset="2"/>
              <a:buChar char="§"/>
            </a:pPr>
            <a:r>
              <a:rPr lang="en-US" sz="2000" dirty="0">
                <a:latin typeface="Arial"/>
                <a:cs typeface="Arial"/>
              </a:rPr>
              <a:t>Looping</a:t>
            </a:r>
          </a:p>
          <a:p>
            <a:pPr marL="285750" lvl="0" indent="-285750">
              <a:buClr>
                <a:schemeClr val="tx1"/>
              </a:buClr>
              <a:buSzPct val="80000"/>
              <a:buFont typeface="Wingdings" panose="05000000000000000000" pitchFamily="2" charset="2"/>
              <a:buChar char="§"/>
            </a:pPr>
            <a:r>
              <a:rPr lang="en-US" sz="2000" b="0" dirty="0">
                <a:latin typeface="Arial"/>
                <a:cs typeface="Arial"/>
              </a:rPr>
              <a:t>Damage to the mail and other mailpieces</a:t>
            </a:r>
          </a:p>
          <a:p>
            <a:pPr marL="285750" lvl="0" indent="-285750">
              <a:buClr>
                <a:schemeClr val="tx1"/>
              </a:buClr>
              <a:buSzPct val="80000"/>
              <a:buFont typeface="Wingdings" panose="05000000000000000000" pitchFamily="2" charset="2"/>
              <a:buChar char="§"/>
            </a:pPr>
            <a:r>
              <a:rPr lang="en-US" sz="2000" dirty="0">
                <a:latin typeface="Arial"/>
                <a:cs typeface="Arial"/>
              </a:rPr>
              <a:t>Delay processing and delivery</a:t>
            </a:r>
            <a:endParaRPr lang="en-US" sz="2000" b="0" dirty="0">
              <a:latin typeface="Arial"/>
              <a:cs typeface="Arial"/>
            </a:endParaRPr>
          </a:p>
        </p:txBody>
      </p:sp>
      <p:sp>
        <p:nvSpPr>
          <p:cNvPr id="5" name="TextBox 4">
            <a:extLst>
              <a:ext uri="{FF2B5EF4-FFF2-40B4-BE49-F238E27FC236}">
                <a16:creationId xmlns:a16="http://schemas.microsoft.com/office/drawing/2014/main" id="{5D52A77F-7029-5574-66E1-36044102D080}"/>
              </a:ext>
            </a:extLst>
          </p:cNvPr>
          <p:cNvSpPr txBox="1"/>
          <p:nvPr/>
        </p:nvSpPr>
        <p:spPr>
          <a:xfrm>
            <a:off x="1292464" y="5599860"/>
            <a:ext cx="4071397" cy="369332"/>
          </a:xfrm>
          <a:prstGeom prst="rect">
            <a:avLst/>
          </a:prstGeom>
          <a:noFill/>
        </p:spPr>
        <p:txBody>
          <a:bodyPr wrap="square" rtlCol="0">
            <a:spAutoFit/>
          </a:bodyPr>
          <a:lstStyle/>
          <a:p>
            <a:r>
              <a:rPr lang="en-US"/>
              <a:t>Missing Reply Format Elements</a:t>
            </a:r>
          </a:p>
        </p:txBody>
      </p:sp>
      <p:pic>
        <p:nvPicPr>
          <p:cNvPr id="6" name="Content Placeholder 38">
            <a:extLst>
              <a:ext uri="{FF2B5EF4-FFF2-40B4-BE49-F238E27FC236}">
                <a16:creationId xmlns:a16="http://schemas.microsoft.com/office/drawing/2014/main" id="{A1DDB795-E5A0-C8C2-F959-512DAAD899EF}"/>
              </a:ext>
            </a:extLst>
          </p:cNvPr>
          <p:cNvPicPr>
            <a:picLocks noChangeAspect="1"/>
          </p:cNvPicPr>
          <p:nvPr/>
        </p:nvPicPr>
        <p:blipFill>
          <a:blip r:embed="rId3"/>
          <a:stretch>
            <a:fillRect/>
          </a:stretch>
        </p:blipFill>
        <p:spPr>
          <a:xfrm>
            <a:off x="6054093" y="3179648"/>
            <a:ext cx="5941512" cy="2420212"/>
          </a:xfrm>
          <a:prstGeom prst="rect">
            <a:avLst/>
          </a:prstGeom>
        </p:spPr>
      </p:pic>
      <p:sp>
        <p:nvSpPr>
          <p:cNvPr id="7" name="TextBox 6">
            <a:extLst>
              <a:ext uri="{FF2B5EF4-FFF2-40B4-BE49-F238E27FC236}">
                <a16:creationId xmlns:a16="http://schemas.microsoft.com/office/drawing/2014/main" id="{81C3A78D-C759-A26B-4CB6-33E3FF8CF436}"/>
              </a:ext>
            </a:extLst>
          </p:cNvPr>
          <p:cNvSpPr txBox="1"/>
          <p:nvPr/>
        </p:nvSpPr>
        <p:spPr>
          <a:xfrm>
            <a:off x="6350697" y="5599860"/>
            <a:ext cx="5851027" cy="369332"/>
          </a:xfrm>
          <a:prstGeom prst="rect">
            <a:avLst/>
          </a:prstGeom>
          <a:noFill/>
        </p:spPr>
        <p:txBody>
          <a:bodyPr wrap="square" rtlCol="0">
            <a:spAutoFit/>
          </a:bodyPr>
          <a:lstStyle/>
          <a:p>
            <a:r>
              <a:rPr lang="en-US"/>
              <a:t>Too much information on the non address side</a:t>
            </a:r>
          </a:p>
        </p:txBody>
      </p:sp>
      <p:pic>
        <p:nvPicPr>
          <p:cNvPr id="10" name="Picture 9">
            <a:extLst>
              <a:ext uri="{FF2B5EF4-FFF2-40B4-BE49-F238E27FC236}">
                <a16:creationId xmlns:a16="http://schemas.microsoft.com/office/drawing/2014/main" id="{958E4242-3DA7-2645-19DD-240720D2F981}"/>
              </a:ext>
            </a:extLst>
          </p:cNvPr>
          <p:cNvPicPr>
            <a:picLocks noChangeAspect="1"/>
          </p:cNvPicPr>
          <p:nvPr/>
        </p:nvPicPr>
        <p:blipFill>
          <a:blip r:embed="rId4"/>
          <a:stretch>
            <a:fillRect/>
          </a:stretch>
        </p:blipFill>
        <p:spPr>
          <a:xfrm>
            <a:off x="245461" y="3148632"/>
            <a:ext cx="5602513" cy="2420212"/>
          </a:xfrm>
          <a:prstGeom prst="rect">
            <a:avLst/>
          </a:prstGeom>
        </p:spPr>
      </p:pic>
      <p:pic>
        <p:nvPicPr>
          <p:cNvPr id="11" name="Picture 10">
            <a:extLst>
              <a:ext uri="{FF2B5EF4-FFF2-40B4-BE49-F238E27FC236}">
                <a16:creationId xmlns:a16="http://schemas.microsoft.com/office/drawing/2014/main" id="{F399A31A-92B5-6CDA-935E-06EF9BE894DD}"/>
              </a:ext>
            </a:extLst>
          </p:cNvPr>
          <p:cNvPicPr>
            <a:picLocks noChangeAspect="1"/>
          </p:cNvPicPr>
          <p:nvPr/>
        </p:nvPicPr>
        <p:blipFill>
          <a:blip r:embed="rId5"/>
          <a:srcRect l="1298" t="1471" r="3465" b="2979"/>
          <a:stretch/>
        </p:blipFill>
        <p:spPr>
          <a:xfrm>
            <a:off x="6054093" y="140215"/>
            <a:ext cx="5519956" cy="2244122"/>
          </a:xfrm>
          <a:prstGeom prst="rect">
            <a:avLst/>
          </a:prstGeom>
        </p:spPr>
      </p:pic>
      <p:sp>
        <p:nvSpPr>
          <p:cNvPr id="12" name="TextBox 11">
            <a:extLst>
              <a:ext uri="{FF2B5EF4-FFF2-40B4-BE49-F238E27FC236}">
                <a16:creationId xmlns:a16="http://schemas.microsoft.com/office/drawing/2014/main" id="{EB4EAD64-2BEA-698E-9F3A-83716BBA7196}"/>
              </a:ext>
            </a:extLst>
          </p:cNvPr>
          <p:cNvSpPr txBox="1"/>
          <p:nvPr/>
        </p:nvSpPr>
        <p:spPr>
          <a:xfrm>
            <a:off x="6669924" y="2512755"/>
            <a:ext cx="4709850" cy="369332"/>
          </a:xfrm>
          <a:prstGeom prst="rect">
            <a:avLst/>
          </a:prstGeom>
          <a:noFill/>
        </p:spPr>
        <p:txBody>
          <a:bodyPr wrap="square" rtlCol="0">
            <a:spAutoFit/>
          </a:bodyPr>
          <a:lstStyle/>
          <a:p>
            <a:r>
              <a:rPr lang="en-US"/>
              <a:t>Two Different Addresses on Address Side</a:t>
            </a:r>
          </a:p>
        </p:txBody>
      </p:sp>
      <p:cxnSp>
        <p:nvCxnSpPr>
          <p:cNvPr id="13" name="Straight Connector 12">
            <a:extLst>
              <a:ext uri="{FF2B5EF4-FFF2-40B4-BE49-F238E27FC236}">
                <a16:creationId xmlns:a16="http://schemas.microsoft.com/office/drawing/2014/main" id="{8EB77052-F483-9968-C354-3AA95BEAFBAD}"/>
              </a:ext>
            </a:extLst>
          </p:cNvPr>
          <p:cNvCxnSpPr>
            <a:cxnSpLocks/>
          </p:cNvCxnSpPr>
          <p:nvPr/>
        </p:nvCxnSpPr>
        <p:spPr>
          <a:xfrm>
            <a:off x="403833" y="624701"/>
            <a:ext cx="3804912"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26AB00-DBAD-B984-5430-BF5083AA390E}"/>
              </a:ext>
            </a:extLst>
          </p:cNvPr>
          <p:cNvPicPr>
            <a:picLocks noChangeAspect="1"/>
          </p:cNvPicPr>
          <p:nvPr/>
        </p:nvPicPr>
        <p:blipFill>
          <a:blip r:embed="rId6"/>
          <a:stretch>
            <a:fillRect/>
          </a:stretch>
        </p:blipFill>
        <p:spPr>
          <a:xfrm>
            <a:off x="0" y="6578233"/>
            <a:ext cx="1292464" cy="231668"/>
          </a:xfrm>
          <a:prstGeom prst="rect">
            <a:avLst/>
          </a:prstGeom>
        </p:spPr>
      </p:pic>
    </p:spTree>
    <p:extLst>
      <p:ext uri="{BB962C8B-B14F-4D97-AF65-F5344CB8AC3E}">
        <p14:creationId xmlns:p14="http://schemas.microsoft.com/office/powerpoint/2010/main" val="405188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62FA-CD71-547D-7022-E83C6729820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DC7F5A6-FB02-F257-1303-2B9E1D199BFC}"/>
              </a:ext>
            </a:extLst>
          </p:cNvPr>
          <p:cNvSpPr>
            <a:spLocks noGrp="1"/>
          </p:cNvSpPr>
          <p:nvPr/>
        </p:nvSpPr>
        <p:spPr>
          <a:xfrm>
            <a:off x="292242" y="104478"/>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dirty="0">
                <a:latin typeface="Arial" panose="020B0604020202020204" pitchFamily="34" charset="0"/>
                <a:cs typeface="Arial" panose="020B0604020202020204" pitchFamily="34" charset="0"/>
              </a:rPr>
              <a:t>Mailpiece Design Issues</a:t>
            </a:r>
          </a:p>
        </p:txBody>
      </p:sp>
      <p:sp>
        <p:nvSpPr>
          <p:cNvPr id="9" name="Content Placeholder 2">
            <a:extLst>
              <a:ext uri="{FF2B5EF4-FFF2-40B4-BE49-F238E27FC236}">
                <a16:creationId xmlns:a16="http://schemas.microsoft.com/office/drawing/2014/main" id="{3F7E6F82-190F-1A99-9330-39D772C1CE7A}"/>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DC08039-06CC-67E7-7105-8D98937C187C}"/>
              </a:ext>
            </a:extLst>
          </p:cNvPr>
          <p:cNvSpPr txBox="1"/>
          <p:nvPr/>
        </p:nvSpPr>
        <p:spPr>
          <a:xfrm>
            <a:off x="493487" y="1213600"/>
            <a:ext cx="5168277" cy="1323439"/>
          </a:xfrm>
          <a:prstGeom prst="rect">
            <a:avLst/>
          </a:prstGeom>
          <a:noFill/>
        </p:spPr>
        <p:txBody>
          <a:bodyPr wrap="square" lIns="91440" tIns="45720" rIns="91440" bIns="45720" anchor="t">
            <a:spAutoFit/>
          </a:bodyPr>
          <a:lstStyle/>
          <a:p>
            <a:pPr marL="285750" lvl="0" indent="-285750">
              <a:buClr>
                <a:schemeClr val="tx1"/>
              </a:buClr>
              <a:buSzPct val="80000"/>
              <a:buFont typeface="Wingdings" panose="05000000000000000000" pitchFamily="2" charset="2"/>
              <a:buChar char="§"/>
            </a:pPr>
            <a:r>
              <a:rPr lang="en-US" sz="2000" b="0" dirty="0">
                <a:latin typeface="Arial"/>
                <a:cs typeface="Arial"/>
              </a:rPr>
              <a:t>Looping</a:t>
            </a:r>
          </a:p>
          <a:p>
            <a:pPr marL="285750" lvl="0" indent="-285750">
              <a:buClr>
                <a:schemeClr val="tx1"/>
              </a:buClr>
              <a:buSzPct val="80000"/>
              <a:buFont typeface="Wingdings" panose="05000000000000000000" pitchFamily="2" charset="2"/>
              <a:buChar char="§"/>
            </a:pPr>
            <a:r>
              <a:rPr lang="en-US" sz="2000" dirty="0">
                <a:latin typeface="Arial"/>
                <a:cs typeface="Arial"/>
              </a:rPr>
              <a:t>Missent/Missort</a:t>
            </a:r>
          </a:p>
          <a:p>
            <a:pPr marL="285750" lvl="0" indent="-285750">
              <a:buClr>
                <a:schemeClr val="tx1"/>
              </a:buClr>
              <a:buSzPct val="80000"/>
              <a:buFont typeface="Wingdings" panose="05000000000000000000" pitchFamily="2" charset="2"/>
              <a:buChar char="§"/>
            </a:pPr>
            <a:r>
              <a:rPr lang="en-US" sz="2000" b="0" dirty="0">
                <a:latin typeface="Arial"/>
                <a:cs typeface="Arial"/>
              </a:rPr>
              <a:t>Damage to the mail and other mailpieces</a:t>
            </a:r>
          </a:p>
          <a:p>
            <a:pPr marL="285750" lvl="0" indent="-285750">
              <a:buClr>
                <a:schemeClr val="tx1"/>
              </a:buClr>
              <a:buSzPct val="80000"/>
              <a:buFont typeface="Wingdings" panose="05000000000000000000" pitchFamily="2" charset="2"/>
              <a:buChar char="§"/>
            </a:pPr>
            <a:r>
              <a:rPr lang="en-US" sz="2000" dirty="0">
                <a:latin typeface="Arial"/>
                <a:cs typeface="Arial"/>
              </a:rPr>
              <a:t>Delay processing and delivery</a:t>
            </a:r>
            <a:endParaRPr lang="en-US" sz="2000" b="0" dirty="0">
              <a:latin typeface="Arial"/>
              <a:cs typeface="Arial"/>
            </a:endParaRPr>
          </a:p>
        </p:txBody>
      </p:sp>
      <p:sp>
        <p:nvSpPr>
          <p:cNvPr id="5" name="TextBox 4">
            <a:extLst>
              <a:ext uri="{FF2B5EF4-FFF2-40B4-BE49-F238E27FC236}">
                <a16:creationId xmlns:a16="http://schemas.microsoft.com/office/drawing/2014/main" id="{B2496C79-0B38-53D6-DA61-25A6F3D74EC0}"/>
              </a:ext>
            </a:extLst>
          </p:cNvPr>
          <p:cNvSpPr txBox="1"/>
          <p:nvPr/>
        </p:nvSpPr>
        <p:spPr>
          <a:xfrm>
            <a:off x="646232" y="5438655"/>
            <a:ext cx="4071397" cy="369332"/>
          </a:xfrm>
          <a:prstGeom prst="rect">
            <a:avLst/>
          </a:prstGeom>
          <a:noFill/>
        </p:spPr>
        <p:txBody>
          <a:bodyPr wrap="square" rtlCol="0">
            <a:spAutoFit/>
          </a:bodyPr>
          <a:lstStyle/>
          <a:p>
            <a:r>
              <a:rPr lang="en-US"/>
              <a:t>Missing Reply Format Elements</a:t>
            </a:r>
          </a:p>
        </p:txBody>
      </p:sp>
      <p:sp>
        <p:nvSpPr>
          <p:cNvPr id="7" name="TextBox 6">
            <a:extLst>
              <a:ext uri="{FF2B5EF4-FFF2-40B4-BE49-F238E27FC236}">
                <a16:creationId xmlns:a16="http://schemas.microsoft.com/office/drawing/2014/main" id="{DCD4DE93-C349-1170-9715-6C717B003F2B}"/>
              </a:ext>
            </a:extLst>
          </p:cNvPr>
          <p:cNvSpPr txBox="1"/>
          <p:nvPr/>
        </p:nvSpPr>
        <p:spPr>
          <a:xfrm>
            <a:off x="6099335" y="5333497"/>
            <a:ext cx="5851027" cy="369332"/>
          </a:xfrm>
          <a:prstGeom prst="rect">
            <a:avLst/>
          </a:prstGeom>
          <a:noFill/>
        </p:spPr>
        <p:txBody>
          <a:bodyPr wrap="square" rtlCol="0">
            <a:spAutoFit/>
          </a:bodyPr>
          <a:lstStyle/>
          <a:p>
            <a:pPr algn="ctr"/>
            <a:r>
              <a:rPr lang="en-US"/>
              <a:t>Obsolete/Invalid Endorsement</a:t>
            </a:r>
          </a:p>
        </p:txBody>
      </p:sp>
      <p:sp>
        <p:nvSpPr>
          <p:cNvPr id="12" name="TextBox 11">
            <a:extLst>
              <a:ext uri="{FF2B5EF4-FFF2-40B4-BE49-F238E27FC236}">
                <a16:creationId xmlns:a16="http://schemas.microsoft.com/office/drawing/2014/main" id="{EC9A524B-AD7C-111B-4532-BC063A95D9AC}"/>
              </a:ext>
            </a:extLst>
          </p:cNvPr>
          <p:cNvSpPr txBox="1"/>
          <p:nvPr/>
        </p:nvSpPr>
        <p:spPr>
          <a:xfrm>
            <a:off x="7831923" y="2342541"/>
            <a:ext cx="2286186" cy="369332"/>
          </a:xfrm>
          <a:prstGeom prst="rect">
            <a:avLst/>
          </a:prstGeom>
          <a:noFill/>
        </p:spPr>
        <p:txBody>
          <a:bodyPr wrap="square" rtlCol="0">
            <a:spAutoFit/>
          </a:bodyPr>
          <a:lstStyle/>
          <a:p>
            <a:r>
              <a:rPr lang="en-US"/>
              <a:t>Extraneous Printing</a:t>
            </a:r>
          </a:p>
        </p:txBody>
      </p:sp>
      <p:pic>
        <p:nvPicPr>
          <p:cNvPr id="4" name="Picture 3">
            <a:extLst>
              <a:ext uri="{FF2B5EF4-FFF2-40B4-BE49-F238E27FC236}">
                <a16:creationId xmlns:a16="http://schemas.microsoft.com/office/drawing/2014/main" id="{EE58B33C-64F3-AFF1-989A-BE84A5E04431}"/>
              </a:ext>
            </a:extLst>
          </p:cNvPr>
          <p:cNvPicPr>
            <a:picLocks noChangeAspect="1"/>
          </p:cNvPicPr>
          <p:nvPr/>
        </p:nvPicPr>
        <p:blipFill>
          <a:blip r:embed="rId3"/>
          <a:stretch>
            <a:fillRect/>
          </a:stretch>
        </p:blipFill>
        <p:spPr>
          <a:xfrm>
            <a:off x="6109772" y="0"/>
            <a:ext cx="5730488" cy="2382430"/>
          </a:xfrm>
          <a:prstGeom prst="rect">
            <a:avLst/>
          </a:prstGeom>
        </p:spPr>
      </p:pic>
      <p:pic>
        <p:nvPicPr>
          <p:cNvPr id="13" name="Picture 12">
            <a:extLst>
              <a:ext uri="{FF2B5EF4-FFF2-40B4-BE49-F238E27FC236}">
                <a16:creationId xmlns:a16="http://schemas.microsoft.com/office/drawing/2014/main" id="{49A501E0-B254-4DA4-6461-D811507DD80B}"/>
              </a:ext>
            </a:extLst>
          </p:cNvPr>
          <p:cNvPicPr>
            <a:picLocks noChangeAspect="1"/>
          </p:cNvPicPr>
          <p:nvPr/>
        </p:nvPicPr>
        <p:blipFill>
          <a:blip r:embed="rId4"/>
          <a:stretch>
            <a:fillRect/>
          </a:stretch>
        </p:blipFill>
        <p:spPr>
          <a:xfrm>
            <a:off x="237536" y="2890803"/>
            <a:ext cx="5971902" cy="2194764"/>
          </a:xfrm>
          <a:prstGeom prst="rect">
            <a:avLst/>
          </a:prstGeom>
        </p:spPr>
      </p:pic>
      <p:pic>
        <p:nvPicPr>
          <p:cNvPr id="15" name="Picture 14">
            <a:extLst>
              <a:ext uri="{FF2B5EF4-FFF2-40B4-BE49-F238E27FC236}">
                <a16:creationId xmlns:a16="http://schemas.microsoft.com/office/drawing/2014/main" id="{5AE983D2-5132-F288-EED1-CBC6C3BC1A61}"/>
              </a:ext>
            </a:extLst>
          </p:cNvPr>
          <p:cNvPicPr>
            <a:picLocks noChangeAspect="1"/>
          </p:cNvPicPr>
          <p:nvPr/>
        </p:nvPicPr>
        <p:blipFill>
          <a:blip r:embed="rId5"/>
          <a:stretch>
            <a:fillRect/>
          </a:stretch>
        </p:blipFill>
        <p:spPr>
          <a:xfrm>
            <a:off x="6209438" y="2874544"/>
            <a:ext cx="5630822" cy="2366933"/>
          </a:xfrm>
          <a:prstGeom prst="rect">
            <a:avLst/>
          </a:prstGeom>
        </p:spPr>
      </p:pic>
      <p:cxnSp>
        <p:nvCxnSpPr>
          <p:cNvPr id="16" name="Straight Connector 15">
            <a:extLst>
              <a:ext uri="{FF2B5EF4-FFF2-40B4-BE49-F238E27FC236}">
                <a16:creationId xmlns:a16="http://schemas.microsoft.com/office/drawing/2014/main" id="{105BBBA1-A78C-4420-0EC1-E544748174DD}"/>
              </a:ext>
            </a:extLst>
          </p:cNvPr>
          <p:cNvCxnSpPr>
            <a:cxnSpLocks/>
          </p:cNvCxnSpPr>
          <p:nvPr/>
        </p:nvCxnSpPr>
        <p:spPr>
          <a:xfrm>
            <a:off x="391307" y="689770"/>
            <a:ext cx="3892594"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A832FB9-71D6-B5CA-5932-746957B29E7F}"/>
              </a:ext>
            </a:extLst>
          </p:cNvPr>
          <p:cNvPicPr>
            <a:picLocks noChangeAspect="1"/>
          </p:cNvPicPr>
          <p:nvPr/>
        </p:nvPicPr>
        <p:blipFill>
          <a:blip r:embed="rId6"/>
          <a:stretch>
            <a:fillRect/>
          </a:stretch>
        </p:blipFill>
        <p:spPr>
          <a:xfrm>
            <a:off x="39627" y="6602396"/>
            <a:ext cx="1213209" cy="231668"/>
          </a:xfrm>
          <a:prstGeom prst="rect">
            <a:avLst/>
          </a:prstGeom>
        </p:spPr>
      </p:pic>
    </p:spTree>
    <p:extLst>
      <p:ext uri="{BB962C8B-B14F-4D97-AF65-F5344CB8AC3E}">
        <p14:creationId xmlns:p14="http://schemas.microsoft.com/office/powerpoint/2010/main" val="1811036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86795-8AD0-A572-04C9-11F894F936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EE51EF1-0303-09B1-7096-2A0C830E163B}"/>
              </a:ext>
            </a:extLst>
          </p:cNvPr>
          <p:cNvSpPr>
            <a:spLocks noGrp="1"/>
          </p:cNvSpPr>
          <p:nvPr/>
        </p:nvSpPr>
        <p:spPr>
          <a:xfrm>
            <a:off x="726071" y="140215"/>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a:latin typeface="Arial" panose="020B0604020202020204" pitchFamily="34" charset="0"/>
                <a:cs typeface="Arial" panose="020B0604020202020204" pitchFamily="34" charset="0"/>
              </a:rPr>
              <a:t>Qualified Business Reply Mail  </a:t>
            </a:r>
          </a:p>
        </p:txBody>
      </p:sp>
      <p:sp>
        <p:nvSpPr>
          <p:cNvPr id="9" name="Content Placeholder 2">
            <a:extLst>
              <a:ext uri="{FF2B5EF4-FFF2-40B4-BE49-F238E27FC236}">
                <a16:creationId xmlns:a16="http://schemas.microsoft.com/office/drawing/2014/main" id="{8320488F-1754-CDA7-7D40-475ACB219B86}"/>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44C64F7-4738-E15E-7B32-3BBD9BCDB1CB}"/>
              </a:ext>
            </a:extLst>
          </p:cNvPr>
          <p:cNvPicPr>
            <a:picLocks noChangeAspect="1"/>
          </p:cNvPicPr>
          <p:nvPr/>
        </p:nvPicPr>
        <p:blipFill>
          <a:blip r:embed="rId3"/>
          <a:stretch>
            <a:fillRect/>
          </a:stretch>
        </p:blipFill>
        <p:spPr>
          <a:xfrm>
            <a:off x="6691086" y="374855"/>
            <a:ext cx="4644572" cy="5390939"/>
          </a:xfrm>
          <a:prstGeom prst="rect">
            <a:avLst/>
          </a:prstGeom>
        </p:spPr>
      </p:pic>
      <p:pic>
        <p:nvPicPr>
          <p:cNvPr id="11" name="Picture 10">
            <a:extLst>
              <a:ext uri="{FF2B5EF4-FFF2-40B4-BE49-F238E27FC236}">
                <a16:creationId xmlns:a16="http://schemas.microsoft.com/office/drawing/2014/main" id="{8DD25CFC-AC36-F281-2ACD-6CC7F8222F31}"/>
              </a:ext>
            </a:extLst>
          </p:cNvPr>
          <p:cNvPicPr>
            <a:picLocks noChangeAspect="1"/>
          </p:cNvPicPr>
          <p:nvPr/>
        </p:nvPicPr>
        <p:blipFill>
          <a:blip r:embed="rId4"/>
          <a:stretch>
            <a:fillRect/>
          </a:stretch>
        </p:blipFill>
        <p:spPr>
          <a:xfrm>
            <a:off x="420914" y="1071712"/>
            <a:ext cx="5907315" cy="826487"/>
          </a:xfrm>
          <a:prstGeom prst="rect">
            <a:avLst/>
          </a:prstGeom>
        </p:spPr>
      </p:pic>
      <p:sp>
        <p:nvSpPr>
          <p:cNvPr id="12" name="TextBox 11">
            <a:extLst>
              <a:ext uri="{FF2B5EF4-FFF2-40B4-BE49-F238E27FC236}">
                <a16:creationId xmlns:a16="http://schemas.microsoft.com/office/drawing/2014/main" id="{5CF37A26-FD81-83D7-3563-4590B5DFDC90}"/>
              </a:ext>
            </a:extLst>
          </p:cNvPr>
          <p:cNvSpPr txBox="1"/>
          <p:nvPr/>
        </p:nvSpPr>
        <p:spPr>
          <a:xfrm>
            <a:off x="420914" y="2133600"/>
            <a:ext cx="5907315" cy="2246769"/>
          </a:xfrm>
          <a:prstGeom prst="rect">
            <a:avLst/>
          </a:prstGeom>
          <a:noFill/>
        </p:spPr>
        <p:txBody>
          <a:bodyPr wrap="square" rtlCol="0">
            <a:spAutoFit/>
          </a:bodyPr>
          <a:lstStyle/>
          <a:p>
            <a:pPr marL="285750" indent="-285750">
              <a:buFont typeface="Arial" panose="020B0604020202020204" pitchFamily="34" charset="0"/>
              <a:buChar char="•"/>
            </a:pPr>
            <a:r>
              <a:rPr lang="en-US" sz="2000"/>
              <a:t>First-Class &amp; Priority Reply Mail</a:t>
            </a:r>
          </a:p>
          <a:p>
            <a:pPr marL="285750" indent="-285750">
              <a:buFont typeface="Arial" panose="020B0604020202020204" pitchFamily="34" charset="0"/>
              <a:buChar char="•"/>
            </a:pPr>
            <a:r>
              <a:rPr lang="en-US" sz="2000"/>
              <a:t>Mailer pays the return postage and fees</a:t>
            </a:r>
          </a:p>
          <a:p>
            <a:pPr marL="285750" indent="-285750">
              <a:buFont typeface="Arial" panose="020B0604020202020204" pitchFamily="34" charset="0"/>
              <a:buChar char="•"/>
            </a:pPr>
            <a:r>
              <a:rPr lang="en-US" sz="2000"/>
              <a:t>Only Card and Letter mail types are allowed</a:t>
            </a:r>
          </a:p>
          <a:p>
            <a:pPr marL="285750" indent="-285750">
              <a:buFont typeface="Arial" panose="020B0604020202020204" pitchFamily="34" charset="0"/>
              <a:buChar char="•"/>
            </a:pPr>
            <a:r>
              <a:rPr lang="en-US" sz="2000"/>
              <a:t>One Zip+4 assigned for Cards</a:t>
            </a:r>
          </a:p>
          <a:p>
            <a:pPr marL="285750" indent="-285750">
              <a:buFont typeface="Arial" panose="020B0604020202020204" pitchFamily="34" charset="0"/>
              <a:buChar char="•"/>
            </a:pPr>
            <a:r>
              <a:rPr lang="en-US" sz="2000"/>
              <a:t>One Zip+4 assigned for Letters up to 3.5 oz</a:t>
            </a:r>
          </a:p>
          <a:p>
            <a:pPr marL="285750" indent="-285750">
              <a:buFont typeface="Arial" panose="020B0604020202020204" pitchFamily="34" charset="0"/>
              <a:buChar char="•"/>
            </a:pPr>
            <a:r>
              <a:rPr lang="en-US" sz="2000"/>
              <a:t>Intelligent Mail barcode (</a:t>
            </a:r>
            <a:r>
              <a:rPr lang="en-US" sz="2000" err="1"/>
              <a:t>IMb</a:t>
            </a:r>
            <a:r>
              <a:rPr lang="en-US" sz="2000"/>
              <a:t>) Required</a:t>
            </a:r>
          </a:p>
          <a:p>
            <a:pPr marL="285750" indent="-285750">
              <a:buFont typeface="Arial" panose="020B0604020202020204" pitchFamily="34" charset="0"/>
              <a:buChar char="•"/>
            </a:pPr>
            <a:r>
              <a:rPr lang="en-US" sz="2000"/>
              <a:t>Discounted pricing</a:t>
            </a:r>
          </a:p>
        </p:txBody>
      </p:sp>
      <p:cxnSp>
        <p:nvCxnSpPr>
          <p:cNvPr id="3" name="Straight Connector 2">
            <a:extLst>
              <a:ext uri="{FF2B5EF4-FFF2-40B4-BE49-F238E27FC236}">
                <a16:creationId xmlns:a16="http://schemas.microsoft.com/office/drawing/2014/main" id="{9FD4E447-452B-787D-4305-4FAD4F971489}"/>
              </a:ext>
            </a:extLst>
          </p:cNvPr>
          <p:cNvCxnSpPr>
            <a:cxnSpLocks/>
          </p:cNvCxnSpPr>
          <p:nvPr/>
        </p:nvCxnSpPr>
        <p:spPr>
          <a:xfrm>
            <a:off x="879823" y="609496"/>
            <a:ext cx="4669207"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28DF0DB-F883-B97D-7F30-0F59E5F2CB8D}"/>
              </a:ext>
            </a:extLst>
          </p:cNvPr>
          <p:cNvPicPr>
            <a:picLocks noChangeAspect="1"/>
          </p:cNvPicPr>
          <p:nvPr/>
        </p:nvPicPr>
        <p:blipFill>
          <a:blip r:embed="rId5"/>
          <a:stretch>
            <a:fillRect/>
          </a:stretch>
        </p:blipFill>
        <p:spPr>
          <a:xfrm>
            <a:off x="-1717" y="6591041"/>
            <a:ext cx="1213209" cy="225572"/>
          </a:xfrm>
          <a:prstGeom prst="rect">
            <a:avLst/>
          </a:prstGeom>
        </p:spPr>
      </p:pic>
    </p:spTree>
    <p:extLst>
      <p:ext uri="{BB962C8B-B14F-4D97-AF65-F5344CB8AC3E}">
        <p14:creationId xmlns:p14="http://schemas.microsoft.com/office/powerpoint/2010/main" val="271755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98CAB-0DF1-EB15-8025-1A852B7BCF1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A444FFC-6637-9C50-C566-619287C1E45F}"/>
              </a:ext>
            </a:extLst>
          </p:cNvPr>
          <p:cNvSpPr>
            <a:spLocks noGrp="1"/>
          </p:cNvSpPr>
          <p:nvPr/>
        </p:nvSpPr>
        <p:spPr>
          <a:xfrm>
            <a:off x="726071" y="140215"/>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a:latin typeface="Arial" panose="020B0604020202020204" pitchFamily="34" charset="0"/>
                <a:cs typeface="Arial" panose="020B0604020202020204" pitchFamily="34" charset="0"/>
              </a:rPr>
              <a:t>Benefits of QBRM and the Uniform Rate</a:t>
            </a:r>
          </a:p>
        </p:txBody>
      </p:sp>
      <p:sp>
        <p:nvSpPr>
          <p:cNvPr id="9" name="Content Placeholder 2">
            <a:extLst>
              <a:ext uri="{FF2B5EF4-FFF2-40B4-BE49-F238E27FC236}">
                <a16:creationId xmlns:a16="http://schemas.microsoft.com/office/drawing/2014/main" id="{2030FBA9-EFC9-ED23-3679-6BF7E65C0FB6}"/>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175200-D37E-28EB-D950-55E86A66BEA1}"/>
              </a:ext>
            </a:extLst>
          </p:cNvPr>
          <p:cNvSpPr txBox="1"/>
          <p:nvPr/>
        </p:nvSpPr>
        <p:spPr>
          <a:xfrm>
            <a:off x="493487" y="1134430"/>
            <a:ext cx="11364684" cy="4801314"/>
          </a:xfrm>
          <a:prstGeom prst="rect">
            <a:avLst/>
          </a:prstGeom>
          <a:noFill/>
        </p:spPr>
        <p:txBody>
          <a:bodyPr wrap="square" lIns="91440" tIns="45720" rIns="91440" bIns="45720" anchor="t">
            <a:spAutoFit/>
          </a:bodyPr>
          <a:lstStyle/>
          <a:p>
            <a:pPr lvl="0">
              <a:spcBef>
                <a:spcPts val="600"/>
              </a:spcBef>
              <a:buClr>
                <a:schemeClr val="tx1"/>
              </a:buClr>
              <a:buSzPct val="80000"/>
            </a:pPr>
            <a:r>
              <a:rPr lang="en-US" sz="1800" b="1">
                <a:latin typeface="Arial"/>
                <a:cs typeface="Arial"/>
              </a:rPr>
              <a:t>Letters</a:t>
            </a:r>
          </a:p>
          <a:p>
            <a:pPr marL="285750" lvl="0" indent="-285750">
              <a:spcBef>
                <a:spcPts val="600"/>
              </a:spcBef>
              <a:buClr>
                <a:schemeClr val="tx1"/>
              </a:buClr>
              <a:buSzPct val="80000"/>
              <a:buFont typeface="Arial" panose="020B0604020202020204" pitchFamily="34" charset="0"/>
              <a:buChar char="•"/>
            </a:pPr>
            <a:r>
              <a:rPr lang="en-US" sz="2000">
                <a:latin typeface="Arial"/>
                <a:cs typeface="Arial"/>
              </a:rPr>
              <a:t>Single per piece rate for QBRM letters up to 3.5 ounces</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One Zip+4 assigned for letters up to 3.5 ounces</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Reduces the likelihood that mail pieces will exceed the weight limit upon reply</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Mail is invoiced and delivered quicker, improving customer experience</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Opportunities to move to High-Volume BRM to QBRM with migration to Intelligent Mail barcode Accounting (</a:t>
            </a:r>
            <a:r>
              <a:rPr lang="en-US" sz="2000" err="1">
                <a:latin typeface="Arial"/>
                <a:cs typeface="Arial"/>
              </a:rPr>
              <a:t>IMbA</a:t>
            </a:r>
            <a:r>
              <a:rPr lang="en-US" sz="2000">
                <a:latin typeface="Arial"/>
                <a:cs typeface="Arial"/>
              </a:rPr>
              <a:t>) for deeper discounts</a:t>
            </a:r>
          </a:p>
          <a:p>
            <a:pPr marL="742950" lvl="1" indent="-285750">
              <a:spcBef>
                <a:spcPts val="600"/>
              </a:spcBef>
              <a:buClr>
                <a:schemeClr val="tx1"/>
              </a:buClr>
              <a:buSzPct val="80000"/>
              <a:buFont typeface="Arial" panose="020B0604020202020204" pitchFamily="34" charset="0"/>
              <a:buChar char="•"/>
            </a:pPr>
            <a:endParaRPr lang="en-US" sz="2000">
              <a:latin typeface="Arial"/>
              <a:cs typeface="Arial"/>
            </a:endParaRPr>
          </a:p>
          <a:p>
            <a:pPr marL="285750" indent="-285750">
              <a:spcBef>
                <a:spcPts val="600"/>
              </a:spcBef>
              <a:buClr>
                <a:schemeClr val="tx1"/>
              </a:buClr>
              <a:buSzPct val="80000"/>
              <a:buFont typeface="Arial" panose="020B0604020202020204" pitchFamily="34" charset="0"/>
              <a:buChar char="•"/>
            </a:pPr>
            <a:r>
              <a:rPr lang="en-US" sz="2000" b="1">
                <a:latin typeface="Arial"/>
                <a:cs typeface="Arial"/>
              </a:rPr>
              <a:t>Note</a:t>
            </a:r>
            <a:r>
              <a:rPr lang="en-US" sz="2000">
                <a:latin typeface="Arial"/>
                <a:cs typeface="Arial"/>
              </a:rPr>
              <a:t>:</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Basic and High-Volume BRM mail not affected by this change – only QBRM</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All QBRM Cards will be assigned a unique Zip+4</a:t>
            </a:r>
          </a:p>
          <a:p>
            <a:pPr marL="742950" lvl="1" indent="-285750">
              <a:spcBef>
                <a:spcPts val="600"/>
              </a:spcBef>
              <a:buClr>
                <a:schemeClr val="tx1"/>
              </a:buClr>
              <a:buSzPct val="80000"/>
              <a:buFont typeface="Arial" panose="020B0604020202020204" pitchFamily="34" charset="0"/>
              <a:buChar char="•"/>
            </a:pPr>
            <a:r>
              <a:rPr lang="en-US" sz="2000">
                <a:latin typeface="Arial"/>
                <a:cs typeface="Arial"/>
              </a:rPr>
              <a:t>Flats and Parcels are not eligible for QBRM</a:t>
            </a:r>
          </a:p>
          <a:p>
            <a:pPr lvl="0">
              <a:buClr>
                <a:schemeClr val="tx1"/>
              </a:buClr>
              <a:buSzPct val="80000"/>
            </a:pPr>
            <a:endParaRPr lang="en-US" sz="1800" b="0">
              <a:solidFill>
                <a:srgbClr val="1E387C"/>
              </a:solidFill>
              <a:latin typeface="Arial"/>
              <a:cs typeface="Arial"/>
            </a:endParaRPr>
          </a:p>
        </p:txBody>
      </p:sp>
      <p:cxnSp>
        <p:nvCxnSpPr>
          <p:cNvPr id="4" name="Straight Connector 3">
            <a:extLst>
              <a:ext uri="{FF2B5EF4-FFF2-40B4-BE49-F238E27FC236}">
                <a16:creationId xmlns:a16="http://schemas.microsoft.com/office/drawing/2014/main" id="{B93D2222-B8EF-92F9-0D2F-6D62FBA8C18D}"/>
              </a:ext>
            </a:extLst>
          </p:cNvPr>
          <p:cNvCxnSpPr>
            <a:cxnSpLocks/>
          </p:cNvCxnSpPr>
          <p:nvPr/>
        </p:nvCxnSpPr>
        <p:spPr>
          <a:xfrm>
            <a:off x="726071" y="647912"/>
            <a:ext cx="689884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0C9CF9C-D5BE-6F26-7164-4DAE86B7C46E}"/>
              </a:ext>
            </a:extLst>
          </p:cNvPr>
          <p:cNvPicPr>
            <a:picLocks noChangeAspect="1"/>
          </p:cNvPicPr>
          <p:nvPr/>
        </p:nvPicPr>
        <p:blipFill>
          <a:blip r:embed="rId3"/>
          <a:stretch>
            <a:fillRect/>
          </a:stretch>
        </p:blipFill>
        <p:spPr>
          <a:xfrm>
            <a:off x="0" y="6601951"/>
            <a:ext cx="1109568" cy="231668"/>
          </a:xfrm>
          <a:prstGeom prst="rect">
            <a:avLst/>
          </a:prstGeom>
        </p:spPr>
      </p:pic>
    </p:spTree>
    <p:extLst>
      <p:ext uri="{BB962C8B-B14F-4D97-AF65-F5344CB8AC3E}">
        <p14:creationId xmlns:p14="http://schemas.microsoft.com/office/powerpoint/2010/main" val="302913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7A4F4-3B8F-8DE9-0CDE-FDF4D3683DE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8F23B92-A187-9A5D-1FBF-2A82160351F1}"/>
              </a:ext>
            </a:extLst>
          </p:cNvPr>
          <p:cNvSpPr>
            <a:spLocks noGrp="1"/>
          </p:cNvSpPr>
          <p:nvPr/>
        </p:nvSpPr>
        <p:spPr>
          <a:xfrm>
            <a:off x="726071" y="140215"/>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a:latin typeface="Arial" panose="020B0604020202020204" pitchFamily="34" charset="0"/>
                <a:cs typeface="Arial" panose="020B0604020202020204" pitchFamily="34" charset="0"/>
              </a:rPr>
              <a:t>Qualified Business Reply Mail  </a:t>
            </a:r>
          </a:p>
        </p:txBody>
      </p:sp>
      <p:sp>
        <p:nvSpPr>
          <p:cNvPr id="6" name="TextBox 5">
            <a:extLst>
              <a:ext uri="{FF2B5EF4-FFF2-40B4-BE49-F238E27FC236}">
                <a16:creationId xmlns:a16="http://schemas.microsoft.com/office/drawing/2014/main" id="{48E453C2-6823-F566-0E48-3CE38BB85396}"/>
              </a:ext>
            </a:extLst>
          </p:cNvPr>
          <p:cNvSpPr txBox="1"/>
          <p:nvPr/>
        </p:nvSpPr>
        <p:spPr>
          <a:xfrm>
            <a:off x="218075" y="1258140"/>
            <a:ext cx="4787159" cy="4616648"/>
          </a:xfrm>
          <a:prstGeom prst="rect">
            <a:avLst/>
          </a:prstGeom>
          <a:noFill/>
        </p:spPr>
        <p:txBody>
          <a:bodyPr wrap="square" lIns="91440" tIns="45720" rIns="91440" bIns="45720" anchor="t">
            <a:spAutoFit/>
          </a:bodyPr>
          <a:lstStyle/>
          <a:p>
            <a:pPr lvl="0">
              <a:spcBef>
                <a:spcPts val="600"/>
              </a:spcBef>
              <a:buClr>
                <a:schemeClr val="tx1"/>
              </a:buClr>
              <a:buSzPct val="80000"/>
            </a:pPr>
            <a:r>
              <a:rPr lang="en-US" b="1">
                <a:latin typeface="Arial"/>
                <a:cs typeface="Arial"/>
              </a:rPr>
              <a:t>Business Customer Gateway:</a:t>
            </a:r>
          </a:p>
          <a:p>
            <a:pPr lvl="0">
              <a:spcBef>
                <a:spcPts val="600"/>
              </a:spcBef>
              <a:buClr>
                <a:schemeClr val="tx1"/>
              </a:buClr>
              <a:buSzPct val="80000"/>
            </a:pPr>
            <a:r>
              <a:rPr lang="en-US" b="1">
                <a:latin typeface="Arial"/>
                <a:cs typeface="Arial"/>
              </a:rPr>
              <a:t> </a:t>
            </a:r>
            <a:r>
              <a:rPr lang="en-US" b="1">
                <a:latin typeface="Arial"/>
                <a:cs typeface="Arial"/>
                <a:hlinkClick r:id="rId3"/>
              </a:rPr>
              <a:t>https://gateway.usps.com</a:t>
            </a: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r>
              <a:rPr lang="en-US" b="1">
                <a:latin typeface="Arial"/>
                <a:cs typeface="Arial"/>
              </a:rPr>
              <a:t>Find Certified Vendors and Providers:</a:t>
            </a:r>
          </a:p>
          <a:p>
            <a:pPr lvl="0">
              <a:spcBef>
                <a:spcPts val="600"/>
              </a:spcBef>
              <a:buClr>
                <a:schemeClr val="tx1"/>
              </a:buClr>
              <a:buSzPct val="80000"/>
            </a:pPr>
            <a:r>
              <a:rPr lang="en-US" b="1">
                <a:latin typeface="Arial"/>
                <a:cs typeface="Arial"/>
                <a:hlinkClick r:id="rId4"/>
              </a:rPr>
              <a:t>https://postalpro.usps.com/certifiedmsps</a:t>
            </a: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endParaRPr lang="en-US" b="1">
              <a:latin typeface="Arial"/>
              <a:cs typeface="Arial"/>
            </a:endParaRPr>
          </a:p>
          <a:p>
            <a:pPr lvl="0">
              <a:spcBef>
                <a:spcPts val="600"/>
              </a:spcBef>
              <a:buClr>
                <a:schemeClr val="tx1"/>
              </a:buClr>
              <a:buSzPct val="80000"/>
            </a:pPr>
            <a:r>
              <a:rPr lang="en-US" b="1">
                <a:latin typeface="Arial"/>
                <a:cs typeface="Arial"/>
              </a:rPr>
              <a:t>Postal </a:t>
            </a:r>
            <a:r>
              <a:rPr lang="en-US" b="1" err="1">
                <a:latin typeface="Arial"/>
                <a:cs typeface="Arial"/>
              </a:rPr>
              <a:t>Pro</a:t>
            </a:r>
            <a:r>
              <a:rPr lang="en-US" b="1" baseline="30000" err="1">
                <a:latin typeface="Arial"/>
                <a:cs typeface="Arial"/>
              </a:rPr>
              <a:t>TM</a:t>
            </a:r>
            <a:r>
              <a:rPr lang="en-US" b="1">
                <a:latin typeface="Arial"/>
                <a:cs typeface="Arial"/>
              </a:rPr>
              <a:t>:</a:t>
            </a:r>
          </a:p>
          <a:p>
            <a:pPr lvl="0">
              <a:spcBef>
                <a:spcPts val="600"/>
              </a:spcBef>
              <a:buClr>
                <a:schemeClr val="tx1"/>
              </a:buClr>
              <a:buSzPct val="80000"/>
            </a:pPr>
            <a:r>
              <a:rPr lang="en-US" b="1">
                <a:latin typeface="Arial"/>
                <a:cs typeface="Arial"/>
                <a:hlinkClick r:id="rId5"/>
              </a:rPr>
              <a:t>https://postalpro.com/</a:t>
            </a:r>
            <a:endParaRPr lang="en-US" b="1">
              <a:latin typeface="Arial"/>
              <a:cs typeface="Arial"/>
            </a:endParaRPr>
          </a:p>
          <a:p>
            <a:pPr lvl="0">
              <a:spcBef>
                <a:spcPts val="600"/>
              </a:spcBef>
              <a:buClr>
                <a:schemeClr val="tx1"/>
              </a:buClr>
              <a:buSzPct val="80000"/>
            </a:pPr>
            <a:endParaRPr lang="en-US">
              <a:latin typeface="Arial"/>
              <a:cs typeface="Arial"/>
            </a:endParaRPr>
          </a:p>
        </p:txBody>
      </p:sp>
      <p:pic>
        <p:nvPicPr>
          <p:cNvPr id="10" name="Picture 9">
            <a:extLst>
              <a:ext uri="{FF2B5EF4-FFF2-40B4-BE49-F238E27FC236}">
                <a16:creationId xmlns:a16="http://schemas.microsoft.com/office/drawing/2014/main" id="{B41ABC46-A638-CA7E-B388-3EF82B8E2755}"/>
              </a:ext>
            </a:extLst>
          </p:cNvPr>
          <p:cNvPicPr>
            <a:picLocks noChangeAspect="1"/>
          </p:cNvPicPr>
          <p:nvPr/>
        </p:nvPicPr>
        <p:blipFill>
          <a:blip r:embed="rId6"/>
          <a:stretch>
            <a:fillRect/>
          </a:stretch>
        </p:blipFill>
        <p:spPr>
          <a:xfrm>
            <a:off x="5092374" y="808114"/>
            <a:ext cx="1551008" cy="1504709"/>
          </a:xfrm>
          <a:prstGeom prst="rect">
            <a:avLst/>
          </a:prstGeom>
        </p:spPr>
      </p:pic>
      <p:pic>
        <p:nvPicPr>
          <p:cNvPr id="14" name="Picture 13">
            <a:extLst>
              <a:ext uri="{FF2B5EF4-FFF2-40B4-BE49-F238E27FC236}">
                <a16:creationId xmlns:a16="http://schemas.microsoft.com/office/drawing/2014/main" id="{6FFA1931-C2CE-00E4-4806-AB0B3295A53E}"/>
              </a:ext>
            </a:extLst>
          </p:cNvPr>
          <p:cNvPicPr>
            <a:picLocks noChangeAspect="1"/>
          </p:cNvPicPr>
          <p:nvPr/>
        </p:nvPicPr>
        <p:blipFill>
          <a:blip r:embed="rId7"/>
          <a:stretch>
            <a:fillRect/>
          </a:stretch>
        </p:blipFill>
        <p:spPr>
          <a:xfrm>
            <a:off x="5092320" y="2661735"/>
            <a:ext cx="1551008" cy="1527858"/>
          </a:xfrm>
          <a:prstGeom prst="rect">
            <a:avLst/>
          </a:prstGeom>
        </p:spPr>
      </p:pic>
      <p:pic>
        <p:nvPicPr>
          <p:cNvPr id="16" name="Picture 15">
            <a:extLst>
              <a:ext uri="{FF2B5EF4-FFF2-40B4-BE49-F238E27FC236}">
                <a16:creationId xmlns:a16="http://schemas.microsoft.com/office/drawing/2014/main" id="{10D7AC04-F78A-25FE-99AB-CA5BC03833A5}"/>
              </a:ext>
            </a:extLst>
          </p:cNvPr>
          <p:cNvPicPr>
            <a:picLocks noChangeAspect="1"/>
          </p:cNvPicPr>
          <p:nvPr/>
        </p:nvPicPr>
        <p:blipFill>
          <a:blip r:embed="rId8"/>
          <a:stretch>
            <a:fillRect/>
          </a:stretch>
        </p:blipFill>
        <p:spPr>
          <a:xfrm>
            <a:off x="5005234" y="4313683"/>
            <a:ext cx="1736203" cy="1736203"/>
          </a:xfrm>
          <a:prstGeom prst="rect">
            <a:avLst/>
          </a:prstGeom>
        </p:spPr>
      </p:pic>
      <p:sp>
        <p:nvSpPr>
          <p:cNvPr id="17" name="TextBox 16">
            <a:extLst>
              <a:ext uri="{FF2B5EF4-FFF2-40B4-BE49-F238E27FC236}">
                <a16:creationId xmlns:a16="http://schemas.microsoft.com/office/drawing/2014/main" id="{D68A0002-7BE1-E67A-5086-19110FE2CE4A}"/>
              </a:ext>
            </a:extLst>
          </p:cNvPr>
          <p:cNvSpPr txBox="1"/>
          <p:nvPr/>
        </p:nvSpPr>
        <p:spPr>
          <a:xfrm>
            <a:off x="6980983" y="1304855"/>
            <a:ext cx="2231990" cy="1631216"/>
          </a:xfrm>
          <a:prstGeom prst="rect">
            <a:avLst/>
          </a:prstGeom>
          <a:noFill/>
        </p:spPr>
        <p:txBody>
          <a:bodyPr wrap="square" lIns="91440" tIns="45720" rIns="91440" bIns="45720" anchor="t">
            <a:spAutoFit/>
          </a:bodyPr>
          <a:lstStyle/>
          <a:p>
            <a:pPr lvl="0">
              <a:spcBef>
                <a:spcPts val="600"/>
              </a:spcBef>
              <a:buClr>
                <a:schemeClr val="tx1"/>
              </a:buClr>
              <a:buSzPct val="80000"/>
            </a:pPr>
            <a:r>
              <a:rPr lang="en-US" sz="2000" b="1">
                <a:latin typeface="Arial"/>
                <a:cs typeface="Arial"/>
              </a:rPr>
              <a:t>Scan this QR code to view a chart detailing the available Special Services</a:t>
            </a:r>
          </a:p>
        </p:txBody>
      </p:sp>
      <p:pic>
        <p:nvPicPr>
          <p:cNvPr id="19" name="Picture 18">
            <a:extLst>
              <a:ext uri="{FF2B5EF4-FFF2-40B4-BE49-F238E27FC236}">
                <a16:creationId xmlns:a16="http://schemas.microsoft.com/office/drawing/2014/main" id="{C25D57D3-F052-5E64-4081-E981AD16EC6E}"/>
              </a:ext>
            </a:extLst>
          </p:cNvPr>
          <p:cNvPicPr>
            <a:picLocks noChangeAspect="1"/>
          </p:cNvPicPr>
          <p:nvPr/>
        </p:nvPicPr>
        <p:blipFill>
          <a:blip r:embed="rId9"/>
          <a:stretch>
            <a:fillRect/>
          </a:stretch>
        </p:blipFill>
        <p:spPr>
          <a:xfrm>
            <a:off x="9213027" y="808114"/>
            <a:ext cx="2407534" cy="2390172"/>
          </a:xfrm>
          <a:prstGeom prst="rect">
            <a:avLst/>
          </a:prstGeom>
        </p:spPr>
      </p:pic>
      <p:sp>
        <p:nvSpPr>
          <p:cNvPr id="20" name="TextBox 19">
            <a:extLst>
              <a:ext uri="{FF2B5EF4-FFF2-40B4-BE49-F238E27FC236}">
                <a16:creationId xmlns:a16="http://schemas.microsoft.com/office/drawing/2014/main" id="{F71B0F6D-3145-2310-64C0-8211A165F056}"/>
              </a:ext>
            </a:extLst>
          </p:cNvPr>
          <p:cNvSpPr txBox="1"/>
          <p:nvPr/>
        </p:nvSpPr>
        <p:spPr>
          <a:xfrm>
            <a:off x="6980983" y="3498075"/>
            <a:ext cx="4639578" cy="2323713"/>
          </a:xfrm>
          <a:prstGeom prst="rect">
            <a:avLst/>
          </a:prstGeom>
          <a:noFill/>
        </p:spPr>
        <p:txBody>
          <a:bodyPr wrap="square" lIns="91440" tIns="45720" rIns="91440" bIns="45720" anchor="t">
            <a:spAutoFit/>
          </a:bodyPr>
          <a:lstStyle/>
          <a:p>
            <a:pPr lvl="0">
              <a:spcBef>
                <a:spcPts val="600"/>
              </a:spcBef>
              <a:buClr>
                <a:schemeClr val="tx1"/>
              </a:buClr>
              <a:buSzPct val="80000"/>
            </a:pPr>
            <a:r>
              <a:rPr lang="en-US" sz="2000" b="1">
                <a:latin typeface="Arial"/>
                <a:cs typeface="Arial"/>
              </a:rPr>
              <a:t>Mailing &amp; Shipping Solutions Center</a:t>
            </a:r>
          </a:p>
          <a:p>
            <a:pPr lvl="0">
              <a:spcBef>
                <a:spcPts val="600"/>
              </a:spcBef>
              <a:buClr>
                <a:schemeClr val="tx1"/>
              </a:buClr>
              <a:buSzPct val="80000"/>
            </a:pPr>
            <a:r>
              <a:rPr lang="en-US" sz="2000" b="1">
                <a:latin typeface="Arial"/>
                <a:cs typeface="Arial"/>
              </a:rPr>
              <a:t>(MSSC) Help Desk</a:t>
            </a:r>
          </a:p>
          <a:p>
            <a:pPr lvl="0">
              <a:spcBef>
                <a:spcPts val="600"/>
              </a:spcBef>
              <a:buClr>
                <a:schemeClr val="tx1"/>
              </a:buClr>
              <a:buSzPct val="80000"/>
            </a:pPr>
            <a:r>
              <a:rPr lang="en-US" sz="2000" b="1">
                <a:latin typeface="Arial"/>
                <a:cs typeface="Arial"/>
              </a:rPr>
              <a:t>Monday – Friday, 7am - 7pm CST</a:t>
            </a:r>
          </a:p>
          <a:p>
            <a:pPr lvl="0">
              <a:spcBef>
                <a:spcPts val="600"/>
              </a:spcBef>
              <a:buClr>
                <a:schemeClr val="tx1"/>
              </a:buClr>
              <a:buSzPct val="80000"/>
            </a:pPr>
            <a:r>
              <a:rPr lang="en-US" sz="2000" b="1">
                <a:latin typeface="Arial"/>
                <a:cs typeface="Arial"/>
              </a:rPr>
              <a:t>1-877-672-0007</a:t>
            </a:r>
          </a:p>
          <a:p>
            <a:pPr lvl="0">
              <a:spcBef>
                <a:spcPts val="600"/>
              </a:spcBef>
              <a:buClr>
                <a:schemeClr val="tx1"/>
              </a:buClr>
              <a:buSzPct val="80000"/>
            </a:pPr>
            <a:r>
              <a:rPr lang="en-US" sz="2000" b="1">
                <a:latin typeface="Arial"/>
                <a:cs typeface="Arial"/>
                <a:hlinkClick r:id="rId10"/>
              </a:rPr>
              <a:t>MSSC@usps.gov</a:t>
            </a:r>
            <a:endParaRPr lang="en-US" sz="2000" b="1">
              <a:latin typeface="Arial"/>
              <a:cs typeface="Arial"/>
            </a:endParaRPr>
          </a:p>
          <a:p>
            <a:pPr lvl="0">
              <a:spcBef>
                <a:spcPts val="600"/>
              </a:spcBef>
              <a:buClr>
                <a:schemeClr val="tx1"/>
              </a:buClr>
              <a:buSzPct val="80000"/>
            </a:pPr>
            <a:endParaRPr lang="en-US" sz="2000" b="1">
              <a:latin typeface="Arial"/>
              <a:cs typeface="Arial"/>
            </a:endParaRPr>
          </a:p>
        </p:txBody>
      </p:sp>
      <p:cxnSp>
        <p:nvCxnSpPr>
          <p:cNvPr id="3" name="Straight Connector 2">
            <a:extLst>
              <a:ext uri="{FF2B5EF4-FFF2-40B4-BE49-F238E27FC236}">
                <a16:creationId xmlns:a16="http://schemas.microsoft.com/office/drawing/2014/main" id="{ADB78E19-CA10-B8A8-1A8A-0827013EE731}"/>
              </a:ext>
            </a:extLst>
          </p:cNvPr>
          <p:cNvCxnSpPr>
            <a:cxnSpLocks/>
          </p:cNvCxnSpPr>
          <p:nvPr/>
        </p:nvCxnSpPr>
        <p:spPr>
          <a:xfrm>
            <a:off x="867296" y="647912"/>
            <a:ext cx="5032463"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E3E836-A259-A46F-6632-B9BB404F38F2}"/>
              </a:ext>
            </a:extLst>
          </p:cNvPr>
          <p:cNvPicPr>
            <a:picLocks noChangeAspect="1"/>
          </p:cNvPicPr>
          <p:nvPr/>
        </p:nvPicPr>
        <p:blipFill>
          <a:blip r:embed="rId11"/>
          <a:stretch>
            <a:fillRect/>
          </a:stretch>
        </p:blipFill>
        <p:spPr>
          <a:xfrm>
            <a:off x="0" y="6601951"/>
            <a:ext cx="1298561" cy="231668"/>
          </a:xfrm>
          <a:prstGeom prst="rect">
            <a:avLst/>
          </a:prstGeom>
        </p:spPr>
      </p:pic>
    </p:spTree>
    <p:extLst>
      <p:ext uri="{BB962C8B-B14F-4D97-AF65-F5344CB8AC3E}">
        <p14:creationId xmlns:p14="http://schemas.microsoft.com/office/powerpoint/2010/main" val="320248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CD527-47F7-4150-969E-7BCB0CE39BFE}"/>
              </a:ext>
            </a:extLst>
          </p:cNvPr>
          <p:cNvSpPr>
            <a:spLocks noGrp="1"/>
          </p:cNvSpPr>
          <p:nvPr>
            <p:ph type="title"/>
          </p:nvPr>
        </p:nvSpPr>
        <p:spPr>
          <a:xfrm>
            <a:off x="42191" y="36826"/>
            <a:ext cx="11577233" cy="595236"/>
          </a:xfrm>
        </p:spPr>
        <p:txBody>
          <a:bodyPr>
            <a:normAutofit/>
          </a:bodyPr>
          <a:lstStyle/>
          <a:p>
            <a:r>
              <a:rPr lang="en-US" sz="3200">
                <a:latin typeface="Avenir" panose="02000503020000020003"/>
              </a:rPr>
              <a:t>Serialized Intelligent Mail barcode </a:t>
            </a:r>
            <a:r>
              <a:rPr lang="en-US" sz="3200" err="1">
                <a:latin typeface="Avenir" panose="02000503020000020003"/>
              </a:rPr>
              <a:t>IMb</a:t>
            </a:r>
            <a:r>
              <a:rPr lang="en-US" sz="3200">
                <a:latin typeface="Avenir" panose="02000503020000020003"/>
              </a:rPr>
              <a:t>® </a:t>
            </a:r>
          </a:p>
        </p:txBody>
      </p:sp>
      <p:sp>
        <p:nvSpPr>
          <p:cNvPr id="5" name="Content Placeholder 4">
            <a:extLst>
              <a:ext uri="{FF2B5EF4-FFF2-40B4-BE49-F238E27FC236}">
                <a16:creationId xmlns:a16="http://schemas.microsoft.com/office/drawing/2014/main" id="{66B5B545-8EC3-4FA8-88AF-7A5C6438E07D}"/>
              </a:ext>
            </a:extLst>
          </p:cNvPr>
          <p:cNvSpPr>
            <a:spLocks noGrp="1"/>
          </p:cNvSpPr>
          <p:nvPr>
            <p:ph idx="1"/>
          </p:nvPr>
        </p:nvSpPr>
        <p:spPr>
          <a:xfrm>
            <a:off x="242304" y="3559051"/>
            <a:ext cx="11557387" cy="2067567"/>
          </a:xfrm>
        </p:spPr>
        <p:txBody>
          <a:bodyPr>
            <a:normAutofit/>
          </a:bodyPr>
          <a:lstStyle/>
          <a:p>
            <a:pPr marL="285744" indent="-285744">
              <a:lnSpc>
                <a:spcPct val="120000"/>
              </a:lnSpc>
              <a:spcBef>
                <a:spcPts val="0"/>
              </a:spcBef>
              <a:buFont typeface="Wingdings" panose="05000000000000000000" pitchFamily="2" charset="2"/>
              <a:buChar char="§"/>
            </a:pPr>
            <a:r>
              <a:rPr lang="en-US" sz="1600" dirty="0">
                <a:solidFill>
                  <a:srgbClr val="283B6D"/>
                </a:solidFill>
                <a:latin typeface="Avenir" panose="02000503020000020003"/>
              </a:rPr>
              <a:t>The Intelligent Mail</a:t>
            </a:r>
            <a:r>
              <a:rPr lang="en-US" sz="1600" baseline="30000" dirty="0">
                <a:solidFill>
                  <a:srgbClr val="283B6D"/>
                </a:solidFill>
                <a:latin typeface="Avenir" panose="02000503020000020003"/>
              </a:rPr>
              <a:t>®</a:t>
            </a:r>
            <a:r>
              <a:rPr lang="en-US" sz="1600" dirty="0">
                <a:solidFill>
                  <a:srgbClr val="283B6D"/>
                </a:solidFill>
                <a:latin typeface="Avenir" panose="02000503020000020003"/>
              </a:rPr>
              <a:t> barcode is used to track letters &amp; flats in the </a:t>
            </a:r>
            <a:r>
              <a:rPr lang="en-US" sz="1600" dirty="0" err="1">
                <a:solidFill>
                  <a:srgbClr val="283B6D"/>
                </a:solidFill>
                <a:latin typeface="Avenir" panose="02000503020000020003"/>
              </a:rPr>
              <a:t>mailstream</a:t>
            </a:r>
            <a:r>
              <a:rPr lang="en-US" sz="1600" dirty="0">
                <a:solidFill>
                  <a:srgbClr val="283B6D"/>
                </a:solidFill>
                <a:latin typeface="Avenir" panose="02000503020000020003"/>
              </a:rPr>
              <a:t>. </a:t>
            </a:r>
          </a:p>
          <a:p>
            <a:pPr marL="285744" indent="-285744">
              <a:lnSpc>
                <a:spcPct val="120000"/>
              </a:lnSpc>
              <a:spcBef>
                <a:spcPts val="0"/>
              </a:spcBef>
              <a:buFont typeface="Wingdings" panose="05000000000000000000" pitchFamily="2" charset="2"/>
              <a:buChar char="§"/>
            </a:pPr>
            <a:r>
              <a:rPr lang="en-US" altLang="en-US" sz="1600" dirty="0">
                <a:solidFill>
                  <a:srgbClr val="283B6D"/>
                </a:solidFill>
                <a:latin typeface="Avenir" panose="02000503020000020003"/>
              </a:rPr>
              <a:t>The fields in the barcode allow mailers to create individual IDs for each </a:t>
            </a:r>
            <a:br>
              <a:rPr lang="en-US" altLang="en-US" sz="1600" dirty="0">
                <a:solidFill>
                  <a:srgbClr val="283B6D"/>
                </a:solidFill>
                <a:latin typeface="Avenir" panose="02000503020000020003"/>
              </a:rPr>
            </a:br>
            <a:r>
              <a:rPr lang="en-US" altLang="en-US" sz="1600" dirty="0" err="1">
                <a:solidFill>
                  <a:srgbClr val="283B6D"/>
                </a:solidFill>
                <a:latin typeface="Avenir" panose="02000503020000020003"/>
              </a:rPr>
              <a:t>mailpiece</a:t>
            </a:r>
            <a:r>
              <a:rPr lang="en-US" altLang="en-US" sz="1600" dirty="0">
                <a:solidFill>
                  <a:srgbClr val="283B6D"/>
                </a:solidFill>
                <a:latin typeface="Avenir" panose="02000503020000020003"/>
              </a:rPr>
              <a:t> so they can be tracked.</a:t>
            </a:r>
          </a:p>
          <a:p>
            <a:pPr marL="285744" indent="-285744">
              <a:lnSpc>
                <a:spcPct val="120000"/>
              </a:lnSpc>
              <a:spcBef>
                <a:spcPts val="0"/>
              </a:spcBef>
              <a:buFont typeface="Wingdings" panose="05000000000000000000" pitchFamily="2" charset="2"/>
              <a:buChar char="§"/>
            </a:pPr>
            <a:r>
              <a:rPr lang="en-US" altLang="en-US" sz="1600" dirty="0">
                <a:solidFill>
                  <a:srgbClr val="283B6D"/>
                </a:solidFill>
                <a:latin typeface="Avenir" panose="02000503020000020003"/>
              </a:rPr>
              <a:t>For optimal tracking of election mail, Local Election Offices need to use the correct entries for the </a:t>
            </a:r>
            <a:r>
              <a:rPr lang="en-US" altLang="en-US" sz="1600" b="1" dirty="0">
                <a:solidFill>
                  <a:srgbClr val="283B6D"/>
                </a:solidFill>
                <a:latin typeface="Avenir" panose="02000503020000020003"/>
              </a:rPr>
              <a:t>Service Type ID (STID), Serial Number, </a:t>
            </a:r>
            <a:r>
              <a:rPr lang="en-US" altLang="en-US" sz="1600" dirty="0">
                <a:solidFill>
                  <a:srgbClr val="283B6D"/>
                </a:solidFill>
                <a:latin typeface="Avenir" panose="02000503020000020003"/>
              </a:rPr>
              <a:t>and </a:t>
            </a:r>
            <a:br>
              <a:rPr lang="en-US" altLang="en-US" sz="1600" dirty="0">
                <a:solidFill>
                  <a:srgbClr val="283B6D"/>
                </a:solidFill>
                <a:latin typeface="Avenir" panose="02000503020000020003"/>
              </a:rPr>
            </a:br>
            <a:r>
              <a:rPr lang="en-US" altLang="en-US" sz="1600" b="1" dirty="0">
                <a:solidFill>
                  <a:srgbClr val="283B6D"/>
                </a:solidFill>
                <a:latin typeface="Avenir" panose="02000503020000020003"/>
              </a:rPr>
              <a:t>Routing Code </a:t>
            </a:r>
            <a:r>
              <a:rPr lang="en-US" altLang="en-US" sz="1600" dirty="0">
                <a:solidFill>
                  <a:srgbClr val="283B6D"/>
                </a:solidFill>
                <a:latin typeface="Avenir" panose="02000503020000020003"/>
              </a:rPr>
              <a:t>fields.  </a:t>
            </a:r>
          </a:p>
          <a:p>
            <a:pPr>
              <a:lnSpc>
                <a:spcPct val="120000"/>
              </a:lnSpc>
              <a:spcBef>
                <a:spcPts val="0"/>
              </a:spcBef>
            </a:pPr>
            <a:endParaRPr lang="en-US" sz="1600" dirty="0">
              <a:solidFill>
                <a:srgbClr val="283B6D"/>
              </a:solidFill>
              <a:latin typeface="Avenir" panose="02000503020000020003"/>
            </a:endParaRPr>
          </a:p>
        </p:txBody>
      </p:sp>
      <p:sp>
        <p:nvSpPr>
          <p:cNvPr id="3" name="Date Placeholder 2">
            <a:extLst>
              <a:ext uri="{FF2B5EF4-FFF2-40B4-BE49-F238E27FC236}">
                <a16:creationId xmlns:a16="http://schemas.microsoft.com/office/drawing/2014/main" id="{99B34912-9727-492C-A128-09D559C54876}"/>
              </a:ext>
            </a:extLst>
          </p:cNvPr>
          <p:cNvSpPr>
            <a:spLocks noGrp="1"/>
          </p:cNvSpPr>
          <p:nvPr>
            <p:ph type="dt" sz="half" idx="4294967295"/>
          </p:nvPr>
        </p:nvSpPr>
        <p:spPr>
          <a:xfrm>
            <a:off x="42191" y="8617455"/>
            <a:ext cx="1523195" cy="314275"/>
          </a:xfrm>
          <a:prstGeom prst="rect">
            <a:avLst/>
          </a:prstGeom>
        </p:spPr>
        <p:txBody>
          <a:bodyPr vert="horz" lIns="121920" tIns="60960" rIns="121920" bIns="60960" rtlCol="0" anchor="ctr"/>
          <a:lstStyle>
            <a:defPPr>
              <a:defRPr lang="en-US"/>
            </a:defPPr>
            <a:lvl1pPr marL="0" algn="l" defTabSz="1219170" rtl="0" eaLnBrk="1" latinLnBrk="0" hangingPunct="1">
              <a:defRPr sz="1067" kern="1200">
                <a:solidFill>
                  <a:schemeClr val="bg1">
                    <a:lumMod val="8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A32838C-5203-4A13-8D33-AC09A091C092}" type="datetime1">
              <a:rPr lang="en-US" smtClean="0"/>
              <a:pPr/>
              <a:t>2/20/2026</a:t>
            </a:fld>
            <a:endParaRPr lang="en-US">
              <a:solidFill>
                <a:prstClr val="white">
                  <a:lumMod val="85000"/>
                </a:prstClr>
              </a:solidFill>
              <a:latin typeface="Arial" panose="020B0604020202020204"/>
            </a:endParaRPr>
          </a:p>
        </p:txBody>
      </p:sp>
      <p:sp>
        <p:nvSpPr>
          <p:cNvPr id="1197" name="Rectangle 1196">
            <a:extLst>
              <a:ext uri="{FF2B5EF4-FFF2-40B4-BE49-F238E27FC236}">
                <a16:creationId xmlns:a16="http://schemas.microsoft.com/office/drawing/2014/main" id="{48668132-7816-4254-8DF3-4EF8909D0CDE}"/>
              </a:ext>
            </a:extLst>
          </p:cNvPr>
          <p:cNvSpPr/>
          <p:nvPr/>
        </p:nvSpPr>
        <p:spPr>
          <a:xfrm>
            <a:off x="1290314" y="1367835"/>
            <a:ext cx="693804"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199" name="Rectangle 1198">
            <a:extLst>
              <a:ext uri="{FF2B5EF4-FFF2-40B4-BE49-F238E27FC236}">
                <a16:creationId xmlns:a16="http://schemas.microsoft.com/office/drawing/2014/main" id="{22BDA92D-9CA6-46D8-8C8F-A15D03E60EE3}"/>
              </a:ext>
            </a:extLst>
          </p:cNvPr>
          <p:cNvSpPr/>
          <p:nvPr/>
        </p:nvSpPr>
        <p:spPr>
          <a:xfrm>
            <a:off x="2026427" y="1367835"/>
            <a:ext cx="1044759"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grpSp>
        <p:nvGrpSpPr>
          <p:cNvPr id="1200" name="Group 1199">
            <a:extLst>
              <a:ext uri="{FF2B5EF4-FFF2-40B4-BE49-F238E27FC236}">
                <a16:creationId xmlns:a16="http://schemas.microsoft.com/office/drawing/2014/main" id="{A481E4EF-A199-4A51-B3DD-D758C8F41F80}"/>
              </a:ext>
            </a:extLst>
          </p:cNvPr>
          <p:cNvGrpSpPr/>
          <p:nvPr/>
        </p:nvGrpSpPr>
        <p:grpSpPr>
          <a:xfrm>
            <a:off x="417789" y="756201"/>
            <a:ext cx="11122059" cy="2806907"/>
            <a:chOff x="925483" y="1197265"/>
            <a:chExt cx="10071101" cy="2541673"/>
          </a:xfrm>
        </p:grpSpPr>
        <p:grpSp>
          <p:nvGrpSpPr>
            <p:cNvPr id="1201" name="Group 1200">
              <a:extLst>
                <a:ext uri="{FF2B5EF4-FFF2-40B4-BE49-F238E27FC236}">
                  <a16:creationId xmlns:a16="http://schemas.microsoft.com/office/drawing/2014/main" id="{E34228F9-4C35-4955-B18C-06F79491905A}"/>
                </a:ext>
              </a:extLst>
            </p:cNvPr>
            <p:cNvGrpSpPr/>
            <p:nvPr/>
          </p:nvGrpSpPr>
          <p:grpSpPr>
            <a:xfrm>
              <a:off x="925483" y="1197265"/>
              <a:ext cx="10071101" cy="2541673"/>
              <a:chOff x="685799" y="800076"/>
              <a:chExt cx="7553326" cy="1906255"/>
            </a:xfrm>
          </p:grpSpPr>
          <p:sp>
            <p:nvSpPr>
              <p:cNvPr id="1203" name="Rectangle 1202">
                <a:extLst>
                  <a:ext uri="{FF2B5EF4-FFF2-40B4-BE49-F238E27FC236}">
                    <a16:creationId xmlns:a16="http://schemas.microsoft.com/office/drawing/2014/main" id="{364178DA-DB5F-4249-8EB4-489F24D7024F}"/>
                  </a:ext>
                </a:extLst>
              </p:cNvPr>
              <p:cNvSpPr/>
              <p:nvPr/>
            </p:nvSpPr>
            <p:spPr>
              <a:xfrm>
                <a:off x="685799" y="800076"/>
                <a:ext cx="7553326" cy="1906255"/>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anose="020B0604020202020204"/>
                </a:endParaRPr>
              </a:p>
            </p:txBody>
          </p:sp>
          <p:grpSp>
            <p:nvGrpSpPr>
              <p:cNvPr id="1204" name="Group 412">
                <a:extLst>
                  <a:ext uri="{FF2B5EF4-FFF2-40B4-BE49-F238E27FC236}">
                    <a16:creationId xmlns:a16="http://schemas.microsoft.com/office/drawing/2014/main" id="{2531C40B-9208-41C6-B33B-553883469AFD}"/>
                  </a:ext>
                </a:extLst>
              </p:cNvPr>
              <p:cNvGrpSpPr>
                <a:grpSpLocks/>
              </p:cNvGrpSpPr>
              <p:nvPr/>
            </p:nvGrpSpPr>
            <p:grpSpPr bwMode="auto">
              <a:xfrm>
                <a:off x="801115" y="817436"/>
                <a:ext cx="7357277" cy="1810388"/>
                <a:chOff x="457201" y="1379538"/>
                <a:chExt cx="8229600" cy="1834176"/>
              </a:xfrm>
            </p:grpSpPr>
            <p:sp>
              <p:nvSpPr>
                <p:cNvPr id="1205" name="Rectangle 1204">
                  <a:extLst>
                    <a:ext uri="{FF2B5EF4-FFF2-40B4-BE49-F238E27FC236}">
                      <a16:creationId xmlns:a16="http://schemas.microsoft.com/office/drawing/2014/main" id="{2B2E1B2B-CA7A-4B9C-A765-B21FC34FEADD}"/>
                    </a:ext>
                  </a:extLst>
                </p:cNvPr>
                <p:cNvSpPr/>
                <p:nvPr/>
              </p:nvSpPr>
              <p:spPr>
                <a:xfrm>
                  <a:off x="457201" y="1384708"/>
                  <a:ext cx="8229600" cy="1829006"/>
                </a:xfrm>
                <a:prstGeom prst="rect">
                  <a:avLst/>
                </a:prstGeom>
                <a:solidFill>
                  <a:srgbClr val="FFFFFF"/>
                </a:solidFill>
                <a:ln w="25400" cap="flat" cmpd="sng" algn="ctr">
                  <a:solidFill>
                    <a:srgbClr val="FFFFFF"/>
                  </a:solidFill>
                  <a:prstDash val="solid"/>
                </a:ln>
                <a:effectLst/>
              </p:spPr>
              <p:txBody>
                <a:bodyPr anchor="ctr"/>
                <a:lstStyle/>
                <a:p>
                  <a:pPr algn="ctr" defTabSz="914354">
                    <a:defRPr/>
                  </a:pPr>
                  <a:endParaRPr lang="en-US" sz="2400" kern="0">
                    <a:solidFill>
                      <a:srgbClr val="FFFFFF"/>
                    </a:solidFill>
                    <a:latin typeface="Arial"/>
                    <a:cs typeface="Arial"/>
                  </a:endParaRPr>
                </a:p>
              </p:txBody>
            </p:sp>
            <p:grpSp>
              <p:nvGrpSpPr>
                <p:cNvPr id="1206" name="Group 28">
                  <a:extLst>
                    <a:ext uri="{FF2B5EF4-FFF2-40B4-BE49-F238E27FC236}">
                      <a16:creationId xmlns:a16="http://schemas.microsoft.com/office/drawing/2014/main" id="{F9227239-C6D1-435E-BC26-AEC76B359DAC}"/>
                    </a:ext>
                  </a:extLst>
                </p:cNvPr>
                <p:cNvGrpSpPr>
                  <a:grpSpLocks noChangeAspect="1"/>
                </p:cNvGrpSpPr>
                <p:nvPr/>
              </p:nvGrpSpPr>
              <p:grpSpPr bwMode="auto">
                <a:xfrm>
                  <a:off x="458788" y="1379538"/>
                  <a:ext cx="8191500" cy="1820862"/>
                  <a:chOff x="384" y="528"/>
                  <a:chExt cx="5160" cy="1147"/>
                </a:xfrm>
              </p:grpSpPr>
              <p:sp>
                <p:nvSpPr>
                  <p:cNvPr id="1209" name="AutoShape 27">
                    <a:extLst>
                      <a:ext uri="{FF2B5EF4-FFF2-40B4-BE49-F238E27FC236}">
                        <a16:creationId xmlns:a16="http://schemas.microsoft.com/office/drawing/2014/main" id="{7F8DC445-7077-4BD6-AB24-B2506AB0A1F9}"/>
                      </a:ext>
                    </a:extLst>
                  </p:cNvPr>
                  <p:cNvSpPr>
                    <a:spLocks noChangeAspect="1" noChangeArrowheads="1" noTextEdit="1"/>
                  </p:cNvSpPr>
                  <p:nvPr/>
                </p:nvSpPr>
                <p:spPr bwMode="auto">
                  <a:xfrm>
                    <a:off x="384" y="528"/>
                    <a:ext cx="5155" cy="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grpSp>
                <p:nvGrpSpPr>
                  <p:cNvPr id="1210" name="Group 229">
                    <a:extLst>
                      <a:ext uri="{FF2B5EF4-FFF2-40B4-BE49-F238E27FC236}">
                        <a16:creationId xmlns:a16="http://schemas.microsoft.com/office/drawing/2014/main" id="{C416DFAC-DBAE-4628-B21E-239566C6B11B}"/>
                      </a:ext>
                    </a:extLst>
                  </p:cNvPr>
                  <p:cNvGrpSpPr>
                    <a:grpSpLocks/>
                  </p:cNvGrpSpPr>
                  <p:nvPr/>
                </p:nvGrpSpPr>
                <p:grpSpPr bwMode="auto">
                  <a:xfrm>
                    <a:off x="384" y="528"/>
                    <a:ext cx="5155" cy="1142"/>
                    <a:chOff x="384" y="528"/>
                    <a:chExt cx="5155" cy="1142"/>
                  </a:xfrm>
                </p:grpSpPr>
                <p:sp>
                  <p:nvSpPr>
                    <p:cNvPr id="1410" name="Rectangle 29">
                      <a:extLst>
                        <a:ext uri="{FF2B5EF4-FFF2-40B4-BE49-F238E27FC236}">
                          <a16:creationId xmlns:a16="http://schemas.microsoft.com/office/drawing/2014/main" id="{3B20231D-952E-4B88-ABED-D1321178F857}"/>
                        </a:ext>
                      </a:extLst>
                    </p:cNvPr>
                    <p:cNvSpPr>
                      <a:spLocks noChangeArrowheads="1"/>
                    </p:cNvSpPr>
                    <p:nvPr/>
                  </p:nvSpPr>
                  <p:spPr bwMode="auto">
                    <a:xfrm>
                      <a:off x="384" y="824"/>
                      <a:ext cx="337" cy="33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1" name="Rectangle 30">
                      <a:extLst>
                        <a:ext uri="{FF2B5EF4-FFF2-40B4-BE49-F238E27FC236}">
                          <a16:creationId xmlns:a16="http://schemas.microsoft.com/office/drawing/2014/main" id="{83AF0D7C-48D8-49DB-9FA4-93BDA572E855}"/>
                        </a:ext>
                      </a:extLst>
                    </p:cNvPr>
                    <p:cNvSpPr>
                      <a:spLocks noChangeArrowheads="1"/>
                    </p:cNvSpPr>
                    <p:nvPr/>
                  </p:nvSpPr>
                  <p:spPr bwMode="auto">
                    <a:xfrm>
                      <a:off x="716" y="824"/>
                      <a:ext cx="504" cy="337"/>
                    </a:xfrm>
                    <a:prstGeom prst="rect">
                      <a:avLst/>
                    </a:prstGeom>
                    <a:solidFill>
                      <a:srgbClr val="99CC00">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2" name="Rectangle 31">
                      <a:extLst>
                        <a:ext uri="{FF2B5EF4-FFF2-40B4-BE49-F238E27FC236}">
                          <a16:creationId xmlns:a16="http://schemas.microsoft.com/office/drawing/2014/main" id="{70223039-220A-4279-804F-7098D65FE169}"/>
                        </a:ext>
                      </a:extLst>
                    </p:cNvPr>
                    <p:cNvSpPr>
                      <a:spLocks noChangeArrowheads="1"/>
                    </p:cNvSpPr>
                    <p:nvPr/>
                  </p:nvSpPr>
                  <p:spPr bwMode="auto">
                    <a:xfrm>
                      <a:off x="1215" y="824"/>
                      <a:ext cx="1002" cy="337"/>
                    </a:xfrm>
                    <a:prstGeom prst="rect">
                      <a:avLst/>
                    </a:prstGeom>
                    <a:solidFill>
                      <a:srgbClr val="0099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3" name="Rectangle 32">
                      <a:extLst>
                        <a:ext uri="{FF2B5EF4-FFF2-40B4-BE49-F238E27FC236}">
                          <a16:creationId xmlns:a16="http://schemas.microsoft.com/office/drawing/2014/main" id="{9F96C54F-3988-4165-8080-D91B758269EB}"/>
                        </a:ext>
                      </a:extLst>
                    </p:cNvPr>
                    <p:cNvSpPr>
                      <a:spLocks noChangeArrowheads="1"/>
                    </p:cNvSpPr>
                    <p:nvPr/>
                  </p:nvSpPr>
                  <p:spPr bwMode="auto">
                    <a:xfrm>
                      <a:off x="2211" y="824"/>
                      <a:ext cx="1501" cy="337"/>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4" name="Rectangle 33">
                      <a:extLst>
                        <a:ext uri="{FF2B5EF4-FFF2-40B4-BE49-F238E27FC236}">
                          <a16:creationId xmlns:a16="http://schemas.microsoft.com/office/drawing/2014/main" id="{481AB61D-7773-40C0-A83B-6C977FA916EF}"/>
                        </a:ext>
                      </a:extLst>
                    </p:cNvPr>
                    <p:cNvSpPr>
                      <a:spLocks noChangeArrowheads="1"/>
                    </p:cNvSpPr>
                    <p:nvPr/>
                  </p:nvSpPr>
                  <p:spPr bwMode="auto">
                    <a:xfrm>
                      <a:off x="3706" y="824"/>
                      <a:ext cx="1833" cy="337"/>
                    </a:xfrm>
                    <a:prstGeom prst="rect">
                      <a:avLst/>
                    </a:prstGeom>
                    <a:solidFill>
                      <a:srgbClr val="FF66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5" name="Rectangle 34">
                      <a:extLst>
                        <a:ext uri="{FF2B5EF4-FFF2-40B4-BE49-F238E27FC236}">
                          <a16:creationId xmlns:a16="http://schemas.microsoft.com/office/drawing/2014/main" id="{99CE772A-3769-4618-9025-4050F1FD2503}"/>
                        </a:ext>
                      </a:extLst>
                    </p:cNvPr>
                    <p:cNvSpPr>
                      <a:spLocks noChangeArrowheads="1"/>
                    </p:cNvSpPr>
                    <p:nvPr/>
                  </p:nvSpPr>
                  <p:spPr bwMode="auto">
                    <a:xfrm>
                      <a:off x="384" y="1333"/>
                      <a:ext cx="337" cy="337"/>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6" name="Rectangle 35">
                      <a:extLst>
                        <a:ext uri="{FF2B5EF4-FFF2-40B4-BE49-F238E27FC236}">
                          <a16:creationId xmlns:a16="http://schemas.microsoft.com/office/drawing/2014/main" id="{65148C28-0142-4C65-A5A4-57CBB025C707}"/>
                        </a:ext>
                      </a:extLst>
                    </p:cNvPr>
                    <p:cNvSpPr>
                      <a:spLocks noChangeArrowheads="1"/>
                    </p:cNvSpPr>
                    <p:nvPr/>
                  </p:nvSpPr>
                  <p:spPr bwMode="auto">
                    <a:xfrm>
                      <a:off x="716" y="1333"/>
                      <a:ext cx="504" cy="337"/>
                    </a:xfrm>
                    <a:prstGeom prst="rect">
                      <a:avLst/>
                    </a:prstGeom>
                    <a:solidFill>
                      <a:srgbClr val="99CC00">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7" name="Rectangle 36">
                      <a:extLst>
                        <a:ext uri="{FF2B5EF4-FFF2-40B4-BE49-F238E27FC236}">
                          <a16:creationId xmlns:a16="http://schemas.microsoft.com/office/drawing/2014/main" id="{D6630057-1402-4B22-97D0-CA0B841E4FC8}"/>
                        </a:ext>
                      </a:extLst>
                    </p:cNvPr>
                    <p:cNvSpPr>
                      <a:spLocks noChangeArrowheads="1"/>
                    </p:cNvSpPr>
                    <p:nvPr/>
                  </p:nvSpPr>
                  <p:spPr bwMode="auto">
                    <a:xfrm>
                      <a:off x="1215" y="1333"/>
                      <a:ext cx="1500" cy="337"/>
                    </a:xfrm>
                    <a:prstGeom prst="rect">
                      <a:avLst/>
                    </a:prstGeom>
                    <a:solidFill>
                      <a:srgbClr val="0099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8" name="Rectangle 37">
                      <a:extLst>
                        <a:ext uri="{FF2B5EF4-FFF2-40B4-BE49-F238E27FC236}">
                          <a16:creationId xmlns:a16="http://schemas.microsoft.com/office/drawing/2014/main" id="{A20587CA-6893-4A3E-9222-9A96ED631397}"/>
                        </a:ext>
                      </a:extLst>
                    </p:cNvPr>
                    <p:cNvSpPr>
                      <a:spLocks noChangeArrowheads="1"/>
                    </p:cNvSpPr>
                    <p:nvPr/>
                  </p:nvSpPr>
                  <p:spPr bwMode="auto">
                    <a:xfrm>
                      <a:off x="2710" y="1333"/>
                      <a:ext cx="1002" cy="337"/>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19" name="Rectangle 38">
                      <a:extLst>
                        <a:ext uri="{FF2B5EF4-FFF2-40B4-BE49-F238E27FC236}">
                          <a16:creationId xmlns:a16="http://schemas.microsoft.com/office/drawing/2014/main" id="{8B17CA07-3AEE-4B51-B473-FB81621FC667}"/>
                        </a:ext>
                      </a:extLst>
                    </p:cNvPr>
                    <p:cNvSpPr>
                      <a:spLocks noChangeArrowheads="1"/>
                    </p:cNvSpPr>
                    <p:nvPr/>
                  </p:nvSpPr>
                  <p:spPr bwMode="auto">
                    <a:xfrm>
                      <a:off x="3706" y="1333"/>
                      <a:ext cx="1833" cy="337"/>
                    </a:xfrm>
                    <a:prstGeom prst="rect">
                      <a:avLst/>
                    </a:prstGeom>
                    <a:solidFill>
                      <a:srgbClr val="FF66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20" name="Rectangle 39">
                      <a:extLst>
                        <a:ext uri="{FF2B5EF4-FFF2-40B4-BE49-F238E27FC236}">
                          <a16:creationId xmlns:a16="http://schemas.microsoft.com/office/drawing/2014/main" id="{D23E4350-F00F-498A-841C-924AEBC217AF}"/>
                        </a:ext>
                      </a:extLst>
                    </p:cNvPr>
                    <p:cNvSpPr>
                      <a:spLocks noChangeArrowheads="1"/>
                    </p:cNvSpPr>
                    <p:nvPr/>
                  </p:nvSpPr>
                  <p:spPr bwMode="auto">
                    <a:xfrm>
                      <a:off x="451" y="741"/>
                      <a:ext cx="30"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a:t>
                      </a:r>
                      <a:endParaRPr lang="en-US" altLang="en-US" sz="1867" kern="0">
                        <a:solidFill>
                          <a:srgbClr val="000000"/>
                        </a:solidFill>
                      </a:endParaRPr>
                    </a:p>
                  </p:txBody>
                </p:sp>
                <p:sp>
                  <p:nvSpPr>
                    <p:cNvPr id="1421" name="Rectangle 40">
                      <a:extLst>
                        <a:ext uri="{FF2B5EF4-FFF2-40B4-BE49-F238E27FC236}">
                          <a16:creationId xmlns:a16="http://schemas.microsoft.com/office/drawing/2014/main" id="{22CE9381-276E-445A-99FC-845F69808537}"/>
                        </a:ext>
                      </a:extLst>
                    </p:cNvPr>
                    <p:cNvSpPr>
                      <a:spLocks noChangeArrowheads="1"/>
                    </p:cNvSpPr>
                    <p:nvPr/>
                  </p:nvSpPr>
                  <p:spPr bwMode="auto">
                    <a:xfrm>
                      <a:off x="618"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a:t>
                      </a:r>
                      <a:endParaRPr lang="en-US" altLang="en-US" sz="1867" kern="0">
                        <a:solidFill>
                          <a:srgbClr val="000000"/>
                        </a:solidFill>
                      </a:endParaRPr>
                    </a:p>
                  </p:txBody>
                </p:sp>
                <p:sp>
                  <p:nvSpPr>
                    <p:cNvPr id="1422" name="Rectangle 41">
                      <a:extLst>
                        <a:ext uri="{FF2B5EF4-FFF2-40B4-BE49-F238E27FC236}">
                          <a16:creationId xmlns:a16="http://schemas.microsoft.com/office/drawing/2014/main" id="{8EE8F6CB-FBC9-43B1-9D0C-991B3AA62F89}"/>
                        </a:ext>
                      </a:extLst>
                    </p:cNvPr>
                    <p:cNvSpPr>
                      <a:spLocks noChangeArrowheads="1"/>
                    </p:cNvSpPr>
                    <p:nvPr/>
                  </p:nvSpPr>
                  <p:spPr bwMode="auto">
                    <a:xfrm>
                      <a:off x="784"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a:t>
                      </a:r>
                      <a:endParaRPr lang="en-US" altLang="en-US" sz="1867" kern="0">
                        <a:solidFill>
                          <a:srgbClr val="000000"/>
                        </a:solidFill>
                      </a:endParaRPr>
                    </a:p>
                  </p:txBody>
                </p:sp>
                <p:sp>
                  <p:nvSpPr>
                    <p:cNvPr id="1423" name="Rectangle 42">
                      <a:extLst>
                        <a:ext uri="{FF2B5EF4-FFF2-40B4-BE49-F238E27FC236}">
                          <a16:creationId xmlns:a16="http://schemas.microsoft.com/office/drawing/2014/main" id="{6F1700D3-2D99-44F0-B3B8-FD9BD35EBF97}"/>
                        </a:ext>
                      </a:extLst>
                    </p:cNvPr>
                    <p:cNvSpPr>
                      <a:spLocks noChangeArrowheads="1"/>
                    </p:cNvSpPr>
                    <p:nvPr/>
                  </p:nvSpPr>
                  <p:spPr bwMode="auto">
                    <a:xfrm>
                      <a:off x="950"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4</a:t>
                      </a:r>
                      <a:endParaRPr lang="en-US" altLang="en-US" sz="1867" kern="0">
                        <a:solidFill>
                          <a:srgbClr val="000000"/>
                        </a:solidFill>
                      </a:endParaRPr>
                    </a:p>
                  </p:txBody>
                </p:sp>
                <p:sp>
                  <p:nvSpPr>
                    <p:cNvPr id="1424" name="Rectangle 43">
                      <a:extLst>
                        <a:ext uri="{FF2B5EF4-FFF2-40B4-BE49-F238E27FC236}">
                          <a16:creationId xmlns:a16="http://schemas.microsoft.com/office/drawing/2014/main" id="{13965F80-626E-4123-A7EC-06EC279977CA}"/>
                        </a:ext>
                      </a:extLst>
                    </p:cNvPr>
                    <p:cNvSpPr>
                      <a:spLocks noChangeArrowheads="1"/>
                    </p:cNvSpPr>
                    <p:nvPr/>
                  </p:nvSpPr>
                  <p:spPr bwMode="auto">
                    <a:xfrm>
                      <a:off x="1116"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5</a:t>
                      </a:r>
                      <a:endParaRPr lang="en-US" altLang="en-US" sz="1867" kern="0">
                        <a:solidFill>
                          <a:srgbClr val="000000"/>
                        </a:solidFill>
                      </a:endParaRPr>
                    </a:p>
                  </p:txBody>
                </p:sp>
                <p:sp>
                  <p:nvSpPr>
                    <p:cNvPr id="1425" name="Rectangle 44">
                      <a:extLst>
                        <a:ext uri="{FF2B5EF4-FFF2-40B4-BE49-F238E27FC236}">
                          <a16:creationId xmlns:a16="http://schemas.microsoft.com/office/drawing/2014/main" id="{77DC2F68-0C72-43DF-A504-C05DAB37EE95}"/>
                        </a:ext>
                      </a:extLst>
                    </p:cNvPr>
                    <p:cNvSpPr>
                      <a:spLocks noChangeArrowheads="1"/>
                    </p:cNvSpPr>
                    <p:nvPr/>
                  </p:nvSpPr>
                  <p:spPr bwMode="auto">
                    <a:xfrm>
                      <a:off x="1282"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6</a:t>
                      </a:r>
                      <a:endParaRPr lang="en-US" altLang="en-US" sz="1867" kern="0">
                        <a:solidFill>
                          <a:srgbClr val="000000"/>
                        </a:solidFill>
                      </a:endParaRPr>
                    </a:p>
                  </p:txBody>
                </p:sp>
                <p:sp>
                  <p:nvSpPr>
                    <p:cNvPr id="1426" name="Rectangle 45">
                      <a:extLst>
                        <a:ext uri="{FF2B5EF4-FFF2-40B4-BE49-F238E27FC236}">
                          <a16:creationId xmlns:a16="http://schemas.microsoft.com/office/drawing/2014/main" id="{8BD2A55F-AFAB-476F-88AE-74B8B515A73B}"/>
                        </a:ext>
                      </a:extLst>
                    </p:cNvPr>
                    <p:cNvSpPr>
                      <a:spLocks noChangeArrowheads="1"/>
                    </p:cNvSpPr>
                    <p:nvPr/>
                  </p:nvSpPr>
                  <p:spPr bwMode="auto">
                    <a:xfrm>
                      <a:off x="1448"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7</a:t>
                      </a:r>
                      <a:endParaRPr lang="en-US" altLang="en-US" sz="1867" kern="0">
                        <a:solidFill>
                          <a:srgbClr val="000000"/>
                        </a:solidFill>
                      </a:endParaRPr>
                    </a:p>
                  </p:txBody>
                </p:sp>
                <p:sp>
                  <p:nvSpPr>
                    <p:cNvPr id="1427" name="Rectangle 46">
                      <a:extLst>
                        <a:ext uri="{FF2B5EF4-FFF2-40B4-BE49-F238E27FC236}">
                          <a16:creationId xmlns:a16="http://schemas.microsoft.com/office/drawing/2014/main" id="{0D7CF334-0979-4E88-9C72-5684ACFC8C6C}"/>
                        </a:ext>
                      </a:extLst>
                    </p:cNvPr>
                    <p:cNvSpPr>
                      <a:spLocks noChangeArrowheads="1"/>
                    </p:cNvSpPr>
                    <p:nvPr/>
                  </p:nvSpPr>
                  <p:spPr bwMode="auto">
                    <a:xfrm>
                      <a:off x="1614"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8</a:t>
                      </a:r>
                      <a:endParaRPr lang="en-US" altLang="en-US" sz="1867" kern="0">
                        <a:solidFill>
                          <a:srgbClr val="000000"/>
                        </a:solidFill>
                      </a:endParaRPr>
                    </a:p>
                  </p:txBody>
                </p:sp>
                <p:sp>
                  <p:nvSpPr>
                    <p:cNvPr id="1428" name="Rectangle 47">
                      <a:extLst>
                        <a:ext uri="{FF2B5EF4-FFF2-40B4-BE49-F238E27FC236}">
                          <a16:creationId xmlns:a16="http://schemas.microsoft.com/office/drawing/2014/main" id="{1FC46429-4850-41E2-8209-145081BC8451}"/>
                        </a:ext>
                      </a:extLst>
                    </p:cNvPr>
                    <p:cNvSpPr>
                      <a:spLocks noChangeArrowheads="1"/>
                    </p:cNvSpPr>
                    <p:nvPr/>
                  </p:nvSpPr>
                  <p:spPr bwMode="auto">
                    <a:xfrm>
                      <a:off x="1780" y="741"/>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9</a:t>
                      </a:r>
                      <a:endParaRPr lang="en-US" altLang="en-US" sz="1867" kern="0">
                        <a:solidFill>
                          <a:srgbClr val="000000"/>
                        </a:solidFill>
                      </a:endParaRPr>
                    </a:p>
                  </p:txBody>
                </p:sp>
                <p:sp>
                  <p:nvSpPr>
                    <p:cNvPr id="1429" name="Rectangle 48">
                      <a:extLst>
                        <a:ext uri="{FF2B5EF4-FFF2-40B4-BE49-F238E27FC236}">
                          <a16:creationId xmlns:a16="http://schemas.microsoft.com/office/drawing/2014/main" id="{353B6BA9-2433-486B-8B71-4F06410399DE}"/>
                        </a:ext>
                      </a:extLst>
                    </p:cNvPr>
                    <p:cNvSpPr>
                      <a:spLocks noChangeArrowheads="1"/>
                    </p:cNvSpPr>
                    <p:nvPr/>
                  </p:nvSpPr>
                  <p:spPr bwMode="auto">
                    <a:xfrm>
                      <a:off x="1931"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10</a:t>
                      </a:r>
                      <a:endParaRPr lang="en-US" altLang="en-US" sz="1867" kern="0">
                        <a:solidFill>
                          <a:srgbClr val="000000"/>
                        </a:solidFill>
                      </a:endParaRPr>
                    </a:p>
                  </p:txBody>
                </p:sp>
                <p:sp>
                  <p:nvSpPr>
                    <p:cNvPr id="1430" name="Rectangle 49">
                      <a:extLst>
                        <a:ext uri="{FF2B5EF4-FFF2-40B4-BE49-F238E27FC236}">
                          <a16:creationId xmlns:a16="http://schemas.microsoft.com/office/drawing/2014/main" id="{0126E137-A44B-4DB5-92B4-B330660DDB2C}"/>
                        </a:ext>
                      </a:extLst>
                    </p:cNvPr>
                    <p:cNvSpPr>
                      <a:spLocks noChangeArrowheads="1"/>
                    </p:cNvSpPr>
                    <p:nvPr/>
                  </p:nvSpPr>
                  <p:spPr bwMode="auto">
                    <a:xfrm>
                      <a:off x="2097"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11</a:t>
                      </a:r>
                      <a:endParaRPr lang="en-US" altLang="en-US" sz="1867" kern="0">
                        <a:solidFill>
                          <a:srgbClr val="000000"/>
                        </a:solidFill>
                      </a:endParaRPr>
                    </a:p>
                  </p:txBody>
                </p:sp>
                <p:sp>
                  <p:nvSpPr>
                    <p:cNvPr id="1431" name="Rectangle 50">
                      <a:extLst>
                        <a:ext uri="{FF2B5EF4-FFF2-40B4-BE49-F238E27FC236}">
                          <a16:creationId xmlns:a16="http://schemas.microsoft.com/office/drawing/2014/main" id="{C3BAD714-FC4F-49DA-849A-D3FCC62E871D}"/>
                        </a:ext>
                      </a:extLst>
                    </p:cNvPr>
                    <p:cNvSpPr>
                      <a:spLocks noChangeArrowheads="1"/>
                    </p:cNvSpPr>
                    <p:nvPr/>
                  </p:nvSpPr>
                  <p:spPr bwMode="auto">
                    <a:xfrm>
                      <a:off x="2263"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12</a:t>
                      </a:r>
                      <a:endParaRPr lang="en-US" altLang="en-US" sz="1867" kern="0">
                        <a:solidFill>
                          <a:srgbClr val="000000"/>
                        </a:solidFill>
                      </a:endParaRPr>
                    </a:p>
                  </p:txBody>
                </p:sp>
                <p:sp>
                  <p:nvSpPr>
                    <p:cNvPr id="1432" name="Rectangle 51">
                      <a:extLst>
                        <a:ext uri="{FF2B5EF4-FFF2-40B4-BE49-F238E27FC236}">
                          <a16:creationId xmlns:a16="http://schemas.microsoft.com/office/drawing/2014/main" id="{22834F7D-860F-46B3-8AE1-8EEF1CB6C812}"/>
                        </a:ext>
                      </a:extLst>
                    </p:cNvPr>
                    <p:cNvSpPr>
                      <a:spLocks noChangeArrowheads="1"/>
                    </p:cNvSpPr>
                    <p:nvPr/>
                  </p:nvSpPr>
                  <p:spPr bwMode="auto">
                    <a:xfrm>
                      <a:off x="2429"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13</a:t>
                      </a:r>
                      <a:endParaRPr lang="en-US" altLang="en-US" sz="1867" kern="0">
                        <a:solidFill>
                          <a:srgbClr val="000000"/>
                        </a:solidFill>
                      </a:endParaRPr>
                    </a:p>
                  </p:txBody>
                </p:sp>
                <p:sp>
                  <p:nvSpPr>
                    <p:cNvPr id="1433" name="Rectangle 52">
                      <a:extLst>
                        <a:ext uri="{FF2B5EF4-FFF2-40B4-BE49-F238E27FC236}">
                          <a16:creationId xmlns:a16="http://schemas.microsoft.com/office/drawing/2014/main" id="{CD65FC23-F2B8-482A-BC28-D3AF076AA303}"/>
                        </a:ext>
                      </a:extLst>
                    </p:cNvPr>
                    <p:cNvSpPr>
                      <a:spLocks noChangeArrowheads="1"/>
                    </p:cNvSpPr>
                    <p:nvPr/>
                  </p:nvSpPr>
                  <p:spPr bwMode="auto">
                    <a:xfrm>
                      <a:off x="2596"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14</a:t>
                      </a:r>
                      <a:endParaRPr lang="en-US" altLang="en-US" sz="1867" kern="0">
                        <a:solidFill>
                          <a:srgbClr val="000000"/>
                        </a:solidFill>
                      </a:endParaRPr>
                    </a:p>
                  </p:txBody>
                </p:sp>
                <p:sp>
                  <p:nvSpPr>
                    <p:cNvPr id="1434" name="Rectangle 53">
                      <a:extLst>
                        <a:ext uri="{FF2B5EF4-FFF2-40B4-BE49-F238E27FC236}">
                          <a16:creationId xmlns:a16="http://schemas.microsoft.com/office/drawing/2014/main" id="{30888785-9609-4BFE-B176-B146D4846FC6}"/>
                        </a:ext>
                      </a:extLst>
                    </p:cNvPr>
                    <p:cNvSpPr>
                      <a:spLocks noChangeArrowheads="1"/>
                    </p:cNvSpPr>
                    <p:nvPr/>
                  </p:nvSpPr>
                  <p:spPr bwMode="auto">
                    <a:xfrm>
                      <a:off x="2762"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15</a:t>
                      </a:r>
                      <a:endParaRPr lang="en-US" altLang="en-US" sz="1867" kern="0">
                        <a:solidFill>
                          <a:srgbClr val="000000"/>
                        </a:solidFill>
                      </a:endParaRPr>
                    </a:p>
                  </p:txBody>
                </p:sp>
                <p:sp>
                  <p:nvSpPr>
                    <p:cNvPr id="1435" name="Rectangle 54">
                      <a:extLst>
                        <a:ext uri="{FF2B5EF4-FFF2-40B4-BE49-F238E27FC236}">
                          <a16:creationId xmlns:a16="http://schemas.microsoft.com/office/drawing/2014/main" id="{9A992FD3-4963-4213-81DC-3F73D8D9C553}"/>
                        </a:ext>
                      </a:extLst>
                    </p:cNvPr>
                    <p:cNvSpPr>
                      <a:spLocks noChangeArrowheads="1"/>
                    </p:cNvSpPr>
                    <p:nvPr/>
                  </p:nvSpPr>
                  <p:spPr bwMode="auto">
                    <a:xfrm>
                      <a:off x="2928"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16</a:t>
                      </a:r>
                      <a:endParaRPr lang="en-US" altLang="en-US" sz="1867" kern="0">
                        <a:solidFill>
                          <a:srgbClr val="000000"/>
                        </a:solidFill>
                      </a:endParaRPr>
                    </a:p>
                  </p:txBody>
                </p:sp>
                <p:sp>
                  <p:nvSpPr>
                    <p:cNvPr id="1436" name="Rectangle 55">
                      <a:extLst>
                        <a:ext uri="{FF2B5EF4-FFF2-40B4-BE49-F238E27FC236}">
                          <a16:creationId xmlns:a16="http://schemas.microsoft.com/office/drawing/2014/main" id="{2DFA9059-41F1-4E1A-8AA6-8E421B2E6CF1}"/>
                        </a:ext>
                      </a:extLst>
                    </p:cNvPr>
                    <p:cNvSpPr>
                      <a:spLocks noChangeArrowheads="1"/>
                    </p:cNvSpPr>
                    <p:nvPr/>
                  </p:nvSpPr>
                  <p:spPr bwMode="auto">
                    <a:xfrm>
                      <a:off x="3094"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17</a:t>
                      </a:r>
                      <a:endParaRPr lang="en-US" altLang="en-US" sz="1867" kern="0">
                        <a:solidFill>
                          <a:srgbClr val="000000"/>
                        </a:solidFill>
                      </a:endParaRPr>
                    </a:p>
                  </p:txBody>
                </p:sp>
                <p:sp>
                  <p:nvSpPr>
                    <p:cNvPr id="1437" name="Rectangle 56">
                      <a:extLst>
                        <a:ext uri="{FF2B5EF4-FFF2-40B4-BE49-F238E27FC236}">
                          <a16:creationId xmlns:a16="http://schemas.microsoft.com/office/drawing/2014/main" id="{EB925889-2596-4D03-9157-11550A785F97}"/>
                        </a:ext>
                      </a:extLst>
                    </p:cNvPr>
                    <p:cNvSpPr>
                      <a:spLocks noChangeArrowheads="1"/>
                    </p:cNvSpPr>
                    <p:nvPr/>
                  </p:nvSpPr>
                  <p:spPr bwMode="auto">
                    <a:xfrm>
                      <a:off x="3260"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18</a:t>
                      </a:r>
                      <a:endParaRPr lang="en-US" altLang="en-US" sz="1867" kern="0">
                        <a:solidFill>
                          <a:srgbClr val="000000"/>
                        </a:solidFill>
                      </a:endParaRPr>
                    </a:p>
                  </p:txBody>
                </p:sp>
                <p:sp>
                  <p:nvSpPr>
                    <p:cNvPr id="1438" name="Rectangle 57">
                      <a:extLst>
                        <a:ext uri="{FF2B5EF4-FFF2-40B4-BE49-F238E27FC236}">
                          <a16:creationId xmlns:a16="http://schemas.microsoft.com/office/drawing/2014/main" id="{84D6D1FA-04C1-414F-8197-D1DD88CF2CF6}"/>
                        </a:ext>
                      </a:extLst>
                    </p:cNvPr>
                    <p:cNvSpPr>
                      <a:spLocks noChangeArrowheads="1"/>
                    </p:cNvSpPr>
                    <p:nvPr/>
                  </p:nvSpPr>
                  <p:spPr bwMode="auto">
                    <a:xfrm>
                      <a:off x="3426"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19</a:t>
                      </a:r>
                      <a:endParaRPr lang="en-US" altLang="en-US" sz="1867" kern="0">
                        <a:solidFill>
                          <a:srgbClr val="000000"/>
                        </a:solidFill>
                      </a:endParaRPr>
                    </a:p>
                  </p:txBody>
                </p:sp>
                <p:sp>
                  <p:nvSpPr>
                    <p:cNvPr id="1439" name="Rectangle 58">
                      <a:extLst>
                        <a:ext uri="{FF2B5EF4-FFF2-40B4-BE49-F238E27FC236}">
                          <a16:creationId xmlns:a16="http://schemas.microsoft.com/office/drawing/2014/main" id="{F286A68A-000E-45AA-8B95-15B8DE79252F}"/>
                        </a:ext>
                      </a:extLst>
                    </p:cNvPr>
                    <p:cNvSpPr>
                      <a:spLocks noChangeArrowheads="1"/>
                    </p:cNvSpPr>
                    <p:nvPr/>
                  </p:nvSpPr>
                  <p:spPr bwMode="auto">
                    <a:xfrm>
                      <a:off x="3592"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20</a:t>
                      </a:r>
                      <a:endParaRPr lang="en-US" altLang="en-US" sz="1867" kern="0">
                        <a:solidFill>
                          <a:srgbClr val="000000"/>
                        </a:solidFill>
                      </a:endParaRPr>
                    </a:p>
                  </p:txBody>
                </p:sp>
                <p:sp>
                  <p:nvSpPr>
                    <p:cNvPr id="1440" name="Rectangle 59">
                      <a:extLst>
                        <a:ext uri="{FF2B5EF4-FFF2-40B4-BE49-F238E27FC236}">
                          <a16:creationId xmlns:a16="http://schemas.microsoft.com/office/drawing/2014/main" id="{DB20810C-22CA-40DC-8A93-E36B6BE464F8}"/>
                        </a:ext>
                      </a:extLst>
                    </p:cNvPr>
                    <p:cNvSpPr>
                      <a:spLocks noChangeArrowheads="1"/>
                    </p:cNvSpPr>
                    <p:nvPr/>
                  </p:nvSpPr>
                  <p:spPr bwMode="auto">
                    <a:xfrm>
                      <a:off x="3758"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21</a:t>
                      </a:r>
                      <a:endParaRPr lang="en-US" altLang="en-US" sz="1867" kern="0">
                        <a:solidFill>
                          <a:srgbClr val="000000"/>
                        </a:solidFill>
                      </a:endParaRPr>
                    </a:p>
                  </p:txBody>
                </p:sp>
                <p:sp>
                  <p:nvSpPr>
                    <p:cNvPr id="1441" name="Rectangle 60">
                      <a:extLst>
                        <a:ext uri="{FF2B5EF4-FFF2-40B4-BE49-F238E27FC236}">
                          <a16:creationId xmlns:a16="http://schemas.microsoft.com/office/drawing/2014/main" id="{45CB37C8-FE59-468D-A96F-F4AABFDCEF36}"/>
                        </a:ext>
                      </a:extLst>
                    </p:cNvPr>
                    <p:cNvSpPr>
                      <a:spLocks noChangeArrowheads="1"/>
                    </p:cNvSpPr>
                    <p:nvPr/>
                  </p:nvSpPr>
                  <p:spPr bwMode="auto">
                    <a:xfrm>
                      <a:off x="3925"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22</a:t>
                      </a:r>
                      <a:endParaRPr lang="en-US" altLang="en-US" sz="1867" kern="0">
                        <a:solidFill>
                          <a:srgbClr val="000000"/>
                        </a:solidFill>
                      </a:endParaRPr>
                    </a:p>
                  </p:txBody>
                </p:sp>
                <p:sp>
                  <p:nvSpPr>
                    <p:cNvPr id="1442" name="Rectangle 61">
                      <a:extLst>
                        <a:ext uri="{FF2B5EF4-FFF2-40B4-BE49-F238E27FC236}">
                          <a16:creationId xmlns:a16="http://schemas.microsoft.com/office/drawing/2014/main" id="{A700EDC9-0A28-44CC-BE6A-D9CB9A27F86D}"/>
                        </a:ext>
                      </a:extLst>
                    </p:cNvPr>
                    <p:cNvSpPr>
                      <a:spLocks noChangeArrowheads="1"/>
                    </p:cNvSpPr>
                    <p:nvPr/>
                  </p:nvSpPr>
                  <p:spPr bwMode="auto">
                    <a:xfrm>
                      <a:off x="4091"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23</a:t>
                      </a:r>
                      <a:endParaRPr lang="en-US" altLang="en-US" sz="1867" kern="0">
                        <a:solidFill>
                          <a:srgbClr val="000000"/>
                        </a:solidFill>
                      </a:endParaRPr>
                    </a:p>
                  </p:txBody>
                </p:sp>
                <p:sp>
                  <p:nvSpPr>
                    <p:cNvPr id="1443" name="Rectangle 62">
                      <a:extLst>
                        <a:ext uri="{FF2B5EF4-FFF2-40B4-BE49-F238E27FC236}">
                          <a16:creationId xmlns:a16="http://schemas.microsoft.com/office/drawing/2014/main" id="{85CD27F2-1EC4-42BD-B64A-CA846AEF9DFE}"/>
                        </a:ext>
                      </a:extLst>
                    </p:cNvPr>
                    <p:cNvSpPr>
                      <a:spLocks noChangeArrowheads="1"/>
                    </p:cNvSpPr>
                    <p:nvPr/>
                  </p:nvSpPr>
                  <p:spPr bwMode="auto">
                    <a:xfrm>
                      <a:off x="4257"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24</a:t>
                      </a:r>
                      <a:endParaRPr lang="en-US" altLang="en-US" sz="1867" kern="0">
                        <a:solidFill>
                          <a:srgbClr val="000000"/>
                        </a:solidFill>
                      </a:endParaRPr>
                    </a:p>
                  </p:txBody>
                </p:sp>
                <p:sp>
                  <p:nvSpPr>
                    <p:cNvPr id="1444" name="Rectangle 63">
                      <a:extLst>
                        <a:ext uri="{FF2B5EF4-FFF2-40B4-BE49-F238E27FC236}">
                          <a16:creationId xmlns:a16="http://schemas.microsoft.com/office/drawing/2014/main" id="{50A74F90-D935-4639-A062-D05E47DAD9CD}"/>
                        </a:ext>
                      </a:extLst>
                    </p:cNvPr>
                    <p:cNvSpPr>
                      <a:spLocks noChangeArrowheads="1"/>
                    </p:cNvSpPr>
                    <p:nvPr/>
                  </p:nvSpPr>
                  <p:spPr bwMode="auto">
                    <a:xfrm>
                      <a:off x="4423"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25</a:t>
                      </a:r>
                      <a:endParaRPr lang="en-US" altLang="en-US" sz="1867" kern="0">
                        <a:solidFill>
                          <a:srgbClr val="000000"/>
                        </a:solidFill>
                      </a:endParaRPr>
                    </a:p>
                  </p:txBody>
                </p:sp>
                <p:sp>
                  <p:nvSpPr>
                    <p:cNvPr id="1445" name="Rectangle 64">
                      <a:extLst>
                        <a:ext uri="{FF2B5EF4-FFF2-40B4-BE49-F238E27FC236}">
                          <a16:creationId xmlns:a16="http://schemas.microsoft.com/office/drawing/2014/main" id="{1B371FFE-D587-4BF2-BEC1-40D8EB17EE07}"/>
                        </a:ext>
                      </a:extLst>
                    </p:cNvPr>
                    <p:cNvSpPr>
                      <a:spLocks noChangeArrowheads="1"/>
                    </p:cNvSpPr>
                    <p:nvPr/>
                  </p:nvSpPr>
                  <p:spPr bwMode="auto">
                    <a:xfrm>
                      <a:off x="4589"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26</a:t>
                      </a:r>
                      <a:endParaRPr lang="en-US" altLang="en-US" sz="1867" kern="0">
                        <a:solidFill>
                          <a:srgbClr val="000000"/>
                        </a:solidFill>
                      </a:endParaRPr>
                    </a:p>
                  </p:txBody>
                </p:sp>
                <p:sp>
                  <p:nvSpPr>
                    <p:cNvPr id="1446" name="Rectangle 65">
                      <a:extLst>
                        <a:ext uri="{FF2B5EF4-FFF2-40B4-BE49-F238E27FC236}">
                          <a16:creationId xmlns:a16="http://schemas.microsoft.com/office/drawing/2014/main" id="{04FB89FF-D97B-471C-88A4-C423BAF92945}"/>
                        </a:ext>
                      </a:extLst>
                    </p:cNvPr>
                    <p:cNvSpPr>
                      <a:spLocks noChangeArrowheads="1"/>
                    </p:cNvSpPr>
                    <p:nvPr/>
                  </p:nvSpPr>
                  <p:spPr bwMode="auto">
                    <a:xfrm>
                      <a:off x="4755"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27</a:t>
                      </a:r>
                      <a:endParaRPr lang="en-US" altLang="en-US" sz="1867" kern="0">
                        <a:solidFill>
                          <a:srgbClr val="000000"/>
                        </a:solidFill>
                      </a:endParaRPr>
                    </a:p>
                  </p:txBody>
                </p:sp>
                <p:sp>
                  <p:nvSpPr>
                    <p:cNvPr id="1447" name="Rectangle 66">
                      <a:extLst>
                        <a:ext uri="{FF2B5EF4-FFF2-40B4-BE49-F238E27FC236}">
                          <a16:creationId xmlns:a16="http://schemas.microsoft.com/office/drawing/2014/main" id="{73819485-E305-4748-8A08-4466FF146494}"/>
                        </a:ext>
                      </a:extLst>
                    </p:cNvPr>
                    <p:cNvSpPr>
                      <a:spLocks noChangeArrowheads="1"/>
                    </p:cNvSpPr>
                    <p:nvPr/>
                  </p:nvSpPr>
                  <p:spPr bwMode="auto">
                    <a:xfrm>
                      <a:off x="4921"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28</a:t>
                      </a:r>
                      <a:endParaRPr lang="en-US" altLang="en-US" sz="1867" kern="0">
                        <a:solidFill>
                          <a:srgbClr val="000000"/>
                        </a:solidFill>
                      </a:endParaRPr>
                    </a:p>
                  </p:txBody>
                </p:sp>
                <p:sp>
                  <p:nvSpPr>
                    <p:cNvPr id="1448" name="Rectangle 67">
                      <a:extLst>
                        <a:ext uri="{FF2B5EF4-FFF2-40B4-BE49-F238E27FC236}">
                          <a16:creationId xmlns:a16="http://schemas.microsoft.com/office/drawing/2014/main" id="{3EC9CC77-B8C1-41C5-B94F-569C2E4518B5}"/>
                        </a:ext>
                      </a:extLst>
                    </p:cNvPr>
                    <p:cNvSpPr>
                      <a:spLocks noChangeArrowheads="1"/>
                    </p:cNvSpPr>
                    <p:nvPr/>
                  </p:nvSpPr>
                  <p:spPr bwMode="auto">
                    <a:xfrm>
                      <a:off x="5087"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29</a:t>
                      </a:r>
                      <a:endParaRPr lang="en-US" altLang="en-US" sz="1867" kern="0">
                        <a:solidFill>
                          <a:srgbClr val="000000"/>
                        </a:solidFill>
                      </a:endParaRPr>
                    </a:p>
                  </p:txBody>
                </p:sp>
                <p:sp>
                  <p:nvSpPr>
                    <p:cNvPr id="1449" name="Rectangle 68">
                      <a:extLst>
                        <a:ext uri="{FF2B5EF4-FFF2-40B4-BE49-F238E27FC236}">
                          <a16:creationId xmlns:a16="http://schemas.microsoft.com/office/drawing/2014/main" id="{2FF72878-DC4D-49F8-838E-7929659C24D1}"/>
                        </a:ext>
                      </a:extLst>
                    </p:cNvPr>
                    <p:cNvSpPr>
                      <a:spLocks noChangeArrowheads="1"/>
                    </p:cNvSpPr>
                    <p:nvPr/>
                  </p:nvSpPr>
                  <p:spPr bwMode="auto">
                    <a:xfrm>
                      <a:off x="5254"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30</a:t>
                      </a:r>
                      <a:endParaRPr lang="en-US" altLang="en-US" sz="1867" kern="0">
                        <a:solidFill>
                          <a:srgbClr val="000000"/>
                        </a:solidFill>
                      </a:endParaRPr>
                    </a:p>
                  </p:txBody>
                </p:sp>
                <p:sp>
                  <p:nvSpPr>
                    <p:cNvPr id="1450" name="Rectangle 69">
                      <a:extLst>
                        <a:ext uri="{FF2B5EF4-FFF2-40B4-BE49-F238E27FC236}">
                          <a16:creationId xmlns:a16="http://schemas.microsoft.com/office/drawing/2014/main" id="{E3973E09-2529-4C9D-B5C9-2BD247D60AEC}"/>
                        </a:ext>
                      </a:extLst>
                    </p:cNvPr>
                    <p:cNvSpPr>
                      <a:spLocks noChangeArrowheads="1"/>
                    </p:cNvSpPr>
                    <p:nvPr/>
                  </p:nvSpPr>
                  <p:spPr bwMode="auto">
                    <a:xfrm>
                      <a:off x="5420" y="741"/>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31</a:t>
                      </a:r>
                      <a:endParaRPr lang="en-US" altLang="en-US" sz="1867" kern="0">
                        <a:solidFill>
                          <a:srgbClr val="000000"/>
                        </a:solidFill>
                      </a:endParaRPr>
                    </a:p>
                  </p:txBody>
                </p:sp>
                <p:sp>
                  <p:nvSpPr>
                    <p:cNvPr id="1451" name="Rectangle 70">
                      <a:extLst>
                        <a:ext uri="{FF2B5EF4-FFF2-40B4-BE49-F238E27FC236}">
                          <a16:creationId xmlns:a16="http://schemas.microsoft.com/office/drawing/2014/main" id="{D3DD0035-D693-4BDE-B05D-70E3B21EACB5}"/>
                        </a:ext>
                      </a:extLst>
                    </p:cNvPr>
                    <p:cNvSpPr>
                      <a:spLocks noChangeArrowheads="1"/>
                    </p:cNvSpPr>
                    <p:nvPr/>
                  </p:nvSpPr>
                  <p:spPr bwMode="auto">
                    <a:xfrm>
                      <a:off x="732" y="1161"/>
                      <a:ext cx="41"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   </a:t>
                      </a:r>
                      <a:endParaRPr lang="en-US" altLang="en-US" sz="1867" kern="0">
                        <a:solidFill>
                          <a:srgbClr val="000000"/>
                        </a:solidFill>
                      </a:endParaRPr>
                    </a:p>
                  </p:txBody>
                </p:sp>
                <p:sp>
                  <p:nvSpPr>
                    <p:cNvPr id="1452" name="Rectangle 71">
                      <a:extLst>
                        <a:ext uri="{FF2B5EF4-FFF2-40B4-BE49-F238E27FC236}">
                          <a16:creationId xmlns:a16="http://schemas.microsoft.com/office/drawing/2014/main" id="{02E509C1-6108-46E6-ABAC-82307EB5BFB0}"/>
                        </a:ext>
                      </a:extLst>
                    </p:cNvPr>
                    <p:cNvSpPr>
                      <a:spLocks noChangeArrowheads="1"/>
                    </p:cNvSpPr>
                    <p:nvPr/>
                  </p:nvSpPr>
                  <p:spPr bwMode="auto">
                    <a:xfrm>
                      <a:off x="451"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a:t>
                      </a:r>
                      <a:endParaRPr lang="en-US" altLang="en-US" sz="1867" kern="0">
                        <a:solidFill>
                          <a:srgbClr val="000000"/>
                        </a:solidFill>
                      </a:endParaRPr>
                    </a:p>
                  </p:txBody>
                </p:sp>
                <p:sp>
                  <p:nvSpPr>
                    <p:cNvPr id="1453" name="Rectangle 72">
                      <a:extLst>
                        <a:ext uri="{FF2B5EF4-FFF2-40B4-BE49-F238E27FC236}">
                          <a16:creationId xmlns:a16="http://schemas.microsoft.com/office/drawing/2014/main" id="{08AF24D8-7A29-418D-B7FA-71C6C9A95DAD}"/>
                        </a:ext>
                      </a:extLst>
                    </p:cNvPr>
                    <p:cNvSpPr>
                      <a:spLocks noChangeArrowheads="1"/>
                    </p:cNvSpPr>
                    <p:nvPr/>
                  </p:nvSpPr>
                  <p:spPr bwMode="auto">
                    <a:xfrm>
                      <a:off x="618"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a:t>
                      </a:r>
                      <a:endParaRPr lang="en-US" altLang="en-US" sz="1867" kern="0">
                        <a:solidFill>
                          <a:srgbClr val="000000"/>
                        </a:solidFill>
                      </a:endParaRPr>
                    </a:p>
                  </p:txBody>
                </p:sp>
                <p:sp>
                  <p:nvSpPr>
                    <p:cNvPr id="1454" name="Rectangle 73">
                      <a:extLst>
                        <a:ext uri="{FF2B5EF4-FFF2-40B4-BE49-F238E27FC236}">
                          <a16:creationId xmlns:a16="http://schemas.microsoft.com/office/drawing/2014/main" id="{1EA19C58-C951-4D31-A5A9-0098B0250557}"/>
                        </a:ext>
                      </a:extLst>
                    </p:cNvPr>
                    <p:cNvSpPr>
                      <a:spLocks noChangeArrowheads="1"/>
                    </p:cNvSpPr>
                    <p:nvPr/>
                  </p:nvSpPr>
                  <p:spPr bwMode="auto">
                    <a:xfrm>
                      <a:off x="784"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a:t>
                      </a:r>
                      <a:endParaRPr lang="en-US" altLang="en-US" sz="1867" kern="0">
                        <a:solidFill>
                          <a:srgbClr val="000000"/>
                        </a:solidFill>
                      </a:endParaRPr>
                    </a:p>
                  </p:txBody>
                </p:sp>
                <p:sp>
                  <p:nvSpPr>
                    <p:cNvPr id="1455" name="Rectangle 74">
                      <a:extLst>
                        <a:ext uri="{FF2B5EF4-FFF2-40B4-BE49-F238E27FC236}">
                          <a16:creationId xmlns:a16="http://schemas.microsoft.com/office/drawing/2014/main" id="{0C5F93D0-FF03-43CD-A95B-CCEFF316B5AD}"/>
                        </a:ext>
                      </a:extLst>
                    </p:cNvPr>
                    <p:cNvSpPr>
                      <a:spLocks noChangeArrowheads="1"/>
                    </p:cNvSpPr>
                    <p:nvPr/>
                  </p:nvSpPr>
                  <p:spPr bwMode="auto">
                    <a:xfrm>
                      <a:off x="950"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4</a:t>
                      </a:r>
                      <a:endParaRPr lang="en-US" altLang="en-US" sz="1867" kern="0">
                        <a:solidFill>
                          <a:srgbClr val="000000"/>
                        </a:solidFill>
                      </a:endParaRPr>
                    </a:p>
                  </p:txBody>
                </p:sp>
                <p:sp>
                  <p:nvSpPr>
                    <p:cNvPr id="1456" name="Rectangle 75">
                      <a:extLst>
                        <a:ext uri="{FF2B5EF4-FFF2-40B4-BE49-F238E27FC236}">
                          <a16:creationId xmlns:a16="http://schemas.microsoft.com/office/drawing/2014/main" id="{2F4604A4-15C7-43DC-A7A3-F8CEC25CFE47}"/>
                        </a:ext>
                      </a:extLst>
                    </p:cNvPr>
                    <p:cNvSpPr>
                      <a:spLocks noChangeArrowheads="1"/>
                    </p:cNvSpPr>
                    <p:nvPr/>
                  </p:nvSpPr>
                  <p:spPr bwMode="auto">
                    <a:xfrm>
                      <a:off x="1116"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5</a:t>
                      </a:r>
                      <a:endParaRPr lang="en-US" altLang="en-US" sz="1867" kern="0">
                        <a:solidFill>
                          <a:srgbClr val="000000"/>
                        </a:solidFill>
                      </a:endParaRPr>
                    </a:p>
                  </p:txBody>
                </p:sp>
                <p:sp>
                  <p:nvSpPr>
                    <p:cNvPr id="1457" name="Rectangle 76">
                      <a:extLst>
                        <a:ext uri="{FF2B5EF4-FFF2-40B4-BE49-F238E27FC236}">
                          <a16:creationId xmlns:a16="http://schemas.microsoft.com/office/drawing/2014/main" id="{D637CBAA-F1BA-4924-A96C-E303F1E24C60}"/>
                        </a:ext>
                      </a:extLst>
                    </p:cNvPr>
                    <p:cNvSpPr>
                      <a:spLocks noChangeArrowheads="1"/>
                    </p:cNvSpPr>
                    <p:nvPr/>
                  </p:nvSpPr>
                  <p:spPr bwMode="auto">
                    <a:xfrm>
                      <a:off x="1282"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6</a:t>
                      </a:r>
                      <a:endParaRPr lang="en-US" altLang="en-US" sz="1867" kern="0">
                        <a:solidFill>
                          <a:srgbClr val="000000"/>
                        </a:solidFill>
                      </a:endParaRPr>
                    </a:p>
                  </p:txBody>
                </p:sp>
                <p:sp>
                  <p:nvSpPr>
                    <p:cNvPr id="1458" name="Rectangle 77">
                      <a:extLst>
                        <a:ext uri="{FF2B5EF4-FFF2-40B4-BE49-F238E27FC236}">
                          <a16:creationId xmlns:a16="http://schemas.microsoft.com/office/drawing/2014/main" id="{A31480AA-D43C-416D-BA33-DD15EA34BB2A}"/>
                        </a:ext>
                      </a:extLst>
                    </p:cNvPr>
                    <p:cNvSpPr>
                      <a:spLocks noChangeArrowheads="1"/>
                    </p:cNvSpPr>
                    <p:nvPr/>
                  </p:nvSpPr>
                  <p:spPr bwMode="auto">
                    <a:xfrm>
                      <a:off x="1448"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7</a:t>
                      </a:r>
                      <a:endParaRPr lang="en-US" altLang="en-US" sz="1867" kern="0">
                        <a:solidFill>
                          <a:srgbClr val="000000"/>
                        </a:solidFill>
                      </a:endParaRPr>
                    </a:p>
                  </p:txBody>
                </p:sp>
                <p:sp>
                  <p:nvSpPr>
                    <p:cNvPr id="1459" name="Rectangle 78">
                      <a:extLst>
                        <a:ext uri="{FF2B5EF4-FFF2-40B4-BE49-F238E27FC236}">
                          <a16:creationId xmlns:a16="http://schemas.microsoft.com/office/drawing/2014/main" id="{351DDD98-0ED6-4B06-B5D8-1A6B4B716751}"/>
                        </a:ext>
                      </a:extLst>
                    </p:cNvPr>
                    <p:cNvSpPr>
                      <a:spLocks noChangeArrowheads="1"/>
                    </p:cNvSpPr>
                    <p:nvPr/>
                  </p:nvSpPr>
                  <p:spPr bwMode="auto">
                    <a:xfrm>
                      <a:off x="1614"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8</a:t>
                      </a:r>
                      <a:endParaRPr lang="en-US" altLang="en-US" sz="1867" kern="0">
                        <a:solidFill>
                          <a:srgbClr val="000000"/>
                        </a:solidFill>
                      </a:endParaRPr>
                    </a:p>
                  </p:txBody>
                </p:sp>
                <p:sp>
                  <p:nvSpPr>
                    <p:cNvPr id="1460" name="Rectangle 79">
                      <a:extLst>
                        <a:ext uri="{FF2B5EF4-FFF2-40B4-BE49-F238E27FC236}">
                          <a16:creationId xmlns:a16="http://schemas.microsoft.com/office/drawing/2014/main" id="{3C33FC16-E742-47FF-AC73-4671C7ECFA36}"/>
                        </a:ext>
                      </a:extLst>
                    </p:cNvPr>
                    <p:cNvSpPr>
                      <a:spLocks noChangeArrowheads="1"/>
                    </p:cNvSpPr>
                    <p:nvPr/>
                  </p:nvSpPr>
                  <p:spPr bwMode="auto">
                    <a:xfrm>
                      <a:off x="1780" y="1250"/>
                      <a:ext cx="28"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9</a:t>
                      </a:r>
                      <a:endParaRPr lang="en-US" altLang="en-US" sz="1867" kern="0">
                        <a:solidFill>
                          <a:srgbClr val="000000"/>
                        </a:solidFill>
                      </a:endParaRPr>
                    </a:p>
                  </p:txBody>
                </p:sp>
                <p:sp>
                  <p:nvSpPr>
                    <p:cNvPr id="1461" name="Rectangle 80">
                      <a:extLst>
                        <a:ext uri="{FF2B5EF4-FFF2-40B4-BE49-F238E27FC236}">
                          <a16:creationId xmlns:a16="http://schemas.microsoft.com/office/drawing/2014/main" id="{2C02E064-FB10-4F1D-8783-D6B772DF25EF}"/>
                        </a:ext>
                      </a:extLst>
                    </p:cNvPr>
                    <p:cNvSpPr>
                      <a:spLocks noChangeArrowheads="1"/>
                    </p:cNvSpPr>
                    <p:nvPr/>
                  </p:nvSpPr>
                  <p:spPr bwMode="auto">
                    <a:xfrm>
                      <a:off x="1931"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10</a:t>
                      </a:r>
                      <a:endParaRPr lang="en-US" altLang="en-US" sz="1867" kern="0">
                        <a:solidFill>
                          <a:srgbClr val="000000"/>
                        </a:solidFill>
                      </a:endParaRPr>
                    </a:p>
                  </p:txBody>
                </p:sp>
                <p:sp>
                  <p:nvSpPr>
                    <p:cNvPr id="1462" name="Rectangle 81">
                      <a:extLst>
                        <a:ext uri="{FF2B5EF4-FFF2-40B4-BE49-F238E27FC236}">
                          <a16:creationId xmlns:a16="http://schemas.microsoft.com/office/drawing/2014/main" id="{97686F69-71AA-47B1-A942-7F906E592115}"/>
                        </a:ext>
                      </a:extLst>
                    </p:cNvPr>
                    <p:cNvSpPr>
                      <a:spLocks noChangeArrowheads="1"/>
                    </p:cNvSpPr>
                    <p:nvPr/>
                  </p:nvSpPr>
                  <p:spPr bwMode="auto">
                    <a:xfrm>
                      <a:off x="2097"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11</a:t>
                      </a:r>
                      <a:endParaRPr lang="en-US" altLang="en-US" sz="1867" kern="0">
                        <a:solidFill>
                          <a:srgbClr val="000000"/>
                        </a:solidFill>
                      </a:endParaRPr>
                    </a:p>
                  </p:txBody>
                </p:sp>
                <p:sp>
                  <p:nvSpPr>
                    <p:cNvPr id="1463" name="Rectangle 82">
                      <a:extLst>
                        <a:ext uri="{FF2B5EF4-FFF2-40B4-BE49-F238E27FC236}">
                          <a16:creationId xmlns:a16="http://schemas.microsoft.com/office/drawing/2014/main" id="{75380768-ECE0-4350-833A-68930A76B832}"/>
                        </a:ext>
                      </a:extLst>
                    </p:cNvPr>
                    <p:cNvSpPr>
                      <a:spLocks noChangeArrowheads="1"/>
                    </p:cNvSpPr>
                    <p:nvPr/>
                  </p:nvSpPr>
                  <p:spPr bwMode="auto">
                    <a:xfrm>
                      <a:off x="2263"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12</a:t>
                      </a:r>
                      <a:endParaRPr lang="en-US" altLang="en-US" sz="1867" kern="0">
                        <a:solidFill>
                          <a:srgbClr val="000000"/>
                        </a:solidFill>
                      </a:endParaRPr>
                    </a:p>
                  </p:txBody>
                </p:sp>
                <p:sp>
                  <p:nvSpPr>
                    <p:cNvPr id="1464" name="Rectangle 83">
                      <a:extLst>
                        <a:ext uri="{FF2B5EF4-FFF2-40B4-BE49-F238E27FC236}">
                          <a16:creationId xmlns:a16="http://schemas.microsoft.com/office/drawing/2014/main" id="{F6D5E37F-6BDC-4426-8C63-CE368CA2972C}"/>
                        </a:ext>
                      </a:extLst>
                    </p:cNvPr>
                    <p:cNvSpPr>
                      <a:spLocks noChangeArrowheads="1"/>
                    </p:cNvSpPr>
                    <p:nvPr/>
                  </p:nvSpPr>
                  <p:spPr bwMode="auto">
                    <a:xfrm>
                      <a:off x="2429"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13</a:t>
                      </a:r>
                      <a:endParaRPr lang="en-US" altLang="en-US" sz="1867" kern="0">
                        <a:solidFill>
                          <a:srgbClr val="000000"/>
                        </a:solidFill>
                      </a:endParaRPr>
                    </a:p>
                  </p:txBody>
                </p:sp>
                <p:sp>
                  <p:nvSpPr>
                    <p:cNvPr id="1465" name="Rectangle 84">
                      <a:extLst>
                        <a:ext uri="{FF2B5EF4-FFF2-40B4-BE49-F238E27FC236}">
                          <a16:creationId xmlns:a16="http://schemas.microsoft.com/office/drawing/2014/main" id="{DC94C87F-C5EC-421D-B5EF-1959A67EEFF6}"/>
                        </a:ext>
                      </a:extLst>
                    </p:cNvPr>
                    <p:cNvSpPr>
                      <a:spLocks noChangeArrowheads="1"/>
                    </p:cNvSpPr>
                    <p:nvPr/>
                  </p:nvSpPr>
                  <p:spPr bwMode="auto">
                    <a:xfrm>
                      <a:off x="2596"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14</a:t>
                      </a:r>
                      <a:endParaRPr lang="en-US" altLang="en-US" sz="1867" kern="0">
                        <a:solidFill>
                          <a:srgbClr val="000000"/>
                        </a:solidFill>
                      </a:endParaRPr>
                    </a:p>
                  </p:txBody>
                </p:sp>
                <p:sp>
                  <p:nvSpPr>
                    <p:cNvPr id="1466" name="Rectangle 85">
                      <a:extLst>
                        <a:ext uri="{FF2B5EF4-FFF2-40B4-BE49-F238E27FC236}">
                          <a16:creationId xmlns:a16="http://schemas.microsoft.com/office/drawing/2014/main" id="{FDCCE321-CC1B-4612-9C27-F271F028FB7E}"/>
                        </a:ext>
                      </a:extLst>
                    </p:cNvPr>
                    <p:cNvSpPr>
                      <a:spLocks noChangeArrowheads="1"/>
                    </p:cNvSpPr>
                    <p:nvPr/>
                  </p:nvSpPr>
                  <p:spPr bwMode="auto">
                    <a:xfrm>
                      <a:off x="2762"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15</a:t>
                      </a:r>
                      <a:endParaRPr lang="en-US" altLang="en-US" sz="1867" kern="0">
                        <a:solidFill>
                          <a:srgbClr val="000000"/>
                        </a:solidFill>
                      </a:endParaRPr>
                    </a:p>
                  </p:txBody>
                </p:sp>
                <p:sp>
                  <p:nvSpPr>
                    <p:cNvPr id="1467" name="Rectangle 86">
                      <a:extLst>
                        <a:ext uri="{FF2B5EF4-FFF2-40B4-BE49-F238E27FC236}">
                          <a16:creationId xmlns:a16="http://schemas.microsoft.com/office/drawing/2014/main" id="{B8493DE8-59BB-4428-B3FB-F083CD214A75}"/>
                        </a:ext>
                      </a:extLst>
                    </p:cNvPr>
                    <p:cNvSpPr>
                      <a:spLocks noChangeArrowheads="1"/>
                    </p:cNvSpPr>
                    <p:nvPr/>
                  </p:nvSpPr>
                  <p:spPr bwMode="auto">
                    <a:xfrm>
                      <a:off x="2928"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16</a:t>
                      </a:r>
                      <a:endParaRPr lang="en-US" altLang="en-US" sz="1867" kern="0">
                        <a:solidFill>
                          <a:srgbClr val="000000"/>
                        </a:solidFill>
                      </a:endParaRPr>
                    </a:p>
                  </p:txBody>
                </p:sp>
                <p:sp>
                  <p:nvSpPr>
                    <p:cNvPr id="1468" name="Rectangle 87">
                      <a:extLst>
                        <a:ext uri="{FF2B5EF4-FFF2-40B4-BE49-F238E27FC236}">
                          <a16:creationId xmlns:a16="http://schemas.microsoft.com/office/drawing/2014/main" id="{40EA8B19-F181-4972-AD5B-32BDFC254FE1}"/>
                        </a:ext>
                      </a:extLst>
                    </p:cNvPr>
                    <p:cNvSpPr>
                      <a:spLocks noChangeArrowheads="1"/>
                    </p:cNvSpPr>
                    <p:nvPr/>
                  </p:nvSpPr>
                  <p:spPr bwMode="auto">
                    <a:xfrm>
                      <a:off x="3094"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17</a:t>
                      </a:r>
                      <a:endParaRPr lang="en-US" altLang="en-US" sz="1867" kern="0">
                        <a:solidFill>
                          <a:srgbClr val="000000"/>
                        </a:solidFill>
                      </a:endParaRPr>
                    </a:p>
                  </p:txBody>
                </p:sp>
                <p:sp>
                  <p:nvSpPr>
                    <p:cNvPr id="1469" name="Rectangle 88">
                      <a:extLst>
                        <a:ext uri="{FF2B5EF4-FFF2-40B4-BE49-F238E27FC236}">
                          <a16:creationId xmlns:a16="http://schemas.microsoft.com/office/drawing/2014/main" id="{A64DE061-2198-4957-BE71-BD6194402520}"/>
                        </a:ext>
                      </a:extLst>
                    </p:cNvPr>
                    <p:cNvSpPr>
                      <a:spLocks noChangeArrowheads="1"/>
                    </p:cNvSpPr>
                    <p:nvPr/>
                  </p:nvSpPr>
                  <p:spPr bwMode="auto">
                    <a:xfrm>
                      <a:off x="3260"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18</a:t>
                      </a:r>
                      <a:endParaRPr lang="en-US" altLang="en-US" sz="1867" kern="0">
                        <a:solidFill>
                          <a:srgbClr val="000000"/>
                        </a:solidFill>
                      </a:endParaRPr>
                    </a:p>
                  </p:txBody>
                </p:sp>
                <p:sp>
                  <p:nvSpPr>
                    <p:cNvPr id="1470" name="Rectangle 89">
                      <a:extLst>
                        <a:ext uri="{FF2B5EF4-FFF2-40B4-BE49-F238E27FC236}">
                          <a16:creationId xmlns:a16="http://schemas.microsoft.com/office/drawing/2014/main" id="{AB8237F6-751D-4CF8-868D-20EC87D455EA}"/>
                        </a:ext>
                      </a:extLst>
                    </p:cNvPr>
                    <p:cNvSpPr>
                      <a:spLocks noChangeArrowheads="1"/>
                    </p:cNvSpPr>
                    <p:nvPr/>
                  </p:nvSpPr>
                  <p:spPr bwMode="auto">
                    <a:xfrm>
                      <a:off x="3426"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19</a:t>
                      </a:r>
                      <a:endParaRPr lang="en-US" altLang="en-US" sz="1867" kern="0">
                        <a:solidFill>
                          <a:srgbClr val="000000"/>
                        </a:solidFill>
                      </a:endParaRPr>
                    </a:p>
                  </p:txBody>
                </p:sp>
                <p:sp>
                  <p:nvSpPr>
                    <p:cNvPr id="1471" name="Rectangle 90">
                      <a:extLst>
                        <a:ext uri="{FF2B5EF4-FFF2-40B4-BE49-F238E27FC236}">
                          <a16:creationId xmlns:a16="http://schemas.microsoft.com/office/drawing/2014/main" id="{50B7D9D7-9C84-418C-AF63-EB0AC97372D1}"/>
                        </a:ext>
                      </a:extLst>
                    </p:cNvPr>
                    <p:cNvSpPr>
                      <a:spLocks noChangeArrowheads="1"/>
                    </p:cNvSpPr>
                    <p:nvPr/>
                  </p:nvSpPr>
                  <p:spPr bwMode="auto">
                    <a:xfrm>
                      <a:off x="3592"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20</a:t>
                      </a:r>
                      <a:endParaRPr lang="en-US" altLang="en-US" sz="1867" kern="0">
                        <a:solidFill>
                          <a:srgbClr val="000000"/>
                        </a:solidFill>
                      </a:endParaRPr>
                    </a:p>
                  </p:txBody>
                </p:sp>
                <p:sp>
                  <p:nvSpPr>
                    <p:cNvPr id="1472" name="Rectangle 91">
                      <a:extLst>
                        <a:ext uri="{FF2B5EF4-FFF2-40B4-BE49-F238E27FC236}">
                          <a16:creationId xmlns:a16="http://schemas.microsoft.com/office/drawing/2014/main" id="{831E63DD-12B6-40DE-BCD3-BB17DE257626}"/>
                        </a:ext>
                      </a:extLst>
                    </p:cNvPr>
                    <p:cNvSpPr>
                      <a:spLocks noChangeArrowheads="1"/>
                    </p:cNvSpPr>
                    <p:nvPr/>
                  </p:nvSpPr>
                  <p:spPr bwMode="auto">
                    <a:xfrm>
                      <a:off x="3758"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21</a:t>
                      </a:r>
                      <a:endParaRPr lang="en-US" altLang="en-US" sz="1867" kern="0">
                        <a:solidFill>
                          <a:srgbClr val="000000"/>
                        </a:solidFill>
                      </a:endParaRPr>
                    </a:p>
                  </p:txBody>
                </p:sp>
                <p:sp>
                  <p:nvSpPr>
                    <p:cNvPr id="1473" name="Rectangle 92">
                      <a:extLst>
                        <a:ext uri="{FF2B5EF4-FFF2-40B4-BE49-F238E27FC236}">
                          <a16:creationId xmlns:a16="http://schemas.microsoft.com/office/drawing/2014/main" id="{869637A8-6CB3-4269-A3BD-03258AB9997E}"/>
                        </a:ext>
                      </a:extLst>
                    </p:cNvPr>
                    <p:cNvSpPr>
                      <a:spLocks noChangeArrowheads="1"/>
                    </p:cNvSpPr>
                    <p:nvPr/>
                  </p:nvSpPr>
                  <p:spPr bwMode="auto">
                    <a:xfrm>
                      <a:off x="3925"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22</a:t>
                      </a:r>
                      <a:endParaRPr lang="en-US" altLang="en-US" sz="1867" kern="0">
                        <a:solidFill>
                          <a:srgbClr val="000000"/>
                        </a:solidFill>
                      </a:endParaRPr>
                    </a:p>
                  </p:txBody>
                </p:sp>
                <p:sp>
                  <p:nvSpPr>
                    <p:cNvPr id="1474" name="Rectangle 93">
                      <a:extLst>
                        <a:ext uri="{FF2B5EF4-FFF2-40B4-BE49-F238E27FC236}">
                          <a16:creationId xmlns:a16="http://schemas.microsoft.com/office/drawing/2014/main" id="{E807AC18-3009-4086-9278-DCD7FE98447A}"/>
                        </a:ext>
                      </a:extLst>
                    </p:cNvPr>
                    <p:cNvSpPr>
                      <a:spLocks noChangeArrowheads="1"/>
                    </p:cNvSpPr>
                    <p:nvPr/>
                  </p:nvSpPr>
                  <p:spPr bwMode="auto">
                    <a:xfrm>
                      <a:off x="4091"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23</a:t>
                      </a:r>
                      <a:endParaRPr lang="en-US" altLang="en-US" sz="1867" kern="0">
                        <a:solidFill>
                          <a:srgbClr val="000000"/>
                        </a:solidFill>
                      </a:endParaRPr>
                    </a:p>
                  </p:txBody>
                </p:sp>
                <p:sp>
                  <p:nvSpPr>
                    <p:cNvPr id="1475" name="Rectangle 94">
                      <a:extLst>
                        <a:ext uri="{FF2B5EF4-FFF2-40B4-BE49-F238E27FC236}">
                          <a16:creationId xmlns:a16="http://schemas.microsoft.com/office/drawing/2014/main" id="{B177F433-CAC3-45B5-B62E-87F256710078}"/>
                        </a:ext>
                      </a:extLst>
                    </p:cNvPr>
                    <p:cNvSpPr>
                      <a:spLocks noChangeArrowheads="1"/>
                    </p:cNvSpPr>
                    <p:nvPr/>
                  </p:nvSpPr>
                  <p:spPr bwMode="auto">
                    <a:xfrm>
                      <a:off x="4257"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24</a:t>
                      </a:r>
                      <a:endParaRPr lang="en-US" altLang="en-US" sz="1867" kern="0">
                        <a:solidFill>
                          <a:srgbClr val="000000"/>
                        </a:solidFill>
                      </a:endParaRPr>
                    </a:p>
                  </p:txBody>
                </p:sp>
                <p:sp>
                  <p:nvSpPr>
                    <p:cNvPr id="1476" name="Rectangle 95">
                      <a:extLst>
                        <a:ext uri="{FF2B5EF4-FFF2-40B4-BE49-F238E27FC236}">
                          <a16:creationId xmlns:a16="http://schemas.microsoft.com/office/drawing/2014/main" id="{333A4C5E-7528-4134-A43E-D539AE37937D}"/>
                        </a:ext>
                      </a:extLst>
                    </p:cNvPr>
                    <p:cNvSpPr>
                      <a:spLocks noChangeArrowheads="1"/>
                    </p:cNvSpPr>
                    <p:nvPr/>
                  </p:nvSpPr>
                  <p:spPr bwMode="auto">
                    <a:xfrm>
                      <a:off x="4423"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25</a:t>
                      </a:r>
                      <a:endParaRPr lang="en-US" altLang="en-US" sz="1867" kern="0">
                        <a:solidFill>
                          <a:srgbClr val="000000"/>
                        </a:solidFill>
                      </a:endParaRPr>
                    </a:p>
                  </p:txBody>
                </p:sp>
                <p:sp>
                  <p:nvSpPr>
                    <p:cNvPr id="1477" name="Rectangle 96">
                      <a:extLst>
                        <a:ext uri="{FF2B5EF4-FFF2-40B4-BE49-F238E27FC236}">
                          <a16:creationId xmlns:a16="http://schemas.microsoft.com/office/drawing/2014/main" id="{C75AE8FA-436E-4D0B-A8DA-E0D751733881}"/>
                        </a:ext>
                      </a:extLst>
                    </p:cNvPr>
                    <p:cNvSpPr>
                      <a:spLocks noChangeArrowheads="1"/>
                    </p:cNvSpPr>
                    <p:nvPr/>
                  </p:nvSpPr>
                  <p:spPr bwMode="auto">
                    <a:xfrm>
                      <a:off x="4589"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26</a:t>
                      </a:r>
                      <a:endParaRPr lang="en-US" altLang="en-US" sz="1867" kern="0">
                        <a:solidFill>
                          <a:srgbClr val="000000"/>
                        </a:solidFill>
                      </a:endParaRPr>
                    </a:p>
                  </p:txBody>
                </p:sp>
                <p:sp>
                  <p:nvSpPr>
                    <p:cNvPr id="1478" name="Rectangle 97">
                      <a:extLst>
                        <a:ext uri="{FF2B5EF4-FFF2-40B4-BE49-F238E27FC236}">
                          <a16:creationId xmlns:a16="http://schemas.microsoft.com/office/drawing/2014/main" id="{56295C49-3C46-4455-8972-824FE33C9456}"/>
                        </a:ext>
                      </a:extLst>
                    </p:cNvPr>
                    <p:cNvSpPr>
                      <a:spLocks noChangeArrowheads="1"/>
                    </p:cNvSpPr>
                    <p:nvPr/>
                  </p:nvSpPr>
                  <p:spPr bwMode="auto">
                    <a:xfrm>
                      <a:off x="4755"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27</a:t>
                      </a:r>
                      <a:endParaRPr lang="en-US" altLang="en-US" sz="1867" kern="0">
                        <a:solidFill>
                          <a:srgbClr val="000000"/>
                        </a:solidFill>
                      </a:endParaRPr>
                    </a:p>
                  </p:txBody>
                </p:sp>
                <p:sp>
                  <p:nvSpPr>
                    <p:cNvPr id="1479" name="Rectangle 98">
                      <a:extLst>
                        <a:ext uri="{FF2B5EF4-FFF2-40B4-BE49-F238E27FC236}">
                          <a16:creationId xmlns:a16="http://schemas.microsoft.com/office/drawing/2014/main" id="{FA6BD63C-AE4A-4F4A-8216-F903FFF625C9}"/>
                        </a:ext>
                      </a:extLst>
                    </p:cNvPr>
                    <p:cNvSpPr>
                      <a:spLocks noChangeArrowheads="1"/>
                    </p:cNvSpPr>
                    <p:nvPr/>
                  </p:nvSpPr>
                  <p:spPr bwMode="auto">
                    <a:xfrm>
                      <a:off x="4921"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28</a:t>
                      </a:r>
                      <a:endParaRPr lang="en-US" altLang="en-US" sz="1867" kern="0">
                        <a:solidFill>
                          <a:srgbClr val="000000"/>
                        </a:solidFill>
                      </a:endParaRPr>
                    </a:p>
                  </p:txBody>
                </p:sp>
                <p:sp>
                  <p:nvSpPr>
                    <p:cNvPr id="1480" name="Rectangle 99">
                      <a:extLst>
                        <a:ext uri="{FF2B5EF4-FFF2-40B4-BE49-F238E27FC236}">
                          <a16:creationId xmlns:a16="http://schemas.microsoft.com/office/drawing/2014/main" id="{C6CB96FC-289A-4335-A8CB-2D49ACE031A2}"/>
                        </a:ext>
                      </a:extLst>
                    </p:cNvPr>
                    <p:cNvSpPr>
                      <a:spLocks noChangeArrowheads="1"/>
                    </p:cNvSpPr>
                    <p:nvPr/>
                  </p:nvSpPr>
                  <p:spPr bwMode="auto">
                    <a:xfrm>
                      <a:off x="5087"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29</a:t>
                      </a:r>
                      <a:endParaRPr lang="en-US" altLang="en-US" sz="1867" kern="0">
                        <a:solidFill>
                          <a:srgbClr val="000000"/>
                        </a:solidFill>
                      </a:endParaRPr>
                    </a:p>
                  </p:txBody>
                </p:sp>
                <p:sp>
                  <p:nvSpPr>
                    <p:cNvPr id="1481" name="Rectangle 100">
                      <a:extLst>
                        <a:ext uri="{FF2B5EF4-FFF2-40B4-BE49-F238E27FC236}">
                          <a16:creationId xmlns:a16="http://schemas.microsoft.com/office/drawing/2014/main" id="{5AF6C32E-6650-4E74-B5DB-9F63D182D30E}"/>
                        </a:ext>
                      </a:extLst>
                    </p:cNvPr>
                    <p:cNvSpPr>
                      <a:spLocks noChangeArrowheads="1"/>
                    </p:cNvSpPr>
                    <p:nvPr/>
                  </p:nvSpPr>
                  <p:spPr bwMode="auto">
                    <a:xfrm>
                      <a:off x="5254"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30</a:t>
                      </a:r>
                      <a:endParaRPr lang="en-US" altLang="en-US" sz="1867" kern="0">
                        <a:solidFill>
                          <a:srgbClr val="000000"/>
                        </a:solidFill>
                      </a:endParaRPr>
                    </a:p>
                  </p:txBody>
                </p:sp>
                <p:sp>
                  <p:nvSpPr>
                    <p:cNvPr id="1482" name="Rectangle 101">
                      <a:extLst>
                        <a:ext uri="{FF2B5EF4-FFF2-40B4-BE49-F238E27FC236}">
                          <a16:creationId xmlns:a16="http://schemas.microsoft.com/office/drawing/2014/main" id="{BEC7941C-41EF-43FE-B22F-9E46F920BC66}"/>
                        </a:ext>
                      </a:extLst>
                    </p:cNvPr>
                    <p:cNvSpPr>
                      <a:spLocks noChangeArrowheads="1"/>
                    </p:cNvSpPr>
                    <p:nvPr/>
                  </p:nvSpPr>
                  <p:spPr bwMode="auto">
                    <a:xfrm>
                      <a:off x="5420" y="1250"/>
                      <a:ext cx="55"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800" kern="0">
                          <a:solidFill>
                            <a:srgbClr val="000000"/>
                          </a:solidFill>
                        </a:rPr>
                        <a:t>31</a:t>
                      </a:r>
                      <a:endParaRPr lang="en-US" altLang="en-US" sz="1867" kern="0">
                        <a:solidFill>
                          <a:srgbClr val="000000"/>
                        </a:solidFill>
                      </a:endParaRPr>
                    </a:p>
                  </p:txBody>
                </p:sp>
                <p:sp>
                  <p:nvSpPr>
                    <p:cNvPr id="1483" name="Rectangle 102">
                      <a:extLst>
                        <a:ext uri="{FF2B5EF4-FFF2-40B4-BE49-F238E27FC236}">
                          <a16:creationId xmlns:a16="http://schemas.microsoft.com/office/drawing/2014/main" id="{585A337F-B4A5-4ABE-9739-F5923A4B1F8C}"/>
                        </a:ext>
                      </a:extLst>
                    </p:cNvPr>
                    <p:cNvSpPr>
                      <a:spLocks noChangeArrowheads="1"/>
                    </p:cNvSpPr>
                    <p:nvPr/>
                  </p:nvSpPr>
                  <p:spPr bwMode="auto">
                    <a:xfrm>
                      <a:off x="3906" y="955"/>
                      <a:ext cx="161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Routing Code (0, 5, 9, or 11N)                   </a:t>
                      </a:r>
                      <a:endParaRPr lang="en-US" altLang="en-US" sz="1200" kern="0">
                        <a:solidFill>
                          <a:srgbClr val="000000"/>
                        </a:solidFill>
                      </a:endParaRPr>
                    </a:p>
                  </p:txBody>
                </p:sp>
                <p:sp>
                  <p:nvSpPr>
                    <p:cNvPr id="1484" name="Rectangle 103">
                      <a:extLst>
                        <a:ext uri="{FF2B5EF4-FFF2-40B4-BE49-F238E27FC236}">
                          <a16:creationId xmlns:a16="http://schemas.microsoft.com/office/drawing/2014/main" id="{4CACF1CF-E6F6-4B39-81C6-801D454CF05D}"/>
                        </a:ext>
                      </a:extLst>
                    </p:cNvPr>
                    <p:cNvSpPr>
                      <a:spLocks noChangeArrowheads="1"/>
                    </p:cNvSpPr>
                    <p:nvPr/>
                  </p:nvSpPr>
                  <p:spPr bwMode="auto">
                    <a:xfrm>
                      <a:off x="3887" y="1483"/>
                      <a:ext cx="152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Routing Code (0, 5, 9, or 11N)                  </a:t>
                      </a:r>
                      <a:endParaRPr lang="en-US" altLang="en-US" sz="1200" kern="0">
                        <a:solidFill>
                          <a:srgbClr val="000000"/>
                        </a:solidFill>
                      </a:endParaRPr>
                    </a:p>
                  </p:txBody>
                </p:sp>
                <p:sp>
                  <p:nvSpPr>
                    <p:cNvPr id="1485" name="Rectangle 104">
                      <a:extLst>
                        <a:ext uri="{FF2B5EF4-FFF2-40B4-BE49-F238E27FC236}">
                          <a16:creationId xmlns:a16="http://schemas.microsoft.com/office/drawing/2014/main" id="{7B82037C-DF4D-4FDA-8EDE-62AF48148695}"/>
                        </a:ext>
                      </a:extLst>
                    </p:cNvPr>
                    <p:cNvSpPr>
                      <a:spLocks noChangeArrowheads="1"/>
                    </p:cNvSpPr>
                    <p:nvPr/>
                  </p:nvSpPr>
                  <p:spPr bwMode="auto">
                    <a:xfrm>
                      <a:off x="420" y="930"/>
                      <a:ext cx="29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defTabSz="914354" fontAlgn="base">
                        <a:spcBef>
                          <a:spcPct val="0"/>
                        </a:spcBef>
                        <a:spcAft>
                          <a:spcPct val="0"/>
                        </a:spcAft>
                        <a:buClrTx/>
                        <a:buNone/>
                        <a:defRPr/>
                      </a:pPr>
                      <a:r>
                        <a:rPr lang="en-US" altLang="en-US" sz="933" b="1" kern="0">
                          <a:solidFill>
                            <a:srgbClr val="000000"/>
                          </a:solidFill>
                        </a:rPr>
                        <a:t>Barcode ID (2N) </a:t>
                      </a:r>
                      <a:endParaRPr lang="en-US" altLang="en-US" sz="933" kern="0">
                        <a:solidFill>
                          <a:srgbClr val="000000"/>
                        </a:solidFill>
                      </a:endParaRPr>
                    </a:p>
                  </p:txBody>
                </p:sp>
                <p:sp>
                  <p:nvSpPr>
                    <p:cNvPr id="1486" name="Rectangle 106">
                      <a:extLst>
                        <a:ext uri="{FF2B5EF4-FFF2-40B4-BE49-F238E27FC236}">
                          <a16:creationId xmlns:a16="http://schemas.microsoft.com/office/drawing/2014/main" id="{7A7D1503-9632-4B78-95E8-2D4F96C07D44}"/>
                        </a:ext>
                      </a:extLst>
                    </p:cNvPr>
                    <p:cNvSpPr>
                      <a:spLocks noChangeArrowheads="1"/>
                    </p:cNvSpPr>
                    <p:nvPr/>
                  </p:nvSpPr>
                  <p:spPr bwMode="auto">
                    <a:xfrm>
                      <a:off x="767" y="922"/>
                      <a:ext cx="420"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defTabSz="914354" fontAlgn="base">
                        <a:spcBef>
                          <a:spcPct val="0"/>
                        </a:spcBef>
                        <a:spcAft>
                          <a:spcPct val="0"/>
                        </a:spcAft>
                        <a:buClrTx/>
                        <a:buNone/>
                        <a:defRPr/>
                      </a:pPr>
                      <a:r>
                        <a:rPr lang="en-US" altLang="en-US" sz="1067" b="1" kern="0">
                          <a:solidFill>
                            <a:srgbClr val="000000"/>
                          </a:solidFill>
                        </a:rPr>
                        <a:t>Service Type  ID (3N</a:t>
                      </a:r>
                      <a:r>
                        <a:rPr lang="en-US" altLang="en-US" sz="1200" b="1" kern="0">
                          <a:solidFill>
                            <a:srgbClr val="000000"/>
                          </a:solidFill>
                        </a:rPr>
                        <a:t>)                  </a:t>
                      </a:r>
                      <a:endParaRPr lang="en-US" altLang="en-US" sz="1200" kern="0">
                        <a:solidFill>
                          <a:srgbClr val="000000"/>
                        </a:solidFill>
                      </a:endParaRPr>
                    </a:p>
                    <a:p>
                      <a:pPr defTabSz="914354" fontAlgn="base">
                        <a:spcBef>
                          <a:spcPct val="0"/>
                        </a:spcBef>
                        <a:spcAft>
                          <a:spcPct val="0"/>
                        </a:spcAft>
                        <a:buClrTx/>
                        <a:buNone/>
                        <a:defRPr/>
                      </a:pPr>
                      <a:r>
                        <a:rPr lang="en-US" altLang="en-US" sz="800" b="1" kern="0">
                          <a:solidFill>
                            <a:srgbClr val="000000"/>
                          </a:solidFill>
                        </a:rPr>
                        <a:t>                                                                                                                                                                                                       </a:t>
                      </a:r>
                      <a:endParaRPr lang="en-US" altLang="en-US" sz="1867" kern="0">
                        <a:solidFill>
                          <a:srgbClr val="000000"/>
                        </a:solidFill>
                      </a:endParaRPr>
                    </a:p>
                  </p:txBody>
                </p:sp>
                <p:sp>
                  <p:nvSpPr>
                    <p:cNvPr id="1487" name="Rectangle 107">
                      <a:extLst>
                        <a:ext uri="{FF2B5EF4-FFF2-40B4-BE49-F238E27FC236}">
                          <a16:creationId xmlns:a16="http://schemas.microsoft.com/office/drawing/2014/main" id="{6F9AAA8D-6139-4B3F-B157-585FAB8636D8}"/>
                        </a:ext>
                      </a:extLst>
                    </p:cNvPr>
                    <p:cNvSpPr>
                      <a:spLocks noChangeArrowheads="1"/>
                    </p:cNvSpPr>
                    <p:nvPr/>
                  </p:nvSpPr>
                  <p:spPr bwMode="auto">
                    <a:xfrm>
                      <a:off x="872" y="1078"/>
                      <a:ext cx="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88" name="Rectangle 118">
                      <a:extLst>
                        <a:ext uri="{FF2B5EF4-FFF2-40B4-BE49-F238E27FC236}">
                          <a16:creationId xmlns:a16="http://schemas.microsoft.com/office/drawing/2014/main" id="{DAD272D5-2C71-4453-8EBD-78E2315A77A4}"/>
                        </a:ext>
                      </a:extLst>
                    </p:cNvPr>
                    <p:cNvSpPr>
                      <a:spLocks noChangeArrowheads="1"/>
                    </p:cNvSpPr>
                    <p:nvPr/>
                  </p:nvSpPr>
                  <p:spPr bwMode="auto">
                    <a:xfrm>
                      <a:off x="2543" y="955"/>
                      <a:ext cx="66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Serial Number (9N)</a:t>
                      </a:r>
                      <a:endParaRPr lang="en-US" altLang="en-US" sz="1200" kern="0">
                        <a:solidFill>
                          <a:srgbClr val="000000"/>
                        </a:solidFill>
                      </a:endParaRPr>
                    </a:p>
                  </p:txBody>
                </p:sp>
                <p:sp>
                  <p:nvSpPr>
                    <p:cNvPr id="1489" name="Rectangle 119">
                      <a:extLst>
                        <a:ext uri="{FF2B5EF4-FFF2-40B4-BE49-F238E27FC236}">
                          <a16:creationId xmlns:a16="http://schemas.microsoft.com/office/drawing/2014/main" id="{063B7E41-7560-4871-82E3-C64271E33B8C}"/>
                        </a:ext>
                      </a:extLst>
                    </p:cNvPr>
                    <p:cNvSpPr>
                      <a:spLocks noChangeArrowheads="1"/>
                    </p:cNvSpPr>
                    <p:nvPr/>
                  </p:nvSpPr>
                  <p:spPr bwMode="auto">
                    <a:xfrm>
                      <a:off x="1439" y="955"/>
                      <a:ext cx="47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Mailer ID (6N)</a:t>
                      </a:r>
                      <a:endParaRPr lang="en-US" altLang="en-US" sz="1200" kern="0">
                        <a:solidFill>
                          <a:srgbClr val="000000"/>
                        </a:solidFill>
                      </a:endParaRPr>
                    </a:p>
                  </p:txBody>
                </p:sp>
                <p:sp>
                  <p:nvSpPr>
                    <p:cNvPr id="1490" name="Rectangle 120">
                      <a:extLst>
                        <a:ext uri="{FF2B5EF4-FFF2-40B4-BE49-F238E27FC236}">
                          <a16:creationId xmlns:a16="http://schemas.microsoft.com/office/drawing/2014/main" id="{2F9645EF-E7A2-43E6-BA33-728752B28A1A}"/>
                        </a:ext>
                      </a:extLst>
                    </p:cNvPr>
                    <p:cNvSpPr>
                      <a:spLocks noChangeArrowheads="1"/>
                    </p:cNvSpPr>
                    <p:nvPr/>
                  </p:nvSpPr>
                  <p:spPr bwMode="auto">
                    <a:xfrm>
                      <a:off x="2783" y="1483"/>
                      <a:ext cx="662"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Serial Number (6N)</a:t>
                      </a:r>
                      <a:endParaRPr lang="en-US" altLang="en-US" sz="1200" kern="0">
                        <a:solidFill>
                          <a:srgbClr val="000000"/>
                        </a:solidFill>
                      </a:endParaRPr>
                    </a:p>
                  </p:txBody>
                </p:sp>
                <p:sp>
                  <p:nvSpPr>
                    <p:cNvPr id="1491" name="Rectangle 121">
                      <a:extLst>
                        <a:ext uri="{FF2B5EF4-FFF2-40B4-BE49-F238E27FC236}">
                          <a16:creationId xmlns:a16="http://schemas.microsoft.com/office/drawing/2014/main" id="{DCF02040-4C4B-47A2-89F1-60AFC27AABE1}"/>
                        </a:ext>
                      </a:extLst>
                    </p:cNvPr>
                    <p:cNvSpPr>
                      <a:spLocks noChangeArrowheads="1"/>
                    </p:cNvSpPr>
                    <p:nvPr/>
                  </p:nvSpPr>
                  <p:spPr bwMode="auto">
                    <a:xfrm>
                      <a:off x="1679" y="1483"/>
                      <a:ext cx="47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200" b="1" kern="0">
                          <a:solidFill>
                            <a:srgbClr val="000000"/>
                          </a:solidFill>
                        </a:rPr>
                        <a:t>Mailer ID (9N)</a:t>
                      </a:r>
                      <a:endParaRPr lang="en-US" altLang="en-US" sz="1200" kern="0">
                        <a:solidFill>
                          <a:srgbClr val="000000"/>
                        </a:solidFill>
                      </a:endParaRPr>
                    </a:p>
                  </p:txBody>
                </p:sp>
                <p:sp>
                  <p:nvSpPr>
                    <p:cNvPr id="1492" name="Line 122">
                      <a:extLst>
                        <a:ext uri="{FF2B5EF4-FFF2-40B4-BE49-F238E27FC236}">
                          <a16:creationId xmlns:a16="http://schemas.microsoft.com/office/drawing/2014/main" id="{7E239375-ABCE-4630-820C-6DA2433D1B9E}"/>
                        </a:ext>
                      </a:extLst>
                    </p:cNvPr>
                    <p:cNvSpPr>
                      <a:spLocks noChangeShapeType="1"/>
                    </p:cNvSpPr>
                    <p:nvPr/>
                  </p:nvSpPr>
                  <p:spPr bwMode="auto">
                    <a:xfrm>
                      <a:off x="384" y="616"/>
                      <a:ext cx="5"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93" name="Rectangle 123">
                      <a:extLst>
                        <a:ext uri="{FF2B5EF4-FFF2-40B4-BE49-F238E27FC236}">
                          <a16:creationId xmlns:a16="http://schemas.microsoft.com/office/drawing/2014/main" id="{AAD1AD71-1C92-4EDD-B7F3-B20A81D18165}"/>
                        </a:ext>
                      </a:extLst>
                    </p:cNvPr>
                    <p:cNvSpPr>
                      <a:spLocks noChangeArrowheads="1"/>
                    </p:cNvSpPr>
                    <p:nvPr/>
                  </p:nvSpPr>
                  <p:spPr bwMode="auto">
                    <a:xfrm>
                      <a:off x="384" y="616"/>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94" name="Line 124">
                      <a:extLst>
                        <a:ext uri="{FF2B5EF4-FFF2-40B4-BE49-F238E27FC236}">
                          <a16:creationId xmlns:a16="http://schemas.microsoft.com/office/drawing/2014/main" id="{2E6061E6-715D-4128-9799-542F617BD0ED}"/>
                        </a:ext>
                      </a:extLst>
                    </p:cNvPr>
                    <p:cNvSpPr>
                      <a:spLocks noChangeShapeType="1"/>
                    </p:cNvSpPr>
                    <p:nvPr/>
                  </p:nvSpPr>
                  <p:spPr bwMode="auto">
                    <a:xfrm>
                      <a:off x="384" y="704"/>
                      <a:ext cx="5"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95" name="Rectangle 125">
                      <a:extLst>
                        <a:ext uri="{FF2B5EF4-FFF2-40B4-BE49-F238E27FC236}">
                          <a16:creationId xmlns:a16="http://schemas.microsoft.com/office/drawing/2014/main" id="{DD92166E-C7AE-45B0-9957-42B22B49F32D}"/>
                        </a:ext>
                      </a:extLst>
                    </p:cNvPr>
                    <p:cNvSpPr>
                      <a:spLocks noChangeArrowheads="1"/>
                    </p:cNvSpPr>
                    <p:nvPr/>
                  </p:nvSpPr>
                  <p:spPr bwMode="auto">
                    <a:xfrm>
                      <a:off x="384" y="704"/>
                      <a:ext cx="5"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96" name="Line 128">
                      <a:extLst>
                        <a:ext uri="{FF2B5EF4-FFF2-40B4-BE49-F238E27FC236}">
                          <a16:creationId xmlns:a16="http://schemas.microsoft.com/office/drawing/2014/main" id="{B912C14E-53BE-41D0-95AF-724A4F15605E}"/>
                        </a:ext>
                      </a:extLst>
                    </p:cNvPr>
                    <p:cNvSpPr>
                      <a:spLocks noChangeShapeType="1"/>
                    </p:cNvSpPr>
                    <p:nvPr/>
                  </p:nvSpPr>
                  <p:spPr bwMode="auto">
                    <a:xfrm>
                      <a:off x="550"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97" name="Rectangle 129">
                      <a:extLst>
                        <a:ext uri="{FF2B5EF4-FFF2-40B4-BE49-F238E27FC236}">
                          <a16:creationId xmlns:a16="http://schemas.microsoft.com/office/drawing/2014/main" id="{D73F9553-5410-4A3F-B50E-5A512134DB25}"/>
                        </a:ext>
                      </a:extLst>
                    </p:cNvPr>
                    <p:cNvSpPr>
                      <a:spLocks noChangeArrowheads="1"/>
                    </p:cNvSpPr>
                    <p:nvPr/>
                  </p:nvSpPr>
                  <p:spPr bwMode="auto">
                    <a:xfrm>
                      <a:off x="550"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98" name="Line 130">
                      <a:extLst>
                        <a:ext uri="{FF2B5EF4-FFF2-40B4-BE49-F238E27FC236}">
                          <a16:creationId xmlns:a16="http://schemas.microsoft.com/office/drawing/2014/main" id="{81C16346-6EA3-4A4C-9F19-10829F951CAA}"/>
                        </a:ext>
                      </a:extLst>
                    </p:cNvPr>
                    <p:cNvSpPr>
                      <a:spLocks noChangeShapeType="1"/>
                    </p:cNvSpPr>
                    <p:nvPr/>
                  </p:nvSpPr>
                  <p:spPr bwMode="auto">
                    <a:xfrm>
                      <a:off x="716"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99" name="Rectangle 131">
                      <a:extLst>
                        <a:ext uri="{FF2B5EF4-FFF2-40B4-BE49-F238E27FC236}">
                          <a16:creationId xmlns:a16="http://schemas.microsoft.com/office/drawing/2014/main" id="{D0395FDD-3792-4BC5-AD81-9EB857D1DBAF}"/>
                        </a:ext>
                      </a:extLst>
                    </p:cNvPr>
                    <p:cNvSpPr>
                      <a:spLocks noChangeArrowheads="1"/>
                    </p:cNvSpPr>
                    <p:nvPr/>
                  </p:nvSpPr>
                  <p:spPr bwMode="auto">
                    <a:xfrm>
                      <a:off x="716"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00" name="Line 132">
                      <a:extLst>
                        <a:ext uri="{FF2B5EF4-FFF2-40B4-BE49-F238E27FC236}">
                          <a16:creationId xmlns:a16="http://schemas.microsoft.com/office/drawing/2014/main" id="{5622BE35-E9B3-497B-B7B8-32065C634A3B}"/>
                        </a:ext>
                      </a:extLst>
                    </p:cNvPr>
                    <p:cNvSpPr>
                      <a:spLocks noChangeShapeType="1"/>
                    </p:cNvSpPr>
                    <p:nvPr/>
                  </p:nvSpPr>
                  <p:spPr bwMode="auto">
                    <a:xfrm>
                      <a:off x="882"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01" name="Rectangle 133">
                      <a:extLst>
                        <a:ext uri="{FF2B5EF4-FFF2-40B4-BE49-F238E27FC236}">
                          <a16:creationId xmlns:a16="http://schemas.microsoft.com/office/drawing/2014/main" id="{A532863A-0F10-4495-82C5-7486A2BF91A0}"/>
                        </a:ext>
                      </a:extLst>
                    </p:cNvPr>
                    <p:cNvSpPr>
                      <a:spLocks noChangeArrowheads="1"/>
                    </p:cNvSpPr>
                    <p:nvPr/>
                  </p:nvSpPr>
                  <p:spPr bwMode="auto">
                    <a:xfrm>
                      <a:off x="882"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02" name="Line 134">
                      <a:extLst>
                        <a:ext uri="{FF2B5EF4-FFF2-40B4-BE49-F238E27FC236}">
                          <a16:creationId xmlns:a16="http://schemas.microsoft.com/office/drawing/2014/main" id="{5FC2C6C9-F90D-4F71-B496-3B78A7E3CE5B}"/>
                        </a:ext>
                      </a:extLst>
                    </p:cNvPr>
                    <p:cNvSpPr>
                      <a:spLocks noChangeShapeType="1"/>
                    </p:cNvSpPr>
                    <p:nvPr/>
                  </p:nvSpPr>
                  <p:spPr bwMode="auto">
                    <a:xfrm>
                      <a:off x="1048"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03" name="Rectangle 135">
                      <a:extLst>
                        <a:ext uri="{FF2B5EF4-FFF2-40B4-BE49-F238E27FC236}">
                          <a16:creationId xmlns:a16="http://schemas.microsoft.com/office/drawing/2014/main" id="{42C9F056-2959-4886-B85E-A4E804D7592E}"/>
                        </a:ext>
                      </a:extLst>
                    </p:cNvPr>
                    <p:cNvSpPr>
                      <a:spLocks noChangeArrowheads="1"/>
                    </p:cNvSpPr>
                    <p:nvPr/>
                  </p:nvSpPr>
                  <p:spPr bwMode="auto">
                    <a:xfrm>
                      <a:off x="1048"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04" name="Line 136">
                      <a:extLst>
                        <a:ext uri="{FF2B5EF4-FFF2-40B4-BE49-F238E27FC236}">
                          <a16:creationId xmlns:a16="http://schemas.microsoft.com/office/drawing/2014/main" id="{85CCFCF0-4BD2-42E0-BC36-7D0207788D14}"/>
                        </a:ext>
                      </a:extLst>
                    </p:cNvPr>
                    <p:cNvSpPr>
                      <a:spLocks noChangeShapeType="1"/>
                    </p:cNvSpPr>
                    <p:nvPr/>
                  </p:nvSpPr>
                  <p:spPr bwMode="auto">
                    <a:xfrm>
                      <a:off x="1215"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05" name="Rectangle 137">
                      <a:extLst>
                        <a:ext uri="{FF2B5EF4-FFF2-40B4-BE49-F238E27FC236}">
                          <a16:creationId xmlns:a16="http://schemas.microsoft.com/office/drawing/2014/main" id="{C8A3D099-3A6A-4787-8CDB-D5448FA7CD96}"/>
                        </a:ext>
                      </a:extLst>
                    </p:cNvPr>
                    <p:cNvSpPr>
                      <a:spLocks noChangeArrowheads="1"/>
                    </p:cNvSpPr>
                    <p:nvPr/>
                  </p:nvSpPr>
                  <p:spPr bwMode="auto">
                    <a:xfrm>
                      <a:off x="1215"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06" name="Line 138">
                      <a:extLst>
                        <a:ext uri="{FF2B5EF4-FFF2-40B4-BE49-F238E27FC236}">
                          <a16:creationId xmlns:a16="http://schemas.microsoft.com/office/drawing/2014/main" id="{AD0782DF-2260-4F37-A1AF-DB9031F7072A}"/>
                        </a:ext>
                      </a:extLst>
                    </p:cNvPr>
                    <p:cNvSpPr>
                      <a:spLocks noChangeShapeType="1"/>
                    </p:cNvSpPr>
                    <p:nvPr/>
                  </p:nvSpPr>
                  <p:spPr bwMode="auto">
                    <a:xfrm>
                      <a:off x="1381"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07" name="Rectangle 139">
                      <a:extLst>
                        <a:ext uri="{FF2B5EF4-FFF2-40B4-BE49-F238E27FC236}">
                          <a16:creationId xmlns:a16="http://schemas.microsoft.com/office/drawing/2014/main" id="{1EFA178B-7ACC-4B50-9C7C-1AEDE38C2BA8}"/>
                        </a:ext>
                      </a:extLst>
                    </p:cNvPr>
                    <p:cNvSpPr>
                      <a:spLocks noChangeArrowheads="1"/>
                    </p:cNvSpPr>
                    <p:nvPr/>
                  </p:nvSpPr>
                  <p:spPr bwMode="auto">
                    <a:xfrm>
                      <a:off x="1381"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08" name="Line 140">
                      <a:extLst>
                        <a:ext uri="{FF2B5EF4-FFF2-40B4-BE49-F238E27FC236}">
                          <a16:creationId xmlns:a16="http://schemas.microsoft.com/office/drawing/2014/main" id="{311732C2-0CF7-48E0-B7FE-EDBDEE78F1BF}"/>
                        </a:ext>
                      </a:extLst>
                    </p:cNvPr>
                    <p:cNvSpPr>
                      <a:spLocks noChangeShapeType="1"/>
                    </p:cNvSpPr>
                    <p:nvPr/>
                  </p:nvSpPr>
                  <p:spPr bwMode="auto">
                    <a:xfrm>
                      <a:off x="1547"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09" name="Rectangle 141">
                      <a:extLst>
                        <a:ext uri="{FF2B5EF4-FFF2-40B4-BE49-F238E27FC236}">
                          <a16:creationId xmlns:a16="http://schemas.microsoft.com/office/drawing/2014/main" id="{04DA85F6-B97E-451F-8F5C-ECE4AF376EA6}"/>
                        </a:ext>
                      </a:extLst>
                    </p:cNvPr>
                    <p:cNvSpPr>
                      <a:spLocks noChangeArrowheads="1"/>
                    </p:cNvSpPr>
                    <p:nvPr/>
                  </p:nvSpPr>
                  <p:spPr bwMode="auto">
                    <a:xfrm>
                      <a:off x="1547"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10" name="Line 142">
                      <a:extLst>
                        <a:ext uri="{FF2B5EF4-FFF2-40B4-BE49-F238E27FC236}">
                          <a16:creationId xmlns:a16="http://schemas.microsoft.com/office/drawing/2014/main" id="{F3AA78BB-F1ED-4C11-B023-BCF517AC73E4}"/>
                        </a:ext>
                      </a:extLst>
                    </p:cNvPr>
                    <p:cNvSpPr>
                      <a:spLocks noChangeShapeType="1"/>
                    </p:cNvSpPr>
                    <p:nvPr/>
                  </p:nvSpPr>
                  <p:spPr bwMode="auto">
                    <a:xfrm>
                      <a:off x="1713"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11" name="Rectangle 143">
                      <a:extLst>
                        <a:ext uri="{FF2B5EF4-FFF2-40B4-BE49-F238E27FC236}">
                          <a16:creationId xmlns:a16="http://schemas.microsoft.com/office/drawing/2014/main" id="{3437F4E3-8FF4-46DE-8EDB-E07ED15E0F85}"/>
                        </a:ext>
                      </a:extLst>
                    </p:cNvPr>
                    <p:cNvSpPr>
                      <a:spLocks noChangeArrowheads="1"/>
                    </p:cNvSpPr>
                    <p:nvPr/>
                  </p:nvSpPr>
                  <p:spPr bwMode="auto">
                    <a:xfrm>
                      <a:off x="1713"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12" name="Line 144">
                      <a:extLst>
                        <a:ext uri="{FF2B5EF4-FFF2-40B4-BE49-F238E27FC236}">
                          <a16:creationId xmlns:a16="http://schemas.microsoft.com/office/drawing/2014/main" id="{D941F6DE-0299-4B14-A494-6B513C4F2D18}"/>
                        </a:ext>
                      </a:extLst>
                    </p:cNvPr>
                    <p:cNvSpPr>
                      <a:spLocks noChangeShapeType="1"/>
                    </p:cNvSpPr>
                    <p:nvPr/>
                  </p:nvSpPr>
                  <p:spPr bwMode="auto">
                    <a:xfrm>
                      <a:off x="1879"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13" name="Rectangle 145">
                      <a:extLst>
                        <a:ext uri="{FF2B5EF4-FFF2-40B4-BE49-F238E27FC236}">
                          <a16:creationId xmlns:a16="http://schemas.microsoft.com/office/drawing/2014/main" id="{4F45F74A-8DCE-4628-89EB-A5A7A0924B25}"/>
                        </a:ext>
                      </a:extLst>
                    </p:cNvPr>
                    <p:cNvSpPr>
                      <a:spLocks noChangeArrowheads="1"/>
                    </p:cNvSpPr>
                    <p:nvPr/>
                  </p:nvSpPr>
                  <p:spPr bwMode="auto">
                    <a:xfrm>
                      <a:off x="1879"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14" name="Line 146">
                      <a:extLst>
                        <a:ext uri="{FF2B5EF4-FFF2-40B4-BE49-F238E27FC236}">
                          <a16:creationId xmlns:a16="http://schemas.microsoft.com/office/drawing/2014/main" id="{C04A7700-E976-46F5-BCB4-AA11FC34EC83}"/>
                        </a:ext>
                      </a:extLst>
                    </p:cNvPr>
                    <p:cNvSpPr>
                      <a:spLocks noChangeShapeType="1"/>
                    </p:cNvSpPr>
                    <p:nvPr/>
                  </p:nvSpPr>
                  <p:spPr bwMode="auto">
                    <a:xfrm>
                      <a:off x="2045"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15" name="Rectangle 147">
                      <a:extLst>
                        <a:ext uri="{FF2B5EF4-FFF2-40B4-BE49-F238E27FC236}">
                          <a16:creationId xmlns:a16="http://schemas.microsoft.com/office/drawing/2014/main" id="{94188F38-82AC-48D7-A9BB-EEE447E63C22}"/>
                        </a:ext>
                      </a:extLst>
                    </p:cNvPr>
                    <p:cNvSpPr>
                      <a:spLocks noChangeArrowheads="1"/>
                    </p:cNvSpPr>
                    <p:nvPr/>
                  </p:nvSpPr>
                  <p:spPr bwMode="auto">
                    <a:xfrm>
                      <a:off x="2045"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16" name="Line 148">
                      <a:extLst>
                        <a:ext uri="{FF2B5EF4-FFF2-40B4-BE49-F238E27FC236}">
                          <a16:creationId xmlns:a16="http://schemas.microsoft.com/office/drawing/2014/main" id="{78A3F943-14C2-4944-8220-040195757367}"/>
                        </a:ext>
                      </a:extLst>
                    </p:cNvPr>
                    <p:cNvSpPr>
                      <a:spLocks noChangeShapeType="1"/>
                    </p:cNvSpPr>
                    <p:nvPr/>
                  </p:nvSpPr>
                  <p:spPr bwMode="auto">
                    <a:xfrm>
                      <a:off x="2211"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17" name="Rectangle 149">
                      <a:extLst>
                        <a:ext uri="{FF2B5EF4-FFF2-40B4-BE49-F238E27FC236}">
                          <a16:creationId xmlns:a16="http://schemas.microsoft.com/office/drawing/2014/main" id="{0DC12F6C-F82D-488C-9F62-16DE838752C1}"/>
                        </a:ext>
                      </a:extLst>
                    </p:cNvPr>
                    <p:cNvSpPr>
                      <a:spLocks noChangeArrowheads="1"/>
                    </p:cNvSpPr>
                    <p:nvPr/>
                  </p:nvSpPr>
                  <p:spPr bwMode="auto">
                    <a:xfrm>
                      <a:off x="2211"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18" name="Line 150">
                      <a:extLst>
                        <a:ext uri="{FF2B5EF4-FFF2-40B4-BE49-F238E27FC236}">
                          <a16:creationId xmlns:a16="http://schemas.microsoft.com/office/drawing/2014/main" id="{493772CA-93D4-447D-AA45-6DD2937BD5F4}"/>
                        </a:ext>
                      </a:extLst>
                    </p:cNvPr>
                    <p:cNvSpPr>
                      <a:spLocks noChangeShapeType="1"/>
                    </p:cNvSpPr>
                    <p:nvPr/>
                  </p:nvSpPr>
                  <p:spPr bwMode="auto">
                    <a:xfrm>
                      <a:off x="2377"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19" name="Rectangle 151">
                      <a:extLst>
                        <a:ext uri="{FF2B5EF4-FFF2-40B4-BE49-F238E27FC236}">
                          <a16:creationId xmlns:a16="http://schemas.microsoft.com/office/drawing/2014/main" id="{3965D2EF-2568-439D-8C99-BFAB7C5B454C}"/>
                        </a:ext>
                      </a:extLst>
                    </p:cNvPr>
                    <p:cNvSpPr>
                      <a:spLocks noChangeArrowheads="1"/>
                    </p:cNvSpPr>
                    <p:nvPr/>
                  </p:nvSpPr>
                  <p:spPr bwMode="auto">
                    <a:xfrm>
                      <a:off x="2377"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20" name="Line 152">
                      <a:extLst>
                        <a:ext uri="{FF2B5EF4-FFF2-40B4-BE49-F238E27FC236}">
                          <a16:creationId xmlns:a16="http://schemas.microsoft.com/office/drawing/2014/main" id="{510919C5-688C-4F93-A110-CEF97FAB1EA6}"/>
                        </a:ext>
                      </a:extLst>
                    </p:cNvPr>
                    <p:cNvSpPr>
                      <a:spLocks noChangeShapeType="1"/>
                    </p:cNvSpPr>
                    <p:nvPr/>
                  </p:nvSpPr>
                  <p:spPr bwMode="auto">
                    <a:xfrm>
                      <a:off x="2544"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21" name="Rectangle 153">
                      <a:extLst>
                        <a:ext uri="{FF2B5EF4-FFF2-40B4-BE49-F238E27FC236}">
                          <a16:creationId xmlns:a16="http://schemas.microsoft.com/office/drawing/2014/main" id="{5DA2528E-4F5F-4E6A-B130-9914664ADFA7}"/>
                        </a:ext>
                      </a:extLst>
                    </p:cNvPr>
                    <p:cNvSpPr>
                      <a:spLocks noChangeArrowheads="1"/>
                    </p:cNvSpPr>
                    <p:nvPr/>
                  </p:nvSpPr>
                  <p:spPr bwMode="auto">
                    <a:xfrm>
                      <a:off x="2544"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22" name="Line 154">
                      <a:extLst>
                        <a:ext uri="{FF2B5EF4-FFF2-40B4-BE49-F238E27FC236}">
                          <a16:creationId xmlns:a16="http://schemas.microsoft.com/office/drawing/2014/main" id="{302C2796-ECA4-47D8-AC28-32A59B28F116}"/>
                        </a:ext>
                      </a:extLst>
                    </p:cNvPr>
                    <p:cNvSpPr>
                      <a:spLocks noChangeShapeType="1"/>
                    </p:cNvSpPr>
                    <p:nvPr/>
                  </p:nvSpPr>
                  <p:spPr bwMode="auto">
                    <a:xfrm>
                      <a:off x="2710"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23" name="Rectangle 155">
                      <a:extLst>
                        <a:ext uri="{FF2B5EF4-FFF2-40B4-BE49-F238E27FC236}">
                          <a16:creationId xmlns:a16="http://schemas.microsoft.com/office/drawing/2014/main" id="{781057C1-1A39-46EB-BC81-3CE56A2CC74A}"/>
                        </a:ext>
                      </a:extLst>
                    </p:cNvPr>
                    <p:cNvSpPr>
                      <a:spLocks noChangeArrowheads="1"/>
                    </p:cNvSpPr>
                    <p:nvPr/>
                  </p:nvSpPr>
                  <p:spPr bwMode="auto">
                    <a:xfrm>
                      <a:off x="2710"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24" name="Line 156">
                      <a:extLst>
                        <a:ext uri="{FF2B5EF4-FFF2-40B4-BE49-F238E27FC236}">
                          <a16:creationId xmlns:a16="http://schemas.microsoft.com/office/drawing/2014/main" id="{EFB0D6C0-D536-4311-A0D7-81130E05219C}"/>
                        </a:ext>
                      </a:extLst>
                    </p:cNvPr>
                    <p:cNvSpPr>
                      <a:spLocks noChangeShapeType="1"/>
                    </p:cNvSpPr>
                    <p:nvPr/>
                  </p:nvSpPr>
                  <p:spPr bwMode="auto">
                    <a:xfrm>
                      <a:off x="2876"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25" name="Rectangle 157">
                      <a:extLst>
                        <a:ext uri="{FF2B5EF4-FFF2-40B4-BE49-F238E27FC236}">
                          <a16:creationId xmlns:a16="http://schemas.microsoft.com/office/drawing/2014/main" id="{4872F9EF-6BA2-4101-A1DC-51BF182B8797}"/>
                        </a:ext>
                      </a:extLst>
                    </p:cNvPr>
                    <p:cNvSpPr>
                      <a:spLocks noChangeArrowheads="1"/>
                    </p:cNvSpPr>
                    <p:nvPr/>
                  </p:nvSpPr>
                  <p:spPr bwMode="auto">
                    <a:xfrm>
                      <a:off x="2876"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26" name="Line 158">
                      <a:extLst>
                        <a:ext uri="{FF2B5EF4-FFF2-40B4-BE49-F238E27FC236}">
                          <a16:creationId xmlns:a16="http://schemas.microsoft.com/office/drawing/2014/main" id="{6A9EB5C9-482E-4E71-8143-B625BF1B48F6}"/>
                        </a:ext>
                      </a:extLst>
                    </p:cNvPr>
                    <p:cNvSpPr>
                      <a:spLocks noChangeShapeType="1"/>
                    </p:cNvSpPr>
                    <p:nvPr/>
                  </p:nvSpPr>
                  <p:spPr bwMode="auto">
                    <a:xfrm>
                      <a:off x="3042"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27" name="Rectangle 159">
                      <a:extLst>
                        <a:ext uri="{FF2B5EF4-FFF2-40B4-BE49-F238E27FC236}">
                          <a16:creationId xmlns:a16="http://schemas.microsoft.com/office/drawing/2014/main" id="{B0C5F0CC-2227-4303-9B7D-E10CC4825BF9}"/>
                        </a:ext>
                      </a:extLst>
                    </p:cNvPr>
                    <p:cNvSpPr>
                      <a:spLocks noChangeArrowheads="1"/>
                    </p:cNvSpPr>
                    <p:nvPr/>
                  </p:nvSpPr>
                  <p:spPr bwMode="auto">
                    <a:xfrm>
                      <a:off x="3042"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28" name="Line 160">
                      <a:extLst>
                        <a:ext uri="{FF2B5EF4-FFF2-40B4-BE49-F238E27FC236}">
                          <a16:creationId xmlns:a16="http://schemas.microsoft.com/office/drawing/2014/main" id="{CADF16CB-E59D-4305-8AEC-413EF478335E}"/>
                        </a:ext>
                      </a:extLst>
                    </p:cNvPr>
                    <p:cNvSpPr>
                      <a:spLocks noChangeShapeType="1"/>
                    </p:cNvSpPr>
                    <p:nvPr/>
                  </p:nvSpPr>
                  <p:spPr bwMode="auto">
                    <a:xfrm>
                      <a:off x="3208"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29" name="Rectangle 161">
                      <a:extLst>
                        <a:ext uri="{FF2B5EF4-FFF2-40B4-BE49-F238E27FC236}">
                          <a16:creationId xmlns:a16="http://schemas.microsoft.com/office/drawing/2014/main" id="{0F5EDC0C-4872-4449-B495-49057CAC555A}"/>
                        </a:ext>
                      </a:extLst>
                    </p:cNvPr>
                    <p:cNvSpPr>
                      <a:spLocks noChangeArrowheads="1"/>
                    </p:cNvSpPr>
                    <p:nvPr/>
                  </p:nvSpPr>
                  <p:spPr bwMode="auto">
                    <a:xfrm>
                      <a:off x="3208"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30" name="Line 162">
                      <a:extLst>
                        <a:ext uri="{FF2B5EF4-FFF2-40B4-BE49-F238E27FC236}">
                          <a16:creationId xmlns:a16="http://schemas.microsoft.com/office/drawing/2014/main" id="{F2B948EE-31CD-43E4-9E5A-75E95C46004F}"/>
                        </a:ext>
                      </a:extLst>
                    </p:cNvPr>
                    <p:cNvSpPr>
                      <a:spLocks noChangeShapeType="1"/>
                    </p:cNvSpPr>
                    <p:nvPr/>
                  </p:nvSpPr>
                  <p:spPr bwMode="auto">
                    <a:xfrm>
                      <a:off x="3374"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31" name="Rectangle 163">
                      <a:extLst>
                        <a:ext uri="{FF2B5EF4-FFF2-40B4-BE49-F238E27FC236}">
                          <a16:creationId xmlns:a16="http://schemas.microsoft.com/office/drawing/2014/main" id="{C4562AEC-9C3B-45B3-8BE3-89D13C7E8E5A}"/>
                        </a:ext>
                      </a:extLst>
                    </p:cNvPr>
                    <p:cNvSpPr>
                      <a:spLocks noChangeArrowheads="1"/>
                    </p:cNvSpPr>
                    <p:nvPr/>
                  </p:nvSpPr>
                  <p:spPr bwMode="auto">
                    <a:xfrm>
                      <a:off x="3374"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32" name="Line 164">
                      <a:extLst>
                        <a:ext uri="{FF2B5EF4-FFF2-40B4-BE49-F238E27FC236}">
                          <a16:creationId xmlns:a16="http://schemas.microsoft.com/office/drawing/2014/main" id="{C3FE0CA4-80BA-407B-9A0B-9816940678BD}"/>
                        </a:ext>
                      </a:extLst>
                    </p:cNvPr>
                    <p:cNvSpPr>
                      <a:spLocks noChangeShapeType="1"/>
                    </p:cNvSpPr>
                    <p:nvPr/>
                  </p:nvSpPr>
                  <p:spPr bwMode="auto">
                    <a:xfrm>
                      <a:off x="3540"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33" name="Rectangle 165">
                      <a:extLst>
                        <a:ext uri="{FF2B5EF4-FFF2-40B4-BE49-F238E27FC236}">
                          <a16:creationId xmlns:a16="http://schemas.microsoft.com/office/drawing/2014/main" id="{3ABF00BE-FDA4-4A68-AC0C-73BF05F2DF3D}"/>
                        </a:ext>
                      </a:extLst>
                    </p:cNvPr>
                    <p:cNvSpPr>
                      <a:spLocks noChangeArrowheads="1"/>
                    </p:cNvSpPr>
                    <p:nvPr/>
                  </p:nvSpPr>
                  <p:spPr bwMode="auto">
                    <a:xfrm>
                      <a:off x="3540"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34" name="Line 166">
                      <a:extLst>
                        <a:ext uri="{FF2B5EF4-FFF2-40B4-BE49-F238E27FC236}">
                          <a16:creationId xmlns:a16="http://schemas.microsoft.com/office/drawing/2014/main" id="{83B9AC26-705D-4A3C-AFC6-A8262CEB7087}"/>
                        </a:ext>
                      </a:extLst>
                    </p:cNvPr>
                    <p:cNvSpPr>
                      <a:spLocks noChangeShapeType="1"/>
                    </p:cNvSpPr>
                    <p:nvPr/>
                  </p:nvSpPr>
                  <p:spPr bwMode="auto">
                    <a:xfrm>
                      <a:off x="3706"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35" name="Rectangle 167">
                      <a:extLst>
                        <a:ext uri="{FF2B5EF4-FFF2-40B4-BE49-F238E27FC236}">
                          <a16:creationId xmlns:a16="http://schemas.microsoft.com/office/drawing/2014/main" id="{E9D45C29-4BC2-4E2A-A9F2-1FDA1ACDCD32}"/>
                        </a:ext>
                      </a:extLst>
                    </p:cNvPr>
                    <p:cNvSpPr>
                      <a:spLocks noChangeArrowheads="1"/>
                    </p:cNvSpPr>
                    <p:nvPr/>
                  </p:nvSpPr>
                  <p:spPr bwMode="auto">
                    <a:xfrm>
                      <a:off x="3706"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36" name="Line 168">
                      <a:extLst>
                        <a:ext uri="{FF2B5EF4-FFF2-40B4-BE49-F238E27FC236}">
                          <a16:creationId xmlns:a16="http://schemas.microsoft.com/office/drawing/2014/main" id="{3DFBDB1C-61BC-40FA-8B42-7A03D23F7F7F}"/>
                        </a:ext>
                      </a:extLst>
                    </p:cNvPr>
                    <p:cNvSpPr>
                      <a:spLocks noChangeShapeType="1"/>
                    </p:cNvSpPr>
                    <p:nvPr/>
                  </p:nvSpPr>
                  <p:spPr bwMode="auto">
                    <a:xfrm>
                      <a:off x="3873"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37" name="Rectangle 169">
                      <a:extLst>
                        <a:ext uri="{FF2B5EF4-FFF2-40B4-BE49-F238E27FC236}">
                          <a16:creationId xmlns:a16="http://schemas.microsoft.com/office/drawing/2014/main" id="{0812D756-8C42-49B0-AECF-DF4FC8800FA2}"/>
                        </a:ext>
                      </a:extLst>
                    </p:cNvPr>
                    <p:cNvSpPr>
                      <a:spLocks noChangeArrowheads="1"/>
                    </p:cNvSpPr>
                    <p:nvPr/>
                  </p:nvSpPr>
                  <p:spPr bwMode="auto">
                    <a:xfrm>
                      <a:off x="3873"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38" name="Line 170">
                      <a:extLst>
                        <a:ext uri="{FF2B5EF4-FFF2-40B4-BE49-F238E27FC236}">
                          <a16:creationId xmlns:a16="http://schemas.microsoft.com/office/drawing/2014/main" id="{B957A25E-3446-4D0A-A930-7D37D3297F72}"/>
                        </a:ext>
                      </a:extLst>
                    </p:cNvPr>
                    <p:cNvSpPr>
                      <a:spLocks noChangeShapeType="1"/>
                    </p:cNvSpPr>
                    <p:nvPr/>
                  </p:nvSpPr>
                  <p:spPr bwMode="auto">
                    <a:xfrm>
                      <a:off x="4039"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39" name="Rectangle 171">
                      <a:extLst>
                        <a:ext uri="{FF2B5EF4-FFF2-40B4-BE49-F238E27FC236}">
                          <a16:creationId xmlns:a16="http://schemas.microsoft.com/office/drawing/2014/main" id="{912EF380-F342-41A9-951C-F39EED745520}"/>
                        </a:ext>
                      </a:extLst>
                    </p:cNvPr>
                    <p:cNvSpPr>
                      <a:spLocks noChangeArrowheads="1"/>
                    </p:cNvSpPr>
                    <p:nvPr/>
                  </p:nvSpPr>
                  <p:spPr bwMode="auto">
                    <a:xfrm>
                      <a:off x="4039"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40" name="Line 172">
                      <a:extLst>
                        <a:ext uri="{FF2B5EF4-FFF2-40B4-BE49-F238E27FC236}">
                          <a16:creationId xmlns:a16="http://schemas.microsoft.com/office/drawing/2014/main" id="{0F1790FC-FDBB-433E-8719-6B6152D83348}"/>
                        </a:ext>
                      </a:extLst>
                    </p:cNvPr>
                    <p:cNvSpPr>
                      <a:spLocks noChangeShapeType="1"/>
                    </p:cNvSpPr>
                    <p:nvPr/>
                  </p:nvSpPr>
                  <p:spPr bwMode="auto">
                    <a:xfrm>
                      <a:off x="4205"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41" name="Rectangle 173">
                      <a:extLst>
                        <a:ext uri="{FF2B5EF4-FFF2-40B4-BE49-F238E27FC236}">
                          <a16:creationId xmlns:a16="http://schemas.microsoft.com/office/drawing/2014/main" id="{F8DB439A-ABA9-4804-8AE3-455E09349DC4}"/>
                        </a:ext>
                      </a:extLst>
                    </p:cNvPr>
                    <p:cNvSpPr>
                      <a:spLocks noChangeArrowheads="1"/>
                    </p:cNvSpPr>
                    <p:nvPr/>
                  </p:nvSpPr>
                  <p:spPr bwMode="auto">
                    <a:xfrm>
                      <a:off x="4205"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42" name="Line 174">
                      <a:extLst>
                        <a:ext uri="{FF2B5EF4-FFF2-40B4-BE49-F238E27FC236}">
                          <a16:creationId xmlns:a16="http://schemas.microsoft.com/office/drawing/2014/main" id="{D9BB1C6D-9B38-4D19-9E02-67AEF73D8692}"/>
                        </a:ext>
                      </a:extLst>
                    </p:cNvPr>
                    <p:cNvSpPr>
                      <a:spLocks noChangeShapeType="1"/>
                    </p:cNvSpPr>
                    <p:nvPr/>
                  </p:nvSpPr>
                  <p:spPr bwMode="auto">
                    <a:xfrm>
                      <a:off x="4371"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43" name="Rectangle 175">
                      <a:extLst>
                        <a:ext uri="{FF2B5EF4-FFF2-40B4-BE49-F238E27FC236}">
                          <a16:creationId xmlns:a16="http://schemas.microsoft.com/office/drawing/2014/main" id="{87EA99A9-7708-4258-A8F0-62EF1B005C89}"/>
                        </a:ext>
                      </a:extLst>
                    </p:cNvPr>
                    <p:cNvSpPr>
                      <a:spLocks noChangeArrowheads="1"/>
                    </p:cNvSpPr>
                    <p:nvPr/>
                  </p:nvSpPr>
                  <p:spPr bwMode="auto">
                    <a:xfrm>
                      <a:off x="4371"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44" name="Line 176">
                      <a:extLst>
                        <a:ext uri="{FF2B5EF4-FFF2-40B4-BE49-F238E27FC236}">
                          <a16:creationId xmlns:a16="http://schemas.microsoft.com/office/drawing/2014/main" id="{DA73461A-328C-4755-986F-E3015BDDBEBC}"/>
                        </a:ext>
                      </a:extLst>
                    </p:cNvPr>
                    <p:cNvSpPr>
                      <a:spLocks noChangeShapeType="1"/>
                    </p:cNvSpPr>
                    <p:nvPr/>
                  </p:nvSpPr>
                  <p:spPr bwMode="auto">
                    <a:xfrm>
                      <a:off x="4537"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45" name="Rectangle 177">
                      <a:extLst>
                        <a:ext uri="{FF2B5EF4-FFF2-40B4-BE49-F238E27FC236}">
                          <a16:creationId xmlns:a16="http://schemas.microsoft.com/office/drawing/2014/main" id="{7F1B8F7C-DAA6-40A1-980B-BB8B4933220E}"/>
                        </a:ext>
                      </a:extLst>
                    </p:cNvPr>
                    <p:cNvSpPr>
                      <a:spLocks noChangeArrowheads="1"/>
                    </p:cNvSpPr>
                    <p:nvPr/>
                  </p:nvSpPr>
                  <p:spPr bwMode="auto">
                    <a:xfrm>
                      <a:off x="4537"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46" name="Line 178">
                      <a:extLst>
                        <a:ext uri="{FF2B5EF4-FFF2-40B4-BE49-F238E27FC236}">
                          <a16:creationId xmlns:a16="http://schemas.microsoft.com/office/drawing/2014/main" id="{56098D5D-DE10-4BFD-8147-6173E24D8658}"/>
                        </a:ext>
                      </a:extLst>
                    </p:cNvPr>
                    <p:cNvSpPr>
                      <a:spLocks noChangeShapeType="1"/>
                    </p:cNvSpPr>
                    <p:nvPr/>
                  </p:nvSpPr>
                  <p:spPr bwMode="auto">
                    <a:xfrm>
                      <a:off x="4703"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47" name="Rectangle 179">
                      <a:extLst>
                        <a:ext uri="{FF2B5EF4-FFF2-40B4-BE49-F238E27FC236}">
                          <a16:creationId xmlns:a16="http://schemas.microsoft.com/office/drawing/2014/main" id="{0D0C8933-DF11-4E3D-9FFC-D2BB7B58818E}"/>
                        </a:ext>
                      </a:extLst>
                    </p:cNvPr>
                    <p:cNvSpPr>
                      <a:spLocks noChangeArrowheads="1"/>
                    </p:cNvSpPr>
                    <p:nvPr/>
                  </p:nvSpPr>
                  <p:spPr bwMode="auto">
                    <a:xfrm>
                      <a:off x="4703"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48" name="Line 180">
                      <a:extLst>
                        <a:ext uri="{FF2B5EF4-FFF2-40B4-BE49-F238E27FC236}">
                          <a16:creationId xmlns:a16="http://schemas.microsoft.com/office/drawing/2014/main" id="{083A9044-268F-42A0-A97A-4665130DC8C3}"/>
                        </a:ext>
                      </a:extLst>
                    </p:cNvPr>
                    <p:cNvSpPr>
                      <a:spLocks noChangeShapeType="1"/>
                    </p:cNvSpPr>
                    <p:nvPr/>
                  </p:nvSpPr>
                  <p:spPr bwMode="auto">
                    <a:xfrm>
                      <a:off x="4869"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49" name="Rectangle 181">
                      <a:extLst>
                        <a:ext uri="{FF2B5EF4-FFF2-40B4-BE49-F238E27FC236}">
                          <a16:creationId xmlns:a16="http://schemas.microsoft.com/office/drawing/2014/main" id="{2DE9AECF-C58C-4574-B835-339E4886E6E6}"/>
                        </a:ext>
                      </a:extLst>
                    </p:cNvPr>
                    <p:cNvSpPr>
                      <a:spLocks noChangeArrowheads="1"/>
                    </p:cNvSpPr>
                    <p:nvPr/>
                  </p:nvSpPr>
                  <p:spPr bwMode="auto">
                    <a:xfrm>
                      <a:off x="4869"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50" name="Line 182">
                      <a:extLst>
                        <a:ext uri="{FF2B5EF4-FFF2-40B4-BE49-F238E27FC236}">
                          <a16:creationId xmlns:a16="http://schemas.microsoft.com/office/drawing/2014/main" id="{4CF362F4-875F-4629-946C-239F7A0BC6F0}"/>
                        </a:ext>
                      </a:extLst>
                    </p:cNvPr>
                    <p:cNvSpPr>
                      <a:spLocks noChangeShapeType="1"/>
                    </p:cNvSpPr>
                    <p:nvPr/>
                  </p:nvSpPr>
                  <p:spPr bwMode="auto">
                    <a:xfrm>
                      <a:off x="5035"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51" name="Rectangle 183">
                      <a:extLst>
                        <a:ext uri="{FF2B5EF4-FFF2-40B4-BE49-F238E27FC236}">
                          <a16:creationId xmlns:a16="http://schemas.microsoft.com/office/drawing/2014/main" id="{8F9391A3-177A-4EC0-AF77-2AC615E1DC29}"/>
                        </a:ext>
                      </a:extLst>
                    </p:cNvPr>
                    <p:cNvSpPr>
                      <a:spLocks noChangeArrowheads="1"/>
                    </p:cNvSpPr>
                    <p:nvPr/>
                  </p:nvSpPr>
                  <p:spPr bwMode="auto">
                    <a:xfrm>
                      <a:off x="5035" y="528"/>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52" name="Line 184">
                      <a:extLst>
                        <a:ext uri="{FF2B5EF4-FFF2-40B4-BE49-F238E27FC236}">
                          <a16:creationId xmlns:a16="http://schemas.microsoft.com/office/drawing/2014/main" id="{18235995-C110-4423-A35C-CB53F1962484}"/>
                        </a:ext>
                      </a:extLst>
                    </p:cNvPr>
                    <p:cNvSpPr>
                      <a:spLocks noChangeShapeType="1"/>
                    </p:cNvSpPr>
                    <p:nvPr/>
                  </p:nvSpPr>
                  <p:spPr bwMode="auto">
                    <a:xfrm>
                      <a:off x="5202"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53" name="Rectangle 185">
                      <a:extLst>
                        <a:ext uri="{FF2B5EF4-FFF2-40B4-BE49-F238E27FC236}">
                          <a16:creationId xmlns:a16="http://schemas.microsoft.com/office/drawing/2014/main" id="{954E2904-45D9-47A9-A9A0-1E5FA220DE7F}"/>
                        </a:ext>
                      </a:extLst>
                    </p:cNvPr>
                    <p:cNvSpPr>
                      <a:spLocks noChangeArrowheads="1"/>
                    </p:cNvSpPr>
                    <p:nvPr/>
                  </p:nvSpPr>
                  <p:spPr bwMode="auto">
                    <a:xfrm>
                      <a:off x="5202"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54" name="Line 186">
                      <a:extLst>
                        <a:ext uri="{FF2B5EF4-FFF2-40B4-BE49-F238E27FC236}">
                          <a16:creationId xmlns:a16="http://schemas.microsoft.com/office/drawing/2014/main" id="{C8D31E47-9629-4825-9B2B-CC560B3FFCFC}"/>
                        </a:ext>
                      </a:extLst>
                    </p:cNvPr>
                    <p:cNvSpPr>
                      <a:spLocks noChangeShapeType="1"/>
                    </p:cNvSpPr>
                    <p:nvPr/>
                  </p:nvSpPr>
                  <p:spPr bwMode="auto">
                    <a:xfrm>
                      <a:off x="5368" y="528"/>
                      <a:ext cx="1" cy="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55" name="Rectangle 187">
                      <a:extLst>
                        <a:ext uri="{FF2B5EF4-FFF2-40B4-BE49-F238E27FC236}">
                          <a16:creationId xmlns:a16="http://schemas.microsoft.com/office/drawing/2014/main" id="{1B8BC4F7-EF00-4322-9084-8971E6669877}"/>
                        </a:ext>
                      </a:extLst>
                    </p:cNvPr>
                    <p:cNvSpPr>
                      <a:spLocks noChangeArrowheads="1"/>
                    </p:cNvSpPr>
                    <p:nvPr/>
                  </p:nvSpPr>
                  <p:spPr bwMode="auto">
                    <a:xfrm>
                      <a:off x="5368" y="528"/>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56" name="Line 188">
                      <a:extLst>
                        <a:ext uri="{FF2B5EF4-FFF2-40B4-BE49-F238E27FC236}">
                          <a16:creationId xmlns:a16="http://schemas.microsoft.com/office/drawing/2014/main" id="{37FDDF14-8C6F-4BC0-853E-1D4AFCF27642}"/>
                        </a:ext>
                      </a:extLst>
                    </p:cNvPr>
                    <p:cNvSpPr>
                      <a:spLocks noChangeShapeType="1"/>
                    </p:cNvSpPr>
                    <p:nvPr/>
                  </p:nvSpPr>
                  <p:spPr bwMode="auto">
                    <a:xfrm>
                      <a:off x="389" y="736"/>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57" name="Rectangle 189">
                      <a:extLst>
                        <a:ext uri="{FF2B5EF4-FFF2-40B4-BE49-F238E27FC236}">
                          <a16:creationId xmlns:a16="http://schemas.microsoft.com/office/drawing/2014/main" id="{3BE2EA1C-D880-40F6-92EB-C6BAC7F8BA53}"/>
                        </a:ext>
                      </a:extLst>
                    </p:cNvPr>
                    <p:cNvSpPr>
                      <a:spLocks noChangeArrowheads="1"/>
                    </p:cNvSpPr>
                    <p:nvPr/>
                  </p:nvSpPr>
                  <p:spPr bwMode="auto">
                    <a:xfrm>
                      <a:off x="389" y="736"/>
                      <a:ext cx="515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58" name="Line 190">
                      <a:extLst>
                        <a:ext uri="{FF2B5EF4-FFF2-40B4-BE49-F238E27FC236}">
                          <a16:creationId xmlns:a16="http://schemas.microsoft.com/office/drawing/2014/main" id="{8B290A13-CDE8-4E9F-AED7-5915184A3C5C}"/>
                        </a:ext>
                      </a:extLst>
                    </p:cNvPr>
                    <p:cNvSpPr>
                      <a:spLocks noChangeShapeType="1"/>
                    </p:cNvSpPr>
                    <p:nvPr/>
                  </p:nvSpPr>
                  <p:spPr bwMode="auto">
                    <a:xfrm>
                      <a:off x="5534" y="528"/>
                      <a:ext cx="1" cy="208"/>
                    </a:xfrm>
                    <a:prstGeom prst="line">
                      <a:avLst/>
                    </a:prstGeom>
                    <a:noFill/>
                    <a:ln w="0">
                      <a:no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59" name="Line 192">
                      <a:extLst>
                        <a:ext uri="{FF2B5EF4-FFF2-40B4-BE49-F238E27FC236}">
                          <a16:creationId xmlns:a16="http://schemas.microsoft.com/office/drawing/2014/main" id="{066CDB9F-CC43-4DD9-909E-7EF9EA17D466}"/>
                        </a:ext>
                      </a:extLst>
                    </p:cNvPr>
                    <p:cNvSpPr>
                      <a:spLocks noChangeShapeType="1"/>
                    </p:cNvSpPr>
                    <p:nvPr/>
                  </p:nvSpPr>
                  <p:spPr bwMode="auto">
                    <a:xfrm>
                      <a:off x="389" y="824"/>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60" name="Rectangle 193">
                      <a:extLst>
                        <a:ext uri="{FF2B5EF4-FFF2-40B4-BE49-F238E27FC236}">
                          <a16:creationId xmlns:a16="http://schemas.microsoft.com/office/drawing/2014/main" id="{56ED124F-1A7D-4F3D-A6C2-129B09FC0875}"/>
                        </a:ext>
                      </a:extLst>
                    </p:cNvPr>
                    <p:cNvSpPr>
                      <a:spLocks noChangeArrowheads="1"/>
                    </p:cNvSpPr>
                    <p:nvPr/>
                  </p:nvSpPr>
                  <p:spPr bwMode="auto">
                    <a:xfrm>
                      <a:off x="389" y="824"/>
                      <a:ext cx="515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61" name="Line 194">
                      <a:extLst>
                        <a:ext uri="{FF2B5EF4-FFF2-40B4-BE49-F238E27FC236}">
                          <a16:creationId xmlns:a16="http://schemas.microsoft.com/office/drawing/2014/main" id="{EC578457-ED4E-43F8-9C12-2A6F34733CBB}"/>
                        </a:ext>
                      </a:extLst>
                    </p:cNvPr>
                    <p:cNvSpPr>
                      <a:spLocks noChangeShapeType="1"/>
                    </p:cNvSpPr>
                    <p:nvPr/>
                  </p:nvSpPr>
                  <p:spPr bwMode="auto">
                    <a:xfrm>
                      <a:off x="384" y="736"/>
                      <a:ext cx="1" cy="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62" name="Rectangle 195">
                      <a:extLst>
                        <a:ext uri="{FF2B5EF4-FFF2-40B4-BE49-F238E27FC236}">
                          <a16:creationId xmlns:a16="http://schemas.microsoft.com/office/drawing/2014/main" id="{D81A7011-15C8-466B-A09C-FB2B68655202}"/>
                        </a:ext>
                      </a:extLst>
                    </p:cNvPr>
                    <p:cNvSpPr>
                      <a:spLocks noChangeArrowheads="1"/>
                    </p:cNvSpPr>
                    <p:nvPr/>
                  </p:nvSpPr>
                  <p:spPr bwMode="auto">
                    <a:xfrm>
                      <a:off x="384" y="736"/>
                      <a:ext cx="5" cy="4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63" name="Line 196">
                      <a:extLst>
                        <a:ext uri="{FF2B5EF4-FFF2-40B4-BE49-F238E27FC236}">
                          <a16:creationId xmlns:a16="http://schemas.microsoft.com/office/drawing/2014/main" id="{97EDC492-A7EB-4E2B-AABA-779171594452}"/>
                        </a:ext>
                      </a:extLst>
                    </p:cNvPr>
                    <p:cNvSpPr>
                      <a:spLocks noChangeShapeType="1"/>
                    </p:cNvSpPr>
                    <p:nvPr/>
                  </p:nvSpPr>
                  <p:spPr bwMode="auto">
                    <a:xfrm>
                      <a:off x="550"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64" name="Rectangle 197">
                      <a:extLst>
                        <a:ext uri="{FF2B5EF4-FFF2-40B4-BE49-F238E27FC236}">
                          <a16:creationId xmlns:a16="http://schemas.microsoft.com/office/drawing/2014/main" id="{7C75ADF7-D458-429C-8681-D43374238E7F}"/>
                        </a:ext>
                      </a:extLst>
                    </p:cNvPr>
                    <p:cNvSpPr>
                      <a:spLocks noChangeArrowheads="1"/>
                    </p:cNvSpPr>
                    <p:nvPr/>
                  </p:nvSpPr>
                  <p:spPr bwMode="auto">
                    <a:xfrm>
                      <a:off x="550"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65" name="Line 198">
                      <a:extLst>
                        <a:ext uri="{FF2B5EF4-FFF2-40B4-BE49-F238E27FC236}">
                          <a16:creationId xmlns:a16="http://schemas.microsoft.com/office/drawing/2014/main" id="{6135FD56-4660-4C63-8426-5EDEA7124939}"/>
                        </a:ext>
                      </a:extLst>
                    </p:cNvPr>
                    <p:cNvSpPr>
                      <a:spLocks noChangeShapeType="1"/>
                    </p:cNvSpPr>
                    <p:nvPr/>
                  </p:nvSpPr>
                  <p:spPr bwMode="auto">
                    <a:xfrm>
                      <a:off x="716" y="741"/>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66" name="Rectangle 199">
                      <a:extLst>
                        <a:ext uri="{FF2B5EF4-FFF2-40B4-BE49-F238E27FC236}">
                          <a16:creationId xmlns:a16="http://schemas.microsoft.com/office/drawing/2014/main" id="{89006D3D-FFD8-4587-A605-7DE0AF84C81F}"/>
                        </a:ext>
                      </a:extLst>
                    </p:cNvPr>
                    <p:cNvSpPr>
                      <a:spLocks noChangeArrowheads="1"/>
                    </p:cNvSpPr>
                    <p:nvPr/>
                  </p:nvSpPr>
                  <p:spPr bwMode="auto">
                    <a:xfrm>
                      <a:off x="716" y="741"/>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67" name="Line 200">
                      <a:extLst>
                        <a:ext uri="{FF2B5EF4-FFF2-40B4-BE49-F238E27FC236}">
                          <a16:creationId xmlns:a16="http://schemas.microsoft.com/office/drawing/2014/main" id="{7688B677-99A4-4492-8927-7B6FD30A99EF}"/>
                        </a:ext>
                      </a:extLst>
                    </p:cNvPr>
                    <p:cNvSpPr>
                      <a:spLocks noChangeShapeType="1"/>
                    </p:cNvSpPr>
                    <p:nvPr/>
                  </p:nvSpPr>
                  <p:spPr bwMode="auto">
                    <a:xfrm>
                      <a:off x="882"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68" name="Rectangle 201">
                      <a:extLst>
                        <a:ext uri="{FF2B5EF4-FFF2-40B4-BE49-F238E27FC236}">
                          <a16:creationId xmlns:a16="http://schemas.microsoft.com/office/drawing/2014/main" id="{9423E88E-EB8A-4204-AA90-E46E85BB9F72}"/>
                        </a:ext>
                      </a:extLst>
                    </p:cNvPr>
                    <p:cNvSpPr>
                      <a:spLocks noChangeArrowheads="1"/>
                    </p:cNvSpPr>
                    <p:nvPr/>
                  </p:nvSpPr>
                  <p:spPr bwMode="auto">
                    <a:xfrm>
                      <a:off x="882"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69" name="Line 202">
                      <a:extLst>
                        <a:ext uri="{FF2B5EF4-FFF2-40B4-BE49-F238E27FC236}">
                          <a16:creationId xmlns:a16="http://schemas.microsoft.com/office/drawing/2014/main" id="{D3669635-970D-442C-A440-F043E83932AA}"/>
                        </a:ext>
                      </a:extLst>
                    </p:cNvPr>
                    <p:cNvSpPr>
                      <a:spLocks noChangeShapeType="1"/>
                    </p:cNvSpPr>
                    <p:nvPr/>
                  </p:nvSpPr>
                  <p:spPr bwMode="auto">
                    <a:xfrm>
                      <a:off x="1048"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70" name="Rectangle 203">
                      <a:extLst>
                        <a:ext uri="{FF2B5EF4-FFF2-40B4-BE49-F238E27FC236}">
                          <a16:creationId xmlns:a16="http://schemas.microsoft.com/office/drawing/2014/main" id="{A97D39D4-36C4-4190-AF2D-89FC9F4ADFFC}"/>
                        </a:ext>
                      </a:extLst>
                    </p:cNvPr>
                    <p:cNvSpPr>
                      <a:spLocks noChangeArrowheads="1"/>
                    </p:cNvSpPr>
                    <p:nvPr/>
                  </p:nvSpPr>
                  <p:spPr bwMode="auto">
                    <a:xfrm>
                      <a:off x="1048"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71" name="Line 204">
                      <a:extLst>
                        <a:ext uri="{FF2B5EF4-FFF2-40B4-BE49-F238E27FC236}">
                          <a16:creationId xmlns:a16="http://schemas.microsoft.com/office/drawing/2014/main" id="{B0868762-E44C-44C7-9959-80EF58B534C0}"/>
                        </a:ext>
                      </a:extLst>
                    </p:cNvPr>
                    <p:cNvSpPr>
                      <a:spLocks noChangeShapeType="1"/>
                    </p:cNvSpPr>
                    <p:nvPr/>
                  </p:nvSpPr>
                  <p:spPr bwMode="auto">
                    <a:xfrm>
                      <a:off x="1215" y="741"/>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72" name="Rectangle 205">
                      <a:extLst>
                        <a:ext uri="{FF2B5EF4-FFF2-40B4-BE49-F238E27FC236}">
                          <a16:creationId xmlns:a16="http://schemas.microsoft.com/office/drawing/2014/main" id="{CB5CEAC0-E48E-47C2-B6C5-53BD092CE551}"/>
                        </a:ext>
                      </a:extLst>
                    </p:cNvPr>
                    <p:cNvSpPr>
                      <a:spLocks noChangeArrowheads="1"/>
                    </p:cNvSpPr>
                    <p:nvPr/>
                  </p:nvSpPr>
                  <p:spPr bwMode="auto">
                    <a:xfrm>
                      <a:off x="1215" y="741"/>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73" name="Line 206">
                      <a:extLst>
                        <a:ext uri="{FF2B5EF4-FFF2-40B4-BE49-F238E27FC236}">
                          <a16:creationId xmlns:a16="http://schemas.microsoft.com/office/drawing/2014/main" id="{0D9F7F40-4059-49E0-A7CC-D15CD8BC7569}"/>
                        </a:ext>
                      </a:extLst>
                    </p:cNvPr>
                    <p:cNvSpPr>
                      <a:spLocks noChangeShapeType="1"/>
                    </p:cNvSpPr>
                    <p:nvPr/>
                  </p:nvSpPr>
                  <p:spPr bwMode="auto">
                    <a:xfrm>
                      <a:off x="1381"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74" name="Rectangle 207">
                      <a:extLst>
                        <a:ext uri="{FF2B5EF4-FFF2-40B4-BE49-F238E27FC236}">
                          <a16:creationId xmlns:a16="http://schemas.microsoft.com/office/drawing/2014/main" id="{AAD1CCB5-B755-4C44-8C01-DD3C424BFCA9}"/>
                        </a:ext>
                      </a:extLst>
                    </p:cNvPr>
                    <p:cNvSpPr>
                      <a:spLocks noChangeArrowheads="1"/>
                    </p:cNvSpPr>
                    <p:nvPr/>
                  </p:nvSpPr>
                  <p:spPr bwMode="auto">
                    <a:xfrm>
                      <a:off x="1381"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75" name="Line 208">
                      <a:extLst>
                        <a:ext uri="{FF2B5EF4-FFF2-40B4-BE49-F238E27FC236}">
                          <a16:creationId xmlns:a16="http://schemas.microsoft.com/office/drawing/2014/main" id="{501240EA-42AB-4AA5-A919-4228BF948EE1}"/>
                        </a:ext>
                      </a:extLst>
                    </p:cNvPr>
                    <p:cNvSpPr>
                      <a:spLocks noChangeShapeType="1"/>
                    </p:cNvSpPr>
                    <p:nvPr/>
                  </p:nvSpPr>
                  <p:spPr bwMode="auto">
                    <a:xfrm>
                      <a:off x="1547"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76" name="Rectangle 209">
                      <a:extLst>
                        <a:ext uri="{FF2B5EF4-FFF2-40B4-BE49-F238E27FC236}">
                          <a16:creationId xmlns:a16="http://schemas.microsoft.com/office/drawing/2014/main" id="{270E1C3D-5468-47CB-9275-6FB0788D79B0}"/>
                        </a:ext>
                      </a:extLst>
                    </p:cNvPr>
                    <p:cNvSpPr>
                      <a:spLocks noChangeArrowheads="1"/>
                    </p:cNvSpPr>
                    <p:nvPr/>
                  </p:nvSpPr>
                  <p:spPr bwMode="auto">
                    <a:xfrm>
                      <a:off x="1547"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77" name="Line 210">
                      <a:extLst>
                        <a:ext uri="{FF2B5EF4-FFF2-40B4-BE49-F238E27FC236}">
                          <a16:creationId xmlns:a16="http://schemas.microsoft.com/office/drawing/2014/main" id="{4B43A018-FA5C-4018-93AE-950B36F9ED12}"/>
                        </a:ext>
                      </a:extLst>
                    </p:cNvPr>
                    <p:cNvSpPr>
                      <a:spLocks noChangeShapeType="1"/>
                    </p:cNvSpPr>
                    <p:nvPr/>
                  </p:nvSpPr>
                  <p:spPr bwMode="auto">
                    <a:xfrm>
                      <a:off x="1713"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78" name="Rectangle 211">
                      <a:extLst>
                        <a:ext uri="{FF2B5EF4-FFF2-40B4-BE49-F238E27FC236}">
                          <a16:creationId xmlns:a16="http://schemas.microsoft.com/office/drawing/2014/main" id="{9C97637E-8AE4-46C6-A997-C1AAF99802F1}"/>
                        </a:ext>
                      </a:extLst>
                    </p:cNvPr>
                    <p:cNvSpPr>
                      <a:spLocks noChangeArrowheads="1"/>
                    </p:cNvSpPr>
                    <p:nvPr/>
                  </p:nvSpPr>
                  <p:spPr bwMode="auto">
                    <a:xfrm>
                      <a:off x="1713"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79" name="Line 212">
                      <a:extLst>
                        <a:ext uri="{FF2B5EF4-FFF2-40B4-BE49-F238E27FC236}">
                          <a16:creationId xmlns:a16="http://schemas.microsoft.com/office/drawing/2014/main" id="{F4A935FC-D7FB-42F5-A47E-1C3C78916956}"/>
                        </a:ext>
                      </a:extLst>
                    </p:cNvPr>
                    <p:cNvSpPr>
                      <a:spLocks noChangeShapeType="1"/>
                    </p:cNvSpPr>
                    <p:nvPr/>
                  </p:nvSpPr>
                  <p:spPr bwMode="auto">
                    <a:xfrm>
                      <a:off x="1879"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80" name="Rectangle 213">
                      <a:extLst>
                        <a:ext uri="{FF2B5EF4-FFF2-40B4-BE49-F238E27FC236}">
                          <a16:creationId xmlns:a16="http://schemas.microsoft.com/office/drawing/2014/main" id="{F0D27CBB-B293-4D31-A10C-9C298090DC3D}"/>
                        </a:ext>
                      </a:extLst>
                    </p:cNvPr>
                    <p:cNvSpPr>
                      <a:spLocks noChangeArrowheads="1"/>
                    </p:cNvSpPr>
                    <p:nvPr/>
                  </p:nvSpPr>
                  <p:spPr bwMode="auto">
                    <a:xfrm>
                      <a:off x="1879"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81" name="Line 214">
                      <a:extLst>
                        <a:ext uri="{FF2B5EF4-FFF2-40B4-BE49-F238E27FC236}">
                          <a16:creationId xmlns:a16="http://schemas.microsoft.com/office/drawing/2014/main" id="{84720FF2-48E5-48AB-844B-70FBD9CD3646}"/>
                        </a:ext>
                      </a:extLst>
                    </p:cNvPr>
                    <p:cNvSpPr>
                      <a:spLocks noChangeShapeType="1"/>
                    </p:cNvSpPr>
                    <p:nvPr/>
                  </p:nvSpPr>
                  <p:spPr bwMode="auto">
                    <a:xfrm>
                      <a:off x="2045"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82" name="Rectangle 215">
                      <a:extLst>
                        <a:ext uri="{FF2B5EF4-FFF2-40B4-BE49-F238E27FC236}">
                          <a16:creationId xmlns:a16="http://schemas.microsoft.com/office/drawing/2014/main" id="{04851B81-9774-4D37-97E5-1234F0B68123}"/>
                        </a:ext>
                      </a:extLst>
                    </p:cNvPr>
                    <p:cNvSpPr>
                      <a:spLocks noChangeArrowheads="1"/>
                    </p:cNvSpPr>
                    <p:nvPr/>
                  </p:nvSpPr>
                  <p:spPr bwMode="auto">
                    <a:xfrm>
                      <a:off x="2045"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83" name="Line 216">
                      <a:extLst>
                        <a:ext uri="{FF2B5EF4-FFF2-40B4-BE49-F238E27FC236}">
                          <a16:creationId xmlns:a16="http://schemas.microsoft.com/office/drawing/2014/main" id="{3E001A86-893E-4AE9-8493-819F57B6D61E}"/>
                        </a:ext>
                      </a:extLst>
                    </p:cNvPr>
                    <p:cNvSpPr>
                      <a:spLocks noChangeShapeType="1"/>
                    </p:cNvSpPr>
                    <p:nvPr/>
                  </p:nvSpPr>
                  <p:spPr bwMode="auto">
                    <a:xfrm>
                      <a:off x="2211" y="741"/>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84" name="Rectangle 217">
                      <a:extLst>
                        <a:ext uri="{FF2B5EF4-FFF2-40B4-BE49-F238E27FC236}">
                          <a16:creationId xmlns:a16="http://schemas.microsoft.com/office/drawing/2014/main" id="{60E9A235-3277-4959-946E-10829C37E977}"/>
                        </a:ext>
                      </a:extLst>
                    </p:cNvPr>
                    <p:cNvSpPr>
                      <a:spLocks noChangeArrowheads="1"/>
                    </p:cNvSpPr>
                    <p:nvPr/>
                  </p:nvSpPr>
                  <p:spPr bwMode="auto">
                    <a:xfrm>
                      <a:off x="2211" y="741"/>
                      <a:ext cx="6"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85" name="Line 218">
                      <a:extLst>
                        <a:ext uri="{FF2B5EF4-FFF2-40B4-BE49-F238E27FC236}">
                          <a16:creationId xmlns:a16="http://schemas.microsoft.com/office/drawing/2014/main" id="{3A92495A-CE0D-4563-844D-5C9A8AEFD478}"/>
                        </a:ext>
                      </a:extLst>
                    </p:cNvPr>
                    <p:cNvSpPr>
                      <a:spLocks noChangeShapeType="1"/>
                    </p:cNvSpPr>
                    <p:nvPr/>
                  </p:nvSpPr>
                  <p:spPr bwMode="auto">
                    <a:xfrm>
                      <a:off x="2377"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86" name="Rectangle 219">
                      <a:extLst>
                        <a:ext uri="{FF2B5EF4-FFF2-40B4-BE49-F238E27FC236}">
                          <a16:creationId xmlns:a16="http://schemas.microsoft.com/office/drawing/2014/main" id="{AC3D7AEE-1F89-4344-BB34-215672ECB577}"/>
                        </a:ext>
                      </a:extLst>
                    </p:cNvPr>
                    <p:cNvSpPr>
                      <a:spLocks noChangeArrowheads="1"/>
                    </p:cNvSpPr>
                    <p:nvPr/>
                  </p:nvSpPr>
                  <p:spPr bwMode="auto">
                    <a:xfrm>
                      <a:off x="2377"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87" name="Line 220">
                      <a:extLst>
                        <a:ext uri="{FF2B5EF4-FFF2-40B4-BE49-F238E27FC236}">
                          <a16:creationId xmlns:a16="http://schemas.microsoft.com/office/drawing/2014/main" id="{5E809E04-A681-4765-B7D9-E23B167780C1}"/>
                        </a:ext>
                      </a:extLst>
                    </p:cNvPr>
                    <p:cNvSpPr>
                      <a:spLocks noChangeShapeType="1"/>
                    </p:cNvSpPr>
                    <p:nvPr/>
                  </p:nvSpPr>
                  <p:spPr bwMode="auto">
                    <a:xfrm>
                      <a:off x="2544"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88" name="Rectangle 221">
                      <a:extLst>
                        <a:ext uri="{FF2B5EF4-FFF2-40B4-BE49-F238E27FC236}">
                          <a16:creationId xmlns:a16="http://schemas.microsoft.com/office/drawing/2014/main" id="{F9E9FD68-C133-4676-8DBC-05F0B599799A}"/>
                        </a:ext>
                      </a:extLst>
                    </p:cNvPr>
                    <p:cNvSpPr>
                      <a:spLocks noChangeArrowheads="1"/>
                    </p:cNvSpPr>
                    <p:nvPr/>
                  </p:nvSpPr>
                  <p:spPr bwMode="auto">
                    <a:xfrm>
                      <a:off x="2544"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89" name="Line 222">
                      <a:extLst>
                        <a:ext uri="{FF2B5EF4-FFF2-40B4-BE49-F238E27FC236}">
                          <a16:creationId xmlns:a16="http://schemas.microsoft.com/office/drawing/2014/main" id="{E69B1C32-C3C3-4F9D-99EB-CB04B520B67E}"/>
                        </a:ext>
                      </a:extLst>
                    </p:cNvPr>
                    <p:cNvSpPr>
                      <a:spLocks noChangeShapeType="1"/>
                    </p:cNvSpPr>
                    <p:nvPr/>
                  </p:nvSpPr>
                  <p:spPr bwMode="auto">
                    <a:xfrm>
                      <a:off x="2710"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90" name="Rectangle 223">
                      <a:extLst>
                        <a:ext uri="{FF2B5EF4-FFF2-40B4-BE49-F238E27FC236}">
                          <a16:creationId xmlns:a16="http://schemas.microsoft.com/office/drawing/2014/main" id="{CB65264B-1022-4E1A-993E-468DD754A2E4}"/>
                        </a:ext>
                      </a:extLst>
                    </p:cNvPr>
                    <p:cNvSpPr>
                      <a:spLocks noChangeArrowheads="1"/>
                    </p:cNvSpPr>
                    <p:nvPr/>
                  </p:nvSpPr>
                  <p:spPr bwMode="auto">
                    <a:xfrm>
                      <a:off x="2710"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91" name="Line 224">
                      <a:extLst>
                        <a:ext uri="{FF2B5EF4-FFF2-40B4-BE49-F238E27FC236}">
                          <a16:creationId xmlns:a16="http://schemas.microsoft.com/office/drawing/2014/main" id="{AA6426AE-34CF-4994-A344-4771128C8879}"/>
                        </a:ext>
                      </a:extLst>
                    </p:cNvPr>
                    <p:cNvSpPr>
                      <a:spLocks noChangeShapeType="1"/>
                    </p:cNvSpPr>
                    <p:nvPr/>
                  </p:nvSpPr>
                  <p:spPr bwMode="auto">
                    <a:xfrm>
                      <a:off x="2876"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92" name="Rectangle 225">
                      <a:extLst>
                        <a:ext uri="{FF2B5EF4-FFF2-40B4-BE49-F238E27FC236}">
                          <a16:creationId xmlns:a16="http://schemas.microsoft.com/office/drawing/2014/main" id="{57AAECDB-5D90-4DB1-A9E1-E4380A626307}"/>
                        </a:ext>
                      </a:extLst>
                    </p:cNvPr>
                    <p:cNvSpPr>
                      <a:spLocks noChangeArrowheads="1"/>
                    </p:cNvSpPr>
                    <p:nvPr/>
                  </p:nvSpPr>
                  <p:spPr bwMode="auto">
                    <a:xfrm>
                      <a:off x="2876"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93" name="Line 226">
                      <a:extLst>
                        <a:ext uri="{FF2B5EF4-FFF2-40B4-BE49-F238E27FC236}">
                          <a16:creationId xmlns:a16="http://schemas.microsoft.com/office/drawing/2014/main" id="{5849E936-8B31-453D-B6F7-6694D902DA59}"/>
                        </a:ext>
                      </a:extLst>
                    </p:cNvPr>
                    <p:cNvSpPr>
                      <a:spLocks noChangeShapeType="1"/>
                    </p:cNvSpPr>
                    <p:nvPr/>
                  </p:nvSpPr>
                  <p:spPr bwMode="auto">
                    <a:xfrm>
                      <a:off x="3042"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94" name="Rectangle 227">
                      <a:extLst>
                        <a:ext uri="{FF2B5EF4-FFF2-40B4-BE49-F238E27FC236}">
                          <a16:creationId xmlns:a16="http://schemas.microsoft.com/office/drawing/2014/main" id="{A8FC373D-7FA1-476F-92CC-D8E8750F823F}"/>
                        </a:ext>
                      </a:extLst>
                    </p:cNvPr>
                    <p:cNvSpPr>
                      <a:spLocks noChangeArrowheads="1"/>
                    </p:cNvSpPr>
                    <p:nvPr/>
                  </p:nvSpPr>
                  <p:spPr bwMode="auto">
                    <a:xfrm>
                      <a:off x="3042"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595" name="Line 228">
                      <a:extLst>
                        <a:ext uri="{FF2B5EF4-FFF2-40B4-BE49-F238E27FC236}">
                          <a16:creationId xmlns:a16="http://schemas.microsoft.com/office/drawing/2014/main" id="{FA6C1F0E-0E85-4A60-848E-C8CE91312417}"/>
                        </a:ext>
                      </a:extLst>
                    </p:cNvPr>
                    <p:cNvSpPr>
                      <a:spLocks noChangeShapeType="1"/>
                    </p:cNvSpPr>
                    <p:nvPr/>
                  </p:nvSpPr>
                  <p:spPr bwMode="auto">
                    <a:xfrm>
                      <a:off x="3208"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596" name="Rectangle 113">
                      <a:extLst>
                        <a:ext uri="{FF2B5EF4-FFF2-40B4-BE49-F238E27FC236}">
                          <a16:creationId xmlns:a16="http://schemas.microsoft.com/office/drawing/2014/main" id="{12FA9C13-DDEB-4673-8D45-0A73E9881DA3}"/>
                        </a:ext>
                      </a:extLst>
                    </p:cNvPr>
                    <p:cNvSpPr>
                      <a:spLocks noChangeArrowheads="1"/>
                    </p:cNvSpPr>
                    <p:nvPr/>
                  </p:nvSpPr>
                  <p:spPr bwMode="auto">
                    <a:xfrm>
                      <a:off x="479" y="562"/>
                      <a:ext cx="465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r>
                        <a:rPr lang="en-US" altLang="en-US" sz="1600" b="1" kern="0">
                          <a:solidFill>
                            <a:srgbClr val="000000"/>
                          </a:solidFill>
                        </a:rPr>
                        <a:t>Intelligent Mail® Barcode </a:t>
                      </a:r>
                      <a:r>
                        <a:rPr lang="en-US" altLang="en-US" sz="1600" b="1" kern="0">
                          <a:solidFill>
                            <a:prstClr val="white">
                              <a:lumMod val="50000"/>
                            </a:prstClr>
                          </a:solidFill>
                        </a:rPr>
                        <a:t>for Letters and Flats: </a:t>
                      </a:r>
                      <a:r>
                        <a:rPr lang="en-US" altLang="en-US" sz="1600" b="1" i="1" kern="0">
                          <a:solidFill>
                            <a:prstClr val="white">
                              <a:lumMod val="50000"/>
                            </a:prstClr>
                          </a:solidFill>
                        </a:rPr>
                        <a:t>6-Digit and 9-Digit Mailer IDs</a:t>
                      </a:r>
                      <a:endParaRPr lang="en-US" altLang="en-US" sz="1867" i="1" kern="0">
                        <a:solidFill>
                          <a:prstClr val="white">
                            <a:lumMod val="50000"/>
                          </a:prstClr>
                        </a:solidFill>
                      </a:endParaRPr>
                    </a:p>
                  </p:txBody>
                </p:sp>
              </p:grpSp>
              <p:grpSp>
                <p:nvGrpSpPr>
                  <p:cNvPr id="1211" name="Group 430">
                    <a:extLst>
                      <a:ext uri="{FF2B5EF4-FFF2-40B4-BE49-F238E27FC236}">
                        <a16:creationId xmlns:a16="http://schemas.microsoft.com/office/drawing/2014/main" id="{A8C7787C-85F2-4DEC-BA0F-2917155BFF59}"/>
                      </a:ext>
                    </a:extLst>
                  </p:cNvPr>
                  <p:cNvGrpSpPr>
                    <a:grpSpLocks/>
                  </p:cNvGrpSpPr>
                  <p:nvPr/>
                </p:nvGrpSpPr>
                <p:grpSpPr bwMode="auto">
                  <a:xfrm>
                    <a:off x="384" y="616"/>
                    <a:ext cx="5160" cy="1059"/>
                    <a:chOff x="384" y="616"/>
                    <a:chExt cx="5160" cy="1059"/>
                  </a:xfrm>
                </p:grpSpPr>
                <p:sp>
                  <p:nvSpPr>
                    <p:cNvPr id="1213" name="Rectangle 230">
                      <a:extLst>
                        <a:ext uri="{FF2B5EF4-FFF2-40B4-BE49-F238E27FC236}">
                          <a16:creationId xmlns:a16="http://schemas.microsoft.com/office/drawing/2014/main" id="{794A203E-C267-477C-B6E7-57201AFF2690}"/>
                        </a:ext>
                      </a:extLst>
                    </p:cNvPr>
                    <p:cNvSpPr>
                      <a:spLocks noChangeArrowheads="1"/>
                    </p:cNvSpPr>
                    <p:nvPr/>
                  </p:nvSpPr>
                  <p:spPr bwMode="auto">
                    <a:xfrm>
                      <a:off x="3208"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14" name="Line 231">
                      <a:extLst>
                        <a:ext uri="{FF2B5EF4-FFF2-40B4-BE49-F238E27FC236}">
                          <a16:creationId xmlns:a16="http://schemas.microsoft.com/office/drawing/2014/main" id="{DD246341-7429-4610-B34C-D994D1FCF7CD}"/>
                        </a:ext>
                      </a:extLst>
                    </p:cNvPr>
                    <p:cNvSpPr>
                      <a:spLocks noChangeShapeType="1"/>
                    </p:cNvSpPr>
                    <p:nvPr/>
                  </p:nvSpPr>
                  <p:spPr bwMode="auto">
                    <a:xfrm>
                      <a:off x="3374"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15" name="Rectangle 232">
                      <a:extLst>
                        <a:ext uri="{FF2B5EF4-FFF2-40B4-BE49-F238E27FC236}">
                          <a16:creationId xmlns:a16="http://schemas.microsoft.com/office/drawing/2014/main" id="{E49FA5AD-582A-457A-9890-7EC8505DC3C8}"/>
                        </a:ext>
                      </a:extLst>
                    </p:cNvPr>
                    <p:cNvSpPr>
                      <a:spLocks noChangeArrowheads="1"/>
                    </p:cNvSpPr>
                    <p:nvPr/>
                  </p:nvSpPr>
                  <p:spPr bwMode="auto">
                    <a:xfrm>
                      <a:off x="3374"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16" name="Line 233">
                      <a:extLst>
                        <a:ext uri="{FF2B5EF4-FFF2-40B4-BE49-F238E27FC236}">
                          <a16:creationId xmlns:a16="http://schemas.microsoft.com/office/drawing/2014/main" id="{F80A1781-286D-41BA-BD77-6E37A79DFF80}"/>
                        </a:ext>
                      </a:extLst>
                    </p:cNvPr>
                    <p:cNvSpPr>
                      <a:spLocks noChangeShapeType="1"/>
                    </p:cNvSpPr>
                    <p:nvPr/>
                  </p:nvSpPr>
                  <p:spPr bwMode="auto">
                    <a:xfrm>
                      <a:off x="3540"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17" name="Rectangle 234">
                      <a:extLst>
                        <a:ext uri="{FF2B5EF4-FFF2-40B4-BE49-F238E27FC236}">
                          <a16:creationId xmlns:a16="http://schemas.microsoft.com/office/drawing/2014/main" id="{BB682031-119C-4FD1-A958-427B4FB7D9D2}"/>
                        </a:ext>
                      </a:extLst>
                    </p:cNvPr>
                    <p:cNvSpPr>
                      <a:spLocks noChangeArrowheads="1"/>
                    </p:cNvSpPr>
                    <p:nvPr/>
                  </p:nvSpPr>
                  <p:spPr bwMode="auto">
                    <a:xfrm>
                      <a:off x="3540"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18" name="Line 235">
                      <a:extLst>
                        <a:ext uri="{FF2B5EF4-FFF2-40B4-BE49-F238E27FC236}">
                          <a16:creationId xmlns:a16="http://schemas.microsoft.com/office/drawing/2014/main" id="{DE5E9307-1867-468B-903E-9E48839A0ECF}"/>
                        </a:ext>
                      </a:extLst>
                    </p:cNvPr>
                    <p:cNvSpPr>
                      <a:spLocks noChangeShapeType="1"/>
                    </p:cNvSpPr>
                    <p:nvPr/>
                  </p:nvSpPr>
                  <p:spPr bwMode="auto">
                    <a:xfrm>
                      <a:off x="3706" y="741"/>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19" name="Rectangle 236">
                      <a:extLst>
                        <a:ext uri="{FF2B5EF4-FFF2-40B4-BE49-F238E27FC236}">
                          <a16:creationId xmlns:a16="http://schemas.microsoft.com/office/drawing/2014/main" id="{DDDC2869-A92F-48C5-B2DD-814A18B9DC0B}"/>
                        </a:ext>
                      </a:extLst>
                    </p:cNvPr>
                    <p:cNvSpPr>
                      <a:spLocks noChangeArrowheads="1"/>
                    </p:cNvSpPr>
                    <p:nvPr/>
                  </p:nvSpPr>
                  <p:spPr bwMode="auto">
                    <a:xfrm>
                      <a:off x="3706" y="741"/>
                      <a:ext cx="6"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20" name="Line 237">
                      <a:extLst>
                        <a:ext uri="{FF2B5EF4-FFF2-40B4-BE49-F238E27FC236}">
                          <a16:creationId xmlns:a16="http://schemas.microsoft.com/office/drawing/2014/main" id="{41382432-6D66-4E57-ACCA-8EA004299CC3}"/>
                        </a:ext>
                      </a:extLst>
                    </p:cNvPr>
                    <p:cNvSpPr>
                      <a:spLocks noChangeShapeType="1"/>
                    </p:cNvSpPr>
                    <p:nvPr/>
                  </p:nvSpPr>
                  <p:spPr bwMode="auto">
                    <a:xfrm>
                      <a:off x="3873"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21" name="Rectangle 238">
                      <a:extLst>
                        <a:ext uri="{FF2B5EF4-FFF2-40B4-BE49-F238E27FC236}">
                          <a16:creationId xmlns:a16="http://schemas.microsoft.com/office/drawing/2014/main" id="{193948FC-704A-4BBF-85DB-1F4BC4D24161}"/>
                        </a:ext>
                      </a:extLst>
                    </p:cNvPr>
                    <p:cNvSpPr>
                      <a:spLocks noChangeArrowheads="1"/>
                    </p:cNvSpPr>
                    <p:nvPr/>
                  </p:nvSpPr>
                  <p:spPr bwMode="auto">
                    <a:xfrm>
                      <a:off x="3873"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22" name="Line 239">
                      <a:extLst>
                        <a:ext uri="{FF2B5EF4-FFF2-40B4-BE49-F238E27FC236}">
                          <a16:creationId xmlns:a16="http://schemas.microsoft.com/office/drawing/2014/main" id="{097FA4BF-8F3F-4BF9-BE13-8DF0677BE668}"/>
                        </a:ext>
                      </a:extLst>
                    </p:cNvPr>
                    <p:cNvSpPr>
                      <a:spLocks noChangeShapeType="1"/>
                    </p:cNvSpPr>
                    <p:nvPr/>
                  </p:nvSpPr>
                  <p:spPr bwMode="auto">
                    <a:xfrm>
                      <a:off x="4039"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23" name="Rectangle 240">
                      <a:extLst>
                        <a:ext uri="{FF2B5EF4-FFF2-40B4-BE49-F238E27FC236}">
                          <a16:creationId xmlns:a16="http://schemas.microsoft.com/office/drawing/2014/main" id="{B0C3EA2F-4106-424A-83FA-3FBD8E5B2BF0}"/>
                        </a:ext>
                      </a:extLst>
                    </p:cNvPr>
                    <p:cNvSpPr>
                      <a:spLocks noChangeArrowheads="1"/>
                    </p:cNvSpPr>
                    <p:nvPr/>
                  </p:nvSpPr>
                  <p:spPr bwMode="auto">
                    <a:xfrm>
                      <a:off x="4039"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24" name="Line 241">
                      <a:extLst>
                        <a:ext uri="{FF2B5EF4-FFF2-40B4-BE49-F238E27FC236}">
                          <a16:creationId xmlns:a16="http://schemas.microsoft.com/office/drawing/2014/main" id="{AC5E5A4A-40B3-4846-813E-A74D864B8FDB}"/>
                        </a:ext>
                      </a:extLst>
                    </p:cNvPr>
                    <p:cNvSpPr>
                      <a:spLocks noChangeShapeType="1"/>
                    </p:cNvSpPr>
                    <p:nvPr/>
                  </p:nvSpPr>
                  <p:spPr bwMode="auto">
                    <a:xfrm>
                      <a:off x="4205"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25" name="Rectangle 242">
                      <a:extLst>
                        <a:ext uri="{FF2B5EF4-FFF2-40B4-BE49-F238E27FC236}">
                          <a16:creationId xmlns:a16="http://schemas.microsoft.com/office/drawing/2014/main" id="{B2D3E0AE-7114-4663-B86E-6676BE089E30}"/>
                        </a:ext>
                      </a:extLst>
                    </p:cNvPr>
                    <p:cNvSpPr>
                      <a:spLocks noChangeArrowheads="1"/>
                    </p:cNvSpPr>
                    <p:nvPr/>
                  </p:nvSpPr>
                  <p:spPr bwMode="auto">
                    <a:xfrm>
                      <a:off x="4205"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26" name="Line 243">
                      <a:extLst>
                        <a:ext uri="{FF2B5EF4-FFF2-40B4-BE49-F238E27FC236}">
                          <a16:creationId xmlns:a16="http://schemas.microsoft.com/office/drawing/2014/main" id="{D62D8F67-A517-4C20-9B14-330A0D3989C5}"/>
                        </a:ext>
                      </a:extLst>
                    </p:cNvPr>
                    <p:cNvSpPr>
                      <a:spLocks noChangeShapeType="1"/>
                    </p:cNvSpPr>
                    <p:nvPr/>
                  </p:nvSpPr>
                  <p:spPr bwMode="auto">
                    <a:xfrm>
                      <a:off x="4371"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27" name="Rectangle 244">
                      <a:extLst>
                        <a:ext uri="{FF2B5EF4-FFF2-40B4-BE49-F238E27FC236}">
                          <a16:creationId xmlns:a16="http://schemas.microsoft.com/office/drawing/2014/main" id="{39B35F52-B0EC-446A-B3F8-EF2B4C80547A}"/>
                        </a:ext>
                      </a:extLst>
                    </p:cNvPr>
                    <p:cNvSpPr>
                      <a:spLocks noChangeArrowheads="1"/>
                    </p:cNvSpPr>
                    <p:nvPr/>
                  </p:nvSpPr>
                  <p:spPr bwMode="auto">
                    <a:xfrm>
                      <a:off x="4371"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28" name="Line 245">
                      <a:extLst>
                        <a:ext uri="{FF2B5EF4-FFF2-40B4-BE49-F238E27FC236}">
                          <a16:creationId xmlns:a16="http://schemas.microsoft.com/office/drawing/2014/main" id="{888EF48D-F7B8-4D3D-8BEE-21F12EBBE7AB}"/>
                        </a:ext>
                      </a:extLst>
                    </p:cNvPr>
                    <p:cNvSpPr>
                      <a:spLocks noChangeShapeType="1"/>
                    </p:cNvSpPr>
                    <p:nvPr/>
                  </p:nvSpPr>
                  <p:spPr bwMode="auto">
                    <a:xfrm>
                      <a:off x="4537"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29" name="Rectangle 246">
                      <a:extLst>
                        <a:ext uri="{FF2B5EF4-FFF2-40B4-BE49-F238E27FC236}">
                          <a16:creationId xmlns:a16="http://schemas.microsoft.com/office/drawing/2014/main" id="{46AA5370-744C-4DD6-B624-360EE2551AD4}"/>
                        </a:ext>
                      </a:extLst>
                    </p:cNvPr>
                    <p:cNvSpPr>
                      <a:spLocks noChangeArrowheads="1"/>
                    </p:cNvSpPr>
                    <p:nvPr/>
                  </p:nvSpPr>
                  <p:spPr bwMode="auto">
                    <a:xfrm>
                      <a:off x="4537"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30" name="Line 247">
                      <a:extLst>
                        <a:ext uri="{FF2B5EF4-FFF2-40B4-BE49-F238E27FC236}">
                          <a16:creationId xmlns:a16="http://schemas.microsoft.com/office/drawing/2014/main" id="{E0DD5B96-DAE5-443D-B1FA-C8E97A3D37F6}"/>
                        </a:ext>
                      </a:extLst>
                    </p:cNvPr>
                    <p:cNvSpPr>
                      <a:spLocks noChangeShapeType="1"/>
                    </p:cNvSpPr>
                    <p:nvPr/>
                  </p:nvSpPr>
                  <p:spPr bwMode="auto">
                    <a:xfrm>
                      <a:off x="4703"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31" name="Rectangle 248">
                      <a:extLst>
                        <a:ext uri="{FF2B5EF4-FFF2-40B4-BE49-F238E27FC236}">
                          <a16:creationId xmlns:a16="http://schemas.microsoft.com/office/drawing/2014/main" id="{D1AD576E-0299-4146-995E-6DD5EC2433F7}"/>
                        </a:ext>
                      </a:extLst>
                    </p:cNvPr>
                    <p:cNvSpPr>
                      <a:spLocks noChangeArrowheads="1"/>
                    </p:cNvSpPr>
                    <p:nvPr/>
                  </p:nvSpPr>
                  <p:spPr bwMode="auto">
                    <a:xfrm>
                      <a:off x="4703"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32" name="Line 249">
                      <a:extLst>
                        <a:ext uri="{FF2B5EF4-FFF2-40B4-BE49-F238E27FC236}">
                          <a16:creationId xmlns:a16="http://schemas.microsoft.com/office/drawing/2014/main" id="{ABF6D24A-3613-4BCA-9EB1-295E75AF0A4B}"/>
                        </a:ext>
                      </a:extLst>
                    </p:cNvPr>
                    <p:cNvSpPr>
                      <a:spLocks noChangeShapeType="1"/>
                    </p:cNvSpPr>
                    <p:nvPr/>
                  </p:nvSpPr>
                  <p:spPr bwMode="auto">
                    <a:xfrm>
                      <a:off x="4869"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33" name="Rectangle 250">
                      <a:extLst>
                        <a:ext uri="{FF2B5EF4-FFF2-40B4-BE49-F238E27FC236}">
                          <a16:creationId xmlns:a16="http://schemas.microsoft.com/office/drawing/2014/main" id="{73D258EF-EDF1-43C4-B23B-7B79FE822AE6}"/>
                        </a:ext>
                      </a:extLst>
                    </p:cNvPr>
                    <p:cNvSpPr>
                      <a:spLocks noChangeArrowheads="1"/>
                    </p:cNvSpPr>
                    <p:nvPr/>
                  </p:nvSpPr>
                  <p:spPr bwMode="auto">
                    <a:xfrm>
                      <a:off x="4869"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34" name="Line 251">
                      <a:extLst>
                        <a:ext uri="{FF2B5EF4-FFF2-40B4-BE49-F238E27FC236}">
                          <a16:creationId xmlns:a16="http://schemas.microsoft.com/office/drawing/2014/main" id="{C8C29B19-9440-4B4F-83A6-C0A784AFAF32}"/>
                        </a:ext>
                      </a:extLst>
                    </p:cNvPr>
                    <p:cNvSpPr>
                      <a:spLocks noChangeShapeType="1"/>
                    </p:cNvSpPr>
                    <p:nvPr/>
                  </p:nvSpPr>
                  <p:spPr bwMode="auto">
                    <a:xfrm>
                      <a:off x="5035"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35" name="Rectangle 252">
                      <a:extLst>
                        <a:ext uri="{FF2B5EF4-FFF2-40B4-BE49-F238E27FC236}">
                          <a16:creationId xmlns:a16="http://schemas.microsoft.com/office/drawing/2014/main" id="{43D95BD4-99EE-40AA-93DC-F2D8F2A448D1}"/>
                        </a:ext>
                      </a:extLst>
                    </p:cNvPr>
                    <p:cNvSpPr>
                      <a:spLocks noChangeArrowheads="1"/>
                    </p:cNvSpPr>
                    <p:nvPr/>
                  </p:nvSpPr>
                  <p:spPr bwMode="auto">
                    <a:xfrm>
                      <a:off x="5035" y="741"/>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36" name="Line 253">
                      <a:extLst>
                        <a:ext uri="{FF2B5EF4-FFF2-40B4-BE49-F238E27FC236}">
                          <a16:creationId xmlns:a16="http://schemas.microsoft.com/office/drawing/2014/main" id="{B156E4CE-DF22-4A94-8588-EB8D51A82F2A}"/>
                        </a:ext>
                      </a:extLst>
                    </p:cNvPr>
                    <p:cNvSpPr>
                      <a:spLocks noChangeShapeType="1"/>
                    </p:cNvSpPr>
                    <p:nvPr/>
                  </p:nvSpPr>
                  <p:spPr bwMode="auto">
                    <a:xfrm>
                      <a:off x="5202"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37" name="Rectangle 254">
                      <a:extLst>
                        <a:ext uri="{FF2B5EF4-FFF2-40B4-BE49-F238E27FC236}">
                          <a16:creationId xmlns:a16="http://schemas.microsoft.com/office/drawing/2014/main" id="{B1E7D217-AD87-4C9B-BE61-3A18030B3C5C}"/>
                        </a:ext>
                      </a:extLst>
                    </p:cNvPr>
                    <p:cNvSpPr>
                      <a:spLocks noChangeArrowheads="1"/>
                    </p:cNvSpPr>
                    <p:nvPr/>
                  </p:nvSpPr>
                  <p:spPr bwMode="auto">
                    <a:xfrm>
                      <a:off x="5202"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38" name="Line 255">
                      <a:extLst>
                        <a:ext uri="{FF2B5EF4-FFF2-40B4-BE49-F238E27FC236}">
                          <a16:creationId xmlns:a16="http://schemas.microsoft.com/office/drawing/2014/main" id="{F7B66EC3-0862-48FC-A985-095798D7C61D}"/>
                        </a:ext>
                      </a:extLst>
                    </p:cNvPr>
                    <p:cNvSpPr>
                      <a:spLocks noChangeShapeType="1"/>
                    </p:cNvSpPr>
                    <p:nvPr/>
                  </p:nvSpPr>
                  <p:spPr bwMode="auto">
                    <a:xfrm>
                      <a:off x="5368" y="741"/>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39" name="Rectangle 256">
                      <a:extLst>
                        <a:ext uri="{FF2B5EF4-FFF2-40B4-BE49-F238E27FC236}">
                          <a16:creationId xmlns:a16="http://schemas.microsoft.com/office/drawing/2014/main" id="{3D069E6A-EC89-4EC9-9CAB-A8F90F9BFE1C}"/>
                        </a:ext>
                      </a:extLst>
                    </p:cNvPr>
                    <p:cNvSpPr>
                      <a:spLocks noChangeArrowheads="1"/>
                    </p:cNvSpPr>
                    <p:nvPr/>
                  </p:nvSpPr>
                  <p:spPr bwMode="auto">
                    <a:xfrm>
                      <a:off x="5368" y="741"/>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40" name="Line 257">
                      <a:extLst>
                        <a:ext uri="{FF2B5EF4-FFF2-40B4-BE49-F238E27FC236}">
                          <a16:creationId xmlns:a16="http://schemas.microsoft.com/office/drawing/2014/main" id="{69408893-18A8-4F51-9E48-5564F40F80A3}"/>
                        </a:ext>
                      </a:extLst>
                    </p:cNvPr>
                    <p:cNvSpPr>
                      <a:spLocks noChangeShapeType="1"/>
                    </p:cNvSpPr>
                    <p:nvPr/>
                  </p:nvSpPr>
                  <p:spPr bwMode="auto">
                    <a:xfrm>
                      <a:off x="389" y="1156"/>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41" name="Line 259">
                      <a:extLst>
                        <a:ext uri="{FF2B5EF4-FFF2-40B4-BE49-F238E27FC236}">
                          <a16:creationId xmlns:a16="http://schemas.microsoft.com/office/drawing/2014/main" id="{EE09DA3B-17F8-4FC7-91F0-6BBC9262A034}"/>
                        </a:ext>
                      </a:extLst>
                    </p:cNvPr>
                    <p:cNvSpPr>
                      <a:spLocks noChangeShapeType="1"/>
                    </p:cNvSpPr>
                    <p:nvPr/>
                  </p:nvSpPr>
                  <p:spPr bwMode="auto">
                    <a:xfrm>
                      <a:off x="5534" y="741"/>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42" name="Rectangle 260">
                      <a:extLst>
                        <a:ext uri="{FF2B5EF4-FFF2-40B4-BE49-F238E27FC236}">
                          <a16:creationId xmlns:a16="http://schemas.microsoft.com/office/drawing/2014/main" id="{089B1444-D62A-4A1A-8B81-9F7EA3CDBFF4}"/>
                        </a:ext>
                      </a:extLst>
                    </p:cNvPr>
                    <p:cNvSpPr>
                      <a:spLocks noChangeArrowheads="1"/>
                    </p:cNvSpPr>
                    <p:nvPr/>
                  </p:nvSpPr>
                  <p:spPr bwMode="auto">
                    <a:xfrm>
                      <a:off x="5534" y="741"/>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43" name="Line 261">
                      <a:extLst>
                        <a:ext uri="{FF2B5EF4-FFF2-40B4-BE49-F238E27FC236}">
                          <a16:creationId xmlns:a16="http://schemas.microsoft.com/office/drawing/2014/main" id="{DF6C65D6-40F7-441B-A523-A4870E8868E5}"/>
                        </a:ext>
                      </a:extLst>
                    </p:cNvPr>
                    <p:cNvSpPr>
                      <a:spLocks noChangeShapeType="1"/>
                    </p:cNvSpPr>
                    <p:nvPr/>
                  </p:nvSpPr>
                  <p:spPr bwMode="auto">
                    <a:xfrm>
                      <a:off x="384"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pPr>
                      <a:endParaRPr lang="en-US" sz="2400" kern="0">
                        <a:solidFill>
                          <a:srgbClr val="000000"/>
                        </a:solidFill>
                        <a:latin typeface="Arial" panose="020B0604020202020204"/>
                        <a:cs typeface="Arial" panose="020B0604020202020204" pitchFamily="34" charset="0"/>
                      </a:endParaRPr>
                    </a:p>
                  </p:txBody>
                </p:sp>
                <p:sp>
                  <p:nvSpPr>
                    <p:cNvPr id="1244" name="Rectangle 262">
                      <a:extLst>
                        <a:ext uri="{FF2B5EF4-FFF2-40B4-BE49-F238E27FC236}">
                          <a16:creationId xmlns:a16="http://schemas.microsoft.com/office/drawing/2014/main" id="{BFE271A3-3CBD-4373-9A15-63009C35A155}"/>
                        </a:ext>
                      </a:extLst>
                    </p:cNvPr>
                    <p:cNvSpPr>
                      <a:spLocks noChangeArrowheads="1"/>
                    </p:cNvSpPr>
                    <p:nvPr/>
                  </p:nvSpPr>
                  <p:spPr bwMode="auto">
                    <a:xfrm>
                      <a:off x="384" y="1161"/>
                      <a:ext cx="5" cy="83"/>
                    </a:xfrm>
                    <a:prstGeom prst="rect">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pPr>
                      <a:endParaRPr lang="en-US" altLang="en-US" sz="2400" kern="0">
                        <a:solidFill>
                          <a:srgbClr val="000000"/>
                        </a:solidFill>
                        <a:latin typeface="Arial" panose="020B0604020202020204"/>
                        <a:cs typeface="Arial" panose="020B0604020202020204" pitchFamily="34" charset="0"/>
                      </a:endParaRPr>
                    </a:p>
                  </p:txBody>
                </p:sp>
                <p:sp>
                  <p:nvSpPr>
                    <p:cNvPr id="1245" name="Line 263">
                      <a:extLst>
                        <a:ext uri="{FF2B5EF4-FFF2-40B4-BE49-F238E27FC236}">
                          <a16:creationId xmlns:a16="http://schemas.microsoft.com/office/drawing/2014/main" id="{21D0FC8D-76E7-4E29-A3FF-61306C634BAA}"/>
                        </a:ext>
                      </a:extLst>
                    </p:cNvPr>
                    <p:cNvSpPr>
                      <a:spLocks noChangeShapeType="1"/>
                    </p:cNvSpPr>
                    <p:nvPr/>
                  </p:nvSpPr>
                  <p:spPr bwMode="auto">
                    <a:xfrm>
                      <a:off x="550"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46" name="Rectangle 264">
                      <a:extLst>
                        <a:ext uri="{FF2B5EF4-FFF2-40B4-BE49-F238E27FC236}">
                          <a16:creationId xmlns:a16="http://schemas.microsoft.com/office/drawing/2014/main" id="{50B2EF71-F76A-4210-B88C-989768A25494}"/>
                        </a:ext>
                      </a:extLst>
                    </p:cNvPr>
                    <p:cNvSpPr>
                      <a:spLocks noChangeArrowheads="1"/>
                    </p:cNvSpPr>
                    <p:nvPr/>
                  </p:nvSpPr>
                  <p:spPr bwMode="auto">
                    <a:xfrm>
                      <a:off x="550"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47" name="Line 265">
                      <a:extLst>
                        <a:ext uri="{FF2B5EF4-FFF2-40B4-BE49-F238E27FC236}">
                          <a16:creationId xmlns:a16="http://schemas.microsoft.com/office/drawing/2014/main" id="{3618588C-66EB-4CE1-A4B4-EB03447DC0F1}"/>
                        </a:ext>
                      </a:extLst>
                    </p:cNvPr>
                    <p:cNvSpPr>
                      <a:spLocks noChangeShapeType="1"/>
                    </p:cNvSpPr>
                    <p:nvPr/>
                  </p:nvSpPr>
                  <p:spPr bwMode="auto">
                    <a:xfrm>
                      <a:off x="716"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48" name="Rectangle 266">
                      <a:extLst>
                        <a:ext uri="{FF2B5EF4-FFF2-40B4-BE49-F238E27FC236}">
                          <a16:creationId xmlns:a16="http://schemas.microsoft.com/office/drawing/2014/main" id="{8CCEA20F-6C5B-4DD3-B5D8-514BD9B2BFA3}"/>
                        </a:ext>
                      </a:extLst>
                    </p:cNvPr>
                    <p:cNvSpPr>
                      <a:spLocks noChangeArrowheads="1"/>
                    </p:cNvSpPr>
                    <p:nvPr/>
                  </p:nvSpPr>
                  <p:spPr bwMode="auto">
                    <a:xfrm>
                      <a:off x="716"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49" name="Line 267">
                      <a:extLst>
                        <a:ext uri="{FF2B5EF4-FFF2-40B4-BE49-F238E27FC236}">
                          <a16:creationId xmlns:a16="http://schemas.microsoft.com/office/drawing/2014/main" id="{753A6E9E-B637-4CA5-80C4-FA3913697057}"/>
                        </a:ext>
                      </a:extLst>
                    </p:cNvPr>
                    <p:cNvSpPr>
                      <a:spLocks noChangeShapeType="1"/>
                    </p:cNvSpPr>
                    <p:nvPr/>
                  </p:nvSpPr>
                  <p:spPr bwMode="auto">
                    <a:xfrm>
                      <a:off x="882"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50" name="Rectangle 268">
                      <a:extLst>
                        <a:ext uri="{FF2B5EF4-FFF2-40B4-BE49-F238E27FC236}">
                          <a16:creationId xmlns:a16="http://schemas.microsoft.com/office/drawing/2014/main" id="{B7C38B8C-0CD9-4589-9DF8-DD16A82A77C0}"/>
                        </a:ext>
                      </a:extLst>
                    </p:cNvPr>
                    <p:cNvSpPr>
                      <a:spLocks noChangeArrowheads="1"/>
                    </p:cNvSpPr>
                    <p:nvPr/>
                  </p:nvSpPr>
                  <p:spPr bwMode="auto">
                    <a:xfrm>
                      <a:off x="882"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51" name="Line 269">
                      <a:extLst>
                        <a:ext uri="{FF2B5EF4-FFF2-40B4-BE49-F238E27FC236}">
                          <a16:creationId xmlns:a16="http://schemas.microsoft.com/office/drawing/2014/main" id="{8D9D476C-8A06-497D-9FAC-12C4FB99E570}"/>
                        </a:ext>
                      </a:extLst>
                    </p:cNvPr>
                    <p:cNvSpPr>
                      <a:spLocks noChangeShapeType="1"/>
                    </p:cNvSpPr>
                    <p:nvPr/>
                  </p:nvSpPr>
                  <p:spPr bwMode="auto">
                    <a:xfrm>
                      <a:off x="1048"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52" name="Rectangle 270">
                      <a:extLst>
                        <a:ext uri="{FF2B5EF4-FFF2-40B4-BE49-F238E27FC236}">
                          <a16:creationId xmlns:a16="http://schemas.microsoft.com/office/drawing/2014/main" id="{66E386CE-E075-4510-AEB7-AB9720587833}"/>
                        </a:ext>
                      </a:extLst>
                    </p:cNvPr>
                    <p:cNvSpPr>
                      <a:spLocks noChangeArrowheads="1"/>
                    </p:cNvSpPr>
                    <p:nvPr/>
                  </p:nvSpPr>
                  <p:spPr bwMode="auto">
                    <a:xfrm>
                      <a:off x="1048"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53" name="Line 271">
                      <a:extLst>
                        <a:ext uri="{FF2B5EF4-FFF2-40B4-BE49-F238E27FC236}">
                          <a16:creationId xmlns:a16="http://schemas.microsoft.com/office/drawing/2014/main" id="{961544C2-EE16-405C-A876-1B7203140A20}"/>
                        </a:ext>
                      </a:extLst>
                    </p:cNvPr>
                    <p:cNvSpPr>
                      <a:spLocks noChangeShapeType="1"/>
                    </p:cNvSpPr>
                    <p:nvPr/>
                  </p:nvSpPr>
                  <p:spPr bwMode="auto">
                    <a:xfrm>
                      <a:off x="1215"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54" name="Rectangle 272">
                      <a:extLst>
                        <a:ext uri="{FF2B5EF4-FFF2-40B4-BE49-F238E27FC236}">
                          <a16:creationId xmlns:a16="http://schemas.microsoft.com/office/drawing/2014/main" id="{C41DBAF1-6C57-40F9-8EEB-3FAB574BE401}"/>
                        </a:ext>
                      </a:extLst>
                    </p:cNvPr>
                    <p:cNvSpPr>
                      <a:spLocks noChangeArrowheads="1"/>
                    </p:cNvSpPr>
                    <p:nvPr/>
                  </p:nvSpPr>
                  <p:spPr bwMode="auto">
                    <a:xfrm>
                      <a:off x="1215"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55" name="Line 273">
                      <a:extLst>
                        <a:ext uri="{FF2B5EF4-FFF2-40B4-BE49-F238E27FC236}">
                          <a16:creationId xmlns:a16="http://schemas.microsoft.com/office/drawing/2014/main" id="{1E746FC3-532B-4795-B71A-ECC5C4529E14}"/>
                        </a:ext>
                      </a:extLst>
                    </p:cNvPr>
                    <p:cNvSpPr>
                      <a:spLocks noChangeShapeType="1"/>
                    </p:cNvSpPr>
                    <p:nvPr/>
                  </p:nvSpPr>
                  <p:spPr bwMode="auto">
                    <a:xfrm>
                      <a:off x="1381"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56" name="Rectangle 274">
                      <a:extLst>
                        <a:ext uri="{FF2B5EF4-FFF2-40B4-BE49-F238E27FC236}">
                          <a16:creationId xmlns:a16="http://schemas.microsoft.com/office/drawing/2014/main" id="{77D4A02D-86E9-45B6-9609-A85A762E1388}"/>
                        </a:ext>
                      </a:extLst>
                    </p:cNvPr>
                    <p:cNvSpPr>
                      <a:spLocks noChangeArrowheads="1"/>
                    </p:cNvSpPr>
                    <p:nvPr/>
                  </p:nvSpPr>
                  <p:spPr bwMode="auto">
                    <a:xfrm>
                      <a:off x="1381"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57" name="Line 275">
                      <a:extLst>
                        <a:ext uri="{FF2B5EF4-FFF2-40B4-BE49-F238E27FC236}">
                          <a16:creationId xmlns:a16="http://schemas.microsoft.com/office/drawing/2014/main" id="{0FD5C098-69EC-43D7-BF33-78BC8BBFF2CC}"/>
                        </a:ext>
                      </a:extLst>
                    </p:cNvPr>
                    <p:cNvSpPr>
                      <a:spLocks noChangeShapeType="1"/>
                    </p:cNvSpPr>
                    <p:nvPr/>
                  </p:nvSpPr>
                  <p:spPr bwMode="auto">
                    <a:xfrm>
                      <a:off x="1547"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58" name="Rectangle 276">
                      <a:extLst>
                        <a:ext uri="{FF2B5EF4-FFF2-40B4-BE49-F238E27FC236}">
                          <a16:creationId xmlns:a16="http://schemas.microsoft.com/office/drawing/2014/main" id="{0DF929DD-4A3C-4362-BEEA-127F167270EC}"/>
                        </a:ext>
                      </a:extLst>
                    </p:cNvPr>
                    <p:cNvSpPr>
                      <a:spLocks noChangeArrowheads="1"/>
                    </p:cNvSpPr>
                    <p:nvPr/>
                  </p:nvSpPr>
                  <p:spPr bwMode="auto">
                    <a:xfrm>
                      <a:off x="1547"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59" name="Line 277">
                      <a:extLst>
                        <a:ext uri="{FF2B5EF4-FFF2-40B4-BE49-F238E27FC236}">
                          <a16:creationId xmlns:a16="http://schemas.microsoft.com/office/drawing/2014/main" id="{02F90017-48DC-4007-9FD0-A23F394BE91B}"/>
                        </a:ext>
                      </a:extLst>
                    </p:cNvPr>
                    <p:cNvSpPr>
                      <a:spLocks noChangeShapeType="1"/>
                    </p:cNvSpPr>
                    <p:nvPr/>
                  </p:nvSpPr>
                  <p:spPr bwMode="auto">
                    <a:xfrm>
                      <a:off x="1713"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60" name="Rectangle 278">
                      <a:extLst>
                        <a:ext uri="{FF2B5EF4-FFF2-40B4-BE49-F238E27FC236}">
                          <a16:creationId xmlns:a16="http://schemas.microsoft.com/office/drawing/2014/main" id="{67B40304-6F26-4493-9382-AE87E9B856D5}"/>
                        </a:ext>
                      </a:extLst>
                    </p:cNvPr>
                    <p:cNvSpPr>
                      <a:spLocks noChangeArrowheads="1"/>
                    </p:cNvSpPr>
                    <p:nvPr/>
                  </p:nvSpPr>
                  <p:spPr bwMode="auto">
                    <a:xfrm>
                      <a:off x="1713"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61" name="Line 279">
                      <a:extLst>
                        <a:ext uri="{FF2B5EF4-FFF2-40B4-BE49-F238E27FC236}">
                          <a16:creationId xmlns:a16="http://schemas.microsoft.com/office/drawing/2014/main" id="{3AC55A45-04B6-44A7-A38E-4239FA104B51}"/>
                        </a:ext>
                      </a:extLst>
                    </p:cNvPr>
                    <p:cNvSpPr>
                      <a:spLocks noChangeShapeType="1"/>
                    </p:cNvSpPr>
                    <p:nvPr/>
                  </p:nvSpPr>
                  <p:spPr bwMode="auto">
                    <a:xfrm>
                      <a:off x="1879"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62" name="Rectangle 280">
                      <a:extLst>
                        <a:ext uri="{FF2B5EF4-FFF2-40B4-BE49-F238E27FC236}">
                          <a16:creationId xmlns:a16="http://schemas.microsoft.com/office/drawing/2014/main" id="{44CFF3B0-B7CB-457A-871B-4360EDEB5477}"/>
                        </a:ext>
                      </a:extLst>
                    </p:cNvPr>
                    <p:cNvSpPr>
                      <a:spLocks noChangeArrowheads="1"/>
                    </p:cNvSpPr>
                    <p:nvPr/>
                  </p:nvSpPr>
                  <p:spPr bwMode="auto">
                    <a:xfrm>
                      <a:off x="1879"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63" name="Line 281">
                      <a:extLst>
                        <a:ext uri="{FF2B5EF4-FFF2-40B4-BE49-F238E27FC236}">
                          <a16:creationId xmlns:a16="http://schemas.microsoft.com/office/drawing/2014/main" id="{8FD03F86-D81D-452C-A95C-F6724597E113}"/>
                        </a:ext>
                      </a:extLst>
                    </p:cNvPr>
                    <p:cNvSpPr>
                      <a:spLocks noChangeShapeType="1"/>
                    </p:cNvSpPr>
                    <p:nvPr/>
                  </p:nvSpPr>
                  <p:spPr bwMode="auto">
                    <a:xfrm>
                      <a:off x="2045"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64" name="Rectangle 282">
                      <a:extLst>
                        <a:ext uri="{FF2B5EF4-FFF2-40B4-BE49-F238E27FC236}">
                          <a16:creationId xmlns:a16="http://schemas.microsoft.com/office/drawing/2014/main" id="{DD274628-D1B0-4B57-A8D9-DE2E67544308}"/>
                        </a:ext>
                      </a:extLst>
                    </p:cNvPr>
                    <p:cNvSpPr>
                      <a:spLocks noChangeArrowheads="1"/>
                    </p:cNvSpPr>
                    <p:nvPr/>
                  </p:nvSpPr>
                  <p:spPr bwMode="auto">
                    <a:xfrm>
                      <a:off x="2045"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65" name="Line 283">
                      <a:extLst>
                        <a:ext uri="{FF2B5EF4-FFF2-40B4-BE49-F238E27FC236}">
                          <a16:creationId xmlns:a16="http://schemas.microsoft.com/office/drawing/2014/main" id="{0535C6BD-0F64-4D86-A4F2-FA2795CF3F09}"/>
                        </a:ext>
                      </a:extLst>
                    </p:cNvPr>
                    <p:cNvSpPr>
                      <a:spLocks noChangeShapeType="1"/>
                    </p:cNvSpPr>
                    <p:nvPr/>
                  </p:nvSpPr>
                  <p:spPr bwMode="auto">
                    <a:xfrm>
                      <a:off x="2211"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66" name="Rectangle 284">
                      <a:extLst>
                        <a:ext uri="{FF2B5EF4-FFF2-40B4-BE49-F238E27FC236}">
                          <a16:creationId xmlns:a16="http://schemas.microsoft.com/office/drawing/2014/main" id="{EC65D70A-AB06-4DE2-8535-FBD4E254731C}"/>
                        </a:ext>
                      </a:extLst>
                    </p:cNvPr>
                    <p:cNvSpPr>
                      <a:spLocks noChangeArrowheads="1"/>
                    </p:cNvSpPr>
                    <p:nvPr/>
                  </p:nvSpPr>
                  <p:spPr bwMode="auto">
                    <a:xfrm>
                      <a:off x="2211"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67" name="Line 285">
                      <a:extLst>
                        <a:ext uri="{FF2B5EF4-FFF2-40B4-BE49-F238E27FC236}">
                          <a16:creationId xmlns:a16="http://schemas.microsoft.com/office/drawing/2014/main" id="{7DC3355A-8B95-4BB1-82D0-EE0EFE2E377E}"/>
                        </a:ext>
                      </a:extLst>
                    </p:cNvPr>
                    <p:cNvSpPr>
                      <a:spLocks noChangeShapeType="1"/>
                    </p:cNvSpPr>
                    <p:nvPr/>
                  </p:nvSpPr>
                  <p:spPr bwMode="auto">
                    <a:xfrm>
                      <a:off x="2377"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68" name="Rectangle 286">
                      <a:extLst>
                        <a:ext uri="{FF2B5EF4-FFF2-40B4-BE49-F238E27FC236}">
                          <a16:creationId xmlns:a16="http://schemas.microsoft.com/office/drawing/2014/main" id="{30BFE2B7-360F-4068-9A37-577DA5BF8F2D}"/>
                        </a:ext>
                      </a:extLst>
                    </p:cNvPr>
                    <p:cNvSpPr>
                      <a:spLocks noChangeArrowheads="1"/>
                    </p:cNvSpPr>
                    <p:nvPr/>
                  </p:nvSpPr>
                  <p:spPr bwMode="auto">
                    <a:xfrm>
                      <a:off x="2377"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69" name="Line 287">
                      <a:extLst>
                        <a:ext uri="{FF2B5EF4-FFF2-40B4-BE49-F238E27FC236}">
                          <a16:creationId xmlns:a16="http://schemas.microsoft.com/office/drawing/2014/main" id="{874A0B81-A258-4EFA-A8C2-AA6DEF74B4C7}"/>
                        </a:ext>
                      </a:extLst>
                    </p:cNvPr>
                    <p:cNvSpPr>
                      <a:spLocks noChangeShapeType="1"/>
                    </p:cNvSpPr>
                    <p:nvPr/>
                  </p:nvSpPr>
                  <p:spPr bwMode="auto">
                    <a:xfrm>
                      <a:off x="2544"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70" name="Rectangle 288">
                      <a:extLst>
                        <a:ext uri="{FF2B5EF4-FFF2-40B4-BE49-F238E27FC236}">
                          <a16:creationId xmlns:a16="http://schemas.microsoft.com/office/drawing/2014/main" id="{E197ED00-64A7-493C-8CDB-EC8B0A6701D7}"/>
                        </a:ext>
                      </a:extLst>
                    </p:cNvPr>
                    <p:cNvSpPr>
                      <a:spLocks noChangeArrowheads="1"/>
                    </p:cNvSpPr>
                    <p:nvPr/>
                  </p:nvSpPr>
                  <p:spPr bwMode="auto">
                    <a:xfrm>
                      <a:off x="2544"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71" name="Line 289">
                      <a:extLst>
                        <a:ext uri="{FF2B5EF4-FFF2-40B4-BE49-F238E27FC236}">
                          <a16:creationId xmlns:a16="http://schemas.microsoft.com/office/drawing/2014/main" id="{856EEBDE-394C-4D6E-A819-5CE17BD28A40}"/>
                        </a:ext>
                      </a:extLst>
                    </p:cNvPr>
                    <p:cNvSpPr>
                      <a:spLocks noChangeShapeType="1"/>
                    </p:cNvSpPr>
                    <p:nvPr/>
                  </p:nvSpPr>
                  <p:spPr bwMode="auto">
                    <a:xfrm>
                      <a:off x="2710"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72" name="Rectangle 290">
                      <a:extLst>
                        <a:ext uri="{FF2B5EF4-FFF2-40B4-BE49-F238E27FC236}">
                          <a16:creationId xmlns:a16="http://schemas.microsoft.com/office/drawing/2014/main" id="{E7C29B1D-7D87-4EFD-A7CD-F4E2A2A0F2D9}"/>
                        </a:ext>
                      </a:extLst>
                    </p:cNvPr>
                    <p:cNvSpPr>
                      <a:spLocks noChangeArrowheads="1"/>
                    </p:cNvSpPr>
                    <p:nvPr/>
                  </p:nvSpPr>
                  <p:spPr bwMode="auto">
                    <a:xfrm>
                      <a:off x="2710"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73" name="Line 291">
                      <a:extLst>
                        <a:ext uri="{FF2B5EF4-FFF2-40B4-BE49-F238E27FC236}">
                          <a16:creationId xmlns:a16="http://schemas.microsoft.com/office/drawing/2014/main" id="{584CB85B-4AF5-4663-810C-8216F0173ADC}"/>
                        </a:ext>
                      </a:extLst>
                    </p:cNvPr>
                    <p:cNvSpPr>
                      <a:spLocks noChangeShapeType="1"/>
                    </p:cNvSpPr>
                    <p:nvPr/>
                  </p:nvSpPr>
                  <p:spPr bwMode="auto">
                    <a:xfrm>
                      <a:off x="2876"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74" name="Rectangle 292">
                      <a:extLst>
                        <a:ext uri="{FF2B5EF4-FFF2-40B4-BE49-F238E27FC236}">
                          <a16:creationId xmlns:a16="http://schemas.microsoft.com/office/drawing/2014/main" id="{ABA8336C-0AA5-4186-8CF2-23C0443F3BDB}"/>
                        </a:ext>
                      </a:extLst>
                    </p:cNvPr>
                    <p:cNvSpPr>
                      <a:spLocks noChangeArrowheads="1"/>
                    </p:cNvSpPr>
                    <p:nvPr/>
                  </p:nvSpPr>
                  <p:spPr bwMode="auto">
                    <a:xfrm>
                      <a:off x="2876"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75" name="Line 293">
                      <a:extLst>
                        <a:ext uri="{FF2B5EF4-FFF2-40B4-BE49-F238E27FC236}">
                          <a16:creationId xmlns:a16="http://schemas.microsoft.com/office/drawing/2014/main" id="{0C95631D-63AF-4464-B32C-B625F2327AA7}"/>
                        </a:ext>
                      </a:extLst>
                    </p:cNvPr>
                    <p:cNvSpPr>
                      <a:spLocks noChangeShapeType="1"/>
                    </p:cNvSpPr>
                    <p:nvPr/>
                  </p:nvSpPr>
                  <p:spPr bwMode="auto">
                    <a:xfrm>
                      <a:off x="3042"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76" name="Rectangle 294">
                      <a:extLst>
                        <a:ext uri="{FF2B5EF4-FFF2-40B4-BE49-F238E27FC236}">
                          <a16:creationId xmlns:a16="http://schemas.microsoft.com/office/drawing/2014/main" id="{78119581-C827-4B97-90EF-457786D15C7A}"/>
                        </a:ext>
                      </a:extLst>
                    </p:cNvPr>
                    <p:cNvSpPr>
                      <a:spLocks noChangeArrowheads="1"/>
                    </p:cNvSpPr>
                    <p:nvPr/>
                  </p:nvSpPr>
                  <p:spPr bwMode="auto">
                    <a:xfrm>
                      <a:off x="3042"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77" name="Line 295">
                      <a:extLst>
                        <a:ext uri="{FF2B5EF4-FFF2-40B4-BE49-F238E27FC236}">
                          <a16:creationId xmlns:a16="http://schemas.microsoft.com/office/drawing/2014/main" id="{BCFD869E-51E7-4B64-81FF-CE8DC8EA4CE2}"/>
                        </a:ext>
                      </a:extLst>
                    </p:cNvPr>
                    <p:cNvSpPr>
                      <a:spLocks noChangeShapeType="1"/>
                    </p:cNvSpPr>
                    <p:nvPr/>
                  </p:nvSpPr>
                  <p:spPr bwMode="auto">
                    <a:xfrm>
                      <a:off x="3208"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78" name="Rectangle 296">
                      <a:extLst>
                        <a:ext uri="{FF2B5EF4-FFF2-40B4-BE49-F238E27FC236}">
                          <a16:creationId xmlns:a16="http://schemas.microsoft.com/office/drawing/2014/main" id="{A0F370A8-C70F-4AB2-9F1A-93CBF22CDEF5}"/>
                        </a:ext>
                      </a:extLst>
                    </p:cNvPr>
                    <p:cNvSpPr>
                      <a:spLocks noChangeArrowheads="1"/>
                    </p:cNvSpPr>
                    <p:nvPr/>
                  </p:nvSpPr>
                  <p:spPr bwMode="auto">
                    <a:xfrm>
                      <a:off x="3208"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79" name="Line 297">
                      <a:extLst>
                        <a:ext uri="{FF2B5EF4-FFF2-40B4-BE49-F238E27FC236}">
                          <a16:creationId xmlns:a16="http://schemas.microsoft.com/office/drawing/2014/main" id="{EC4BB41B-43E1-4D19-972C-3AFF1096F5A0}"/>
                        </a:ext>
                      </a:extLst>
                    </p:cNvPr>
                    <p:cNvSpPr>
                      <a:spLocks noChangeShapeType="1"/>
                    </p:cNvSpPr>
                    <p:nvPr/>
                  </p:nvSpPr>
                  <p:spPr bwMode="auto">
                    <a:xfrm>
                      <a:off x="3374"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80" name="Rectangle 298">
                      <a:extLst>
                        <a:ext uri="{FF2B5EF4-FFF2-40B4-BE49-F238E27FC236}">
                          <a16:creationId xmlns:a16="http://schemas.microsoft.com/office/drawing/2014/main" id="{0C49A65D-CC78-493A-BBC9-4B6565C76ED6}"/>
                        </a:ext>
                      </a:extLst>
                    </p:cNvPr>
                    <p:cNvSpPr>
                      <a:spLocks noChangeArrowheads="1"/>
                    </p:cNvSpPr>
                    <p:nvPr/>
                  </p:nvSpPr>
                  <p:spPr bwMode="auto">
                    <a:xfrm>
                      <a:off x="3374"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81" name="Line 299">
                      <a:extLst>
                        <a:ext uri="{FF2B5EF4-FFF2-40B4-BE49-F238E27FC236}">
                          <a16:creationId xmlns:a16="http://schemas.microsoft.com/office/drawing/2014/main" id="{B37FA295-BC22-4428-8365-624BDBAB31C0}"/>
                        </a:ext>
                      </a:extLst>
                    </p:cNvPr>
                    <p:cNvSpPr>
                      <a:spLocks noChangeShapeType="1"/>
                    </p:cNvSpPr>
                    <p:nvPr/>
                  </p:nvSpPr>
                  <p:spPr bwMode="auto">
                    <a:xfrm>
                      <a:off x="3540"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82" name="Rectangle 300">
                      <a:extLst>
                        <a:ext uri="{FF2B5EF4-FFF2-40B4-BE49-F238E27FC236}">
                          <a16:creationId xmlns:a16="http://schemas.microsoft.com/office/drawing/2014/main" id="{50190DBA-9AD1-48BC-8ADE-666ADB13E165}"/>
                        </a:ext>
                      </a:extLst>
                    </p:cNvPr>
                    <p:cNvSpPr>
                      <a:spLocks noChangeArrowheads="1"/>
                    </p:cNvSpPr>
                    <p:nvPr/>
                  </p:nvSpPr>
                  <p:spPr bwMode="auto">
                    <a:xfrm>
                      <a:off x="3540"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83" name="Line 301">
                      <a:extLst>
                        <a:ext uri="{FF2B5EF4-FFF2-40B4-BE49-F238E27FC236}">
                          <a16:creationId xmlns:a16="http://schemas.microsoft.com/office/drawing/2014/main" id="{9D70836B-1E3E-4782-B9E0-E15AA1297350}"/>
                        </a:ext>
                      </a:extLst>
                    </p:cNvPr>
                    <p:cNvSpPr>
                      <a:spLocks noChangeShapeType="1"/>
                    </p:cNvSpPr>
                    <p:nvPr/>
                  </p:nvSpPr>
                  <p:spPr bwMode="auto">
                    <a:xfrm>
                      <a:off x="3706"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84" name="Rectangle 302">
                      <a:extLst>
                        <a:ext uri="{FF2B5EF4-FFF2-40B4-BE49-F238E27FC236}">
                          <a16:creationId xmlns:a16="http://schemas.microsoft.com/office/drawing/2014/main" id="{01225841-61FF-4512-9E9E-B05DB7DD0C62}"/>
                        </a:ext>
                      </a:extLst>
                    </p:cNvPr>
                    <p:cNvSpPr>
                      <a:spLocks noChangeArrowheads="1"/>
                    </p:cNvSpPr>
                    <p:nvPr/>
                  </p:nvSpPr>
                  <p:spPr bwMode="auto">
                    <a:xfrm>
                      <a:off x="3706"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85" name="Line 303">
                      <a:extLst>
                        <a:ext uri="{FF2B5EF4-FFF2-40B4-BE49-F238E27FC236}">
                          <a16:creationId xmlns:a16="http://schemas.microsoft.com/office/drawing/2014/main" id="{E1969A5E-C444-41FD-A84A-B5F0B38C6CD7}"/>
                        </a:ext>
                      </a:extLst>
                    </p:cNvPr>
                    <p:cNvSpPr>
                      <a:spLocks noChangeShapeType="1"/>
                    </p:cNvSpPr>
                    <p:nvPr/>
                  </p:nvSpPr>
                  <p:spPr bwMode="auto">
                    <a:xfrm>
                      <a:off x="3873"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86" name="Rectangle 304">
                      <a:extLst>
                        <a:ext uri="{FF2B5EF4-FFF2-40B4-BE49-F238E27FC236}">
                          <a16:creationId xmlns:a16="http://schemas.microsoft.com/office/drawing/2014/main" id="{8912641A-C08A-481A-86DA-B987BE412937}"/>
                        </a:ext>
                      </a:extLst>
                    </p:cNvPr>
                    <p:cNvSpPr>
                      <a:spLocks noChangeArrowheads="1"/>
                    </p:cNvSpPr>
                    <p:nvPr/>
                  </p:nvSpPr>
                  <p:spPr bwMode="auto">
                    <a:xfrm>
                      <a:off x="3873"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87" name="Line 305">
                      <a:extLst>
                        <a:ext uri="{FF2B5EF4-FFF2-40B4-BE49-F238E27FC236}">
                          <a16:creationId xmlns:a16="http://schemas.microsoft.com/office/drawing/2014/main" id="{BC602AB7-9952-4DD3-B637-1E81D3234E52}"/>
                        </a:ext>
                      </a:extLst>
                    </p:cNvPr>
                    <p:cNvSpPr>
                      <a:spLocks noChangeShapeType="1"/>
                    </p:cNvSpPr>
                    <p:nvPr/>
                  </p:nvSpPr>
                  <p:spPr bwMode="auto">
                    <a:xfrm>
                      <a:off x="4039"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88" name="Rectangle 306">
                      <a:extLst>
                        <a:ext uri="{FF2B5EF4-FFF2-40B4-BE49-F238E27FC236}">
                          <a16:creationId xmlns:a16="http://schemas.microsoft.com/office/drawing/2014/main" id="{454AC2BB-5B97-4207-8F0F-EDAD53D699FB}"/>
                        </a:ext>
                      </a:extLst>
                    </p:cNvPr>
                    <p:cNvSpPr>
                      <a:spLocks noChangeArrowheads="1"/>
                    </p:cNvSpPr>
                    <p:nvPr/>
                  </p:nvSpPr>
                  <p:spPr bwMode="auto">
                    <a:xfrm>
                      <a:off x="4039"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89" name="Line 307">
                      <a:extLst>
                        <a:ext uri="{FF2B5EF4-FFF2-40B4-BE49-F238E27FC236}">
                          <a16:creationId xmlns:a16="http://schemas.microsoft.com/office/drawing/2014/main" id="{F95E43EF-5E12-421D-820D-2F6C83765DC0}"/>
                        </a:ext>
                      </a:extLst>
                    </p:cNvPr>
                    <p:cNvSpPr>
                      <a:spLocks noChangeShapeType="1"/>
                    </p:cNvSpPr>
                    <p:nvPr/>
                  </p:nvSpPr>
                  <p:spPr bwMode="auto">
                    <a:xfrm>
                      <a:off x="4205"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90" name="Rectangle 308">
                      <a:extLst>
                        <a:ext uri="{FF2B5EF4-FFF2-40B4-BE49-F238E27FC236}">
                          <a16:creationId xmlns:a16="http://schemas.microsoft.com/office/drawing/2014/main" id="{2BCFC18C-596C-4B43-A6B4-5BDA0F1AFB8B}"/>
                        </a:ext>
                      </a:extLst>
                    </p:cNvPr>
                    <p:cNvSpPr>
                      <a:spLocks noChangeArrowheads="1"/>
                    </p:cNvSpPr>
                    <p:nvPr/>
                  </p:nvSpPr>
                  <p:spPr bwMode="auto">
                    <a:xfrm>
                      <a:off x="4205"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91" name="Line 309">
                      <a:extLst>
                        <a:ext uri="{FF2B5EF4-FFF2-40B4-BE49-F238E27FC236}">
                          <a16:creationId xmlns:a16="http://schemas.microsoft.com/office/drawing/2014/main" id="{F78B02D9-6744-43E4-ADEC-5A9D2B320BEB}"/>
                        </a:ext>
                      </a:extLst>
                    </p:cNvPr>
                    <p:cNvSpPr>
                      <a:spLocks noChangeShapeType="1"/>
                    </p:cNvSpPr>
                    <p:nvPr/>
                  </p:nvSpPr>
                  <p:spPr bwMode="auto">
                    <a:xfrm>
                      <a:off x="4371"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92" name="Rectangle 310">
                      <a:extLst>
                        <a:ext uri="{FF2B5EF4-FFF2-40B4-BE49-F238E27FC236}">
                          <a16:creationId xmlns:a16="http://schemas.microsoft.com/office/drawing/2014/main" id="{344E5EA0-AB5C-4A8D-9BA4-F61B5CF58BC0}"/>
                        </a:ext>
                      </a:extLst>
                    </p:cNvPr>
                    <p:cNvSpPr>
                      <a:spLocks noChangeArrowheads="1"/>
                    </p:cNvSpPr>
                    <p:nvPr/>
                  </p:nvSpPr>
                  <p:spPr bwMode="auto">
                    <a:xfrm>
                      <a:off x="4371"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93" name="Line 311">
                      <a:extLst>
                        <a:ext uri="{FF2B5EF4-FFF2-40B4-BE49-F238E27FC236}">
                          <a16:creationId xmlns:a16="http://schemas.microsoft.com/office/drawing/2014/main" id="{43581F97-A723-443E-BEB2-9DEBE3CFFBAF}"/>
                        </a:ext>
                      </a:extLst>
                    </p:cNvPr>
                    <p:cNvSpPr>
                      <a:spLocks noChangeShapeType="1"/>
                    </p:cNvSpPr>
                    <p:nvPr/>
                  </p:nvSpPr>
                  <p:spPr bwMode="auto">
                    <a:xfrm>
                      <a:off x="4537"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94" name="Rectangle 312">
                      <a:extLst>
                        <a:ext uri="{FF2B5EF4-FFF2-40B4-BE49-F238E27FC236}">
                          <a16:creationId xmlns:a16="http://schemas.microsoft.com/office/drawing/2014/main" id="{6570D04F-8058-4C46-984F-B85D6A1E6C57}"/>
                        </a:ext>
                      </a:extLst>
                    </p:cNvPr>
                    <p:cNvSpPr>
                      <a:spLocks noChangeArrowheads="1"/>
                    </p:cNvSpPr>
                    <p:nvPr/>
                  </p:nvSpPr>
                  <p:spPr bwMode="auto">
                    <a:xfrm>
                      <a:off x="4537"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95" name="Line 313">
                      <a:extLst>
                        <a:ext uri="{FF2B5EF4-FFF2-40B4-BE49-F238E27FC236}">
                          <a16:creationId xmlns:a16="http://schemas.microsoft.com/office/drawing/2014/main" id="{6BE2A0B2-FA18-471C-8774-2B03DB7B6EDD}"/>
                        </a:ext>
                      </a:extLst>
                    </p:cNvPr>
                    <p:cNvSpPr>
                      <a:spLocks noChangeShapeType="1"/>
                    </p:cNvSpPr>
                    <p:nvPr/>
                  </p:nvSpPr>
                  <p:spPr bwMode="auto">
                    <a:xfrm>
                      <a:off x="4703"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96" name="Rectangle 314">
                      <a:extLst>
                        <a:ext uri="{FF2B5EF4-FFF2-40B4-BE49-F238E27FC236}">
                          <a16:creationId xmlns:a16="http://schemas.microsoft.com/office/drawing/2014/main" id="{C20F4DC8-9CC1-4358-A8FF-2184B4F64113}"/>
                        </a:ext>
                      </a:extLst>
                    </p:cNvPr>
                    <p:cNvSpPr>
                      <a:spLocks noChangeArrowheads="1"/>
                    </p:cNvSpPr>
                    <p:nvPr/>
                  </p:nvSpPr>
                  <p:spPr bwMode="auto">
                    <a:xfrm>
                      <a:off x="4703"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97" name="Line 315">
                      <a:extLst>
                        <a:ext uri="{FF2B5EF4-FFF2-40B4-BE49-F238E27FC236}">
                          <a16:creationId xmlns:a16="http://schemas.microsoft.com/office/drawing/2014/main" id="{4D029C86-905F-4DBD-9468-39F8B7F411BC}"/>
                        </a:ext>
                      </a:extLst>
                    </p:cNvPr>
                    <p:cNvSpPr>
                      <a:spLocks noChangeShapeType="1"/>
                    </p:cNvSpPr>
                    <p:nvPr/>
                  </p:nvSpPr>
                  <p:spPr bwMode="auto">
                    <a:xfrm>
                      <a:off x="4869"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298" name="Rectangle 316">
                      <a:extLst>
                        <a:ext uri="{FF2B5EF4-FFF2-40B4-BE49-F238E27FC236}">
                          <a16:creationId xmlns:a16="http://schemas.microsoft.com/office/drawing/2014/main" id="{1C159E6E-60C1-467D-9E43-8AF5B9E222D2}"/>
                        </a:ext>
                      </a:extLst>
                    </p:cNvPr>
                    <p:cNvSpPr>
                      <a:spLocks noChangeArrowheads="1"/>
                    </p:cNvSpPr>
                    <p:nvPr/>
                  </p:nvSpPr>
                  <p:spPr bwMode="auto">
                    <a:xfrm>
                      <a:off x="4869"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299" name="Line 317">
                      <a:extLst>
                        <a:ext uri="{FF2B5EF4-FFF2-40B4-BE49-F238E27FC236}">
                          <a16:creationId xmlns:a16="http://schemas.microsoft.com/office/drawing/2014/main" id="{E05CFDE1-0883-4AD6-9731-424A156D941F}"/>
                        </a:ext>
                      </a:extLst>
                    </p:cNvPr>
                    <p:cNvSpPr>
                      <a:spLocks noChangeShapeType="1"/>
                    </p:cNvSpPr>
                    <p:nvPr/>
                  </p:nvSpPr>
                  <p:spPr bwMode="auto">
                    <a:xfrm>
                      <a:off x="5035"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00" name="Rectangle 318">
                      <a:extLst>
                        <a:ext uri="{FF2B5EF4-FFF2-40B4-BE49-F238E27FC236}">
                          <a16:creationId xmlns:a16="http://schemas.microsoft.com/office/drawing/2014/main" id="{E0981264-F317-4529-A939-085568AEBD53}"/>
                        </a:ext>
                      </a:extLst>
                    </p:cNvPr>
                    <p:cNvSpPr>
                      <a:spLocks noChangeArrowheads="1"/>
                    </p:cNvSpPr>
                    <p:nvPr/>
                  </p:nvSpPr>
                  <p:spPr bwMode="auto">
                    <a:xfrm>
                      <a:off x="5035" y="1161"/>
                      <a:ext cx="6"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01" name="Line 319">
                      <a:extLst>
                        <a:ext uri="{FF2B5EF4-FFF2-40B4-BE49-F238E27FC236}">
                          <a16:creationId xmlns:a16="http://schemas.microsoft.com/office/drawing/2014/main" id="{04F46A59-76A5-405C-9246-A22A77A8AC18}"/>
                        </a:ext>
                      </a:extLst>
                    </p:cNvPr>
                    <p:cNvSpPr>
                      <a:spLocks noChangeShapeType="1"/>
                    </p:cNvSpPr>
                    <p:nvPr/>
                  </p:nvSpPr>
                  <p:spPr bwMode="auto">
                    <a:xfrm>
                      <a:off x="5202"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02" name="Rectangle 320">
                      <a:extLst>
                        <a:ext uri="{FF2B5EF4-FFF2-40B4-BE49-F238E27FC236}">
                          <a16:creationId xmlns:a16="http://schemas.microsoft.com/office/drawing/2014/main" id="{5EF9ED06-DBD4-4BCD-966E-426F813B279B}"/>
                        </a:ext>
                      </a:extLst>
                    </p:cNvPr>
                    <p:cNvSpPr>
                      <a:spLocks noChangeArrowheads="1"/>
                    </p:cNvSpPr>
                    <p:nvPr/>
                  </p:nvSpPr>
                  <p:spPr bwMode="auto">
                    <a:xfrm>
                      <a:off x="5202"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03" name="Line 321">
                      <a:extLst>
                        <a:ext uri="{FF2B5EF4-FFF2-40B4-BE49-F238E27FC236}">
                          <a16:creationId xmlns:a16="http://schemas.microsoft.com/office/drawing/2014/main" id="{ED8BDF37-A560-4D27-B51C-29A610183354}"/>
                        </a:ext>
                      </a:extLst>
                    </p:cNvPr>
                    <p:cNvSpPr>
                      <a:spLocks noChangeShapeType="1"/>
                    </p:cNvSpPr>
                    <p:nvPr/>
                  </p:nvSpPr>
                  <p:spPr bwMode="auto">
                    <a:xfrm>
                      <a:off x="5368"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04" name="Rectangle 322">
                      <a:extLst>
                        <a:ext uri="{FF2B5EF4-FFF2-40B4-BE49-F238E27FC236}">
                          <a16:creationId xmlns:a16="http://schemas.microsoft.com/office/drawing/2014/main" id="{933D6FAF-E04C-4270-86FB-914EED033E71}"/>
                        </a:ext>
                      </a:extLst>
                    </p:cNvPr>
                    <p:cNvSpPr>
                      <a:spLocks noChangeArrowheads="1"/>
                    </p:cNvSpPr>
                    <p:nvPr/>
                  </p:nvSpPr>
                  <p:spPr bwMode="auto">
                    <a:xfrm>
                      <a:off x="5368" y="1161"/>
                      <a:ext cx="5" cy="8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05" name="Line 323">
                      <a:extLst>
                        <a:ext uri="{FF2B5EF4-FFF2-40B4-BE49-F238E27FC236}">
                          <a16:creationId xmlns:a16="http://schemas.microsoft.com/office/drawing/2014/main" id="{E9D49197-F282-43DA-9958-8C89EE8C8460}"/>
                        </a:ext>
                      </a:extLst>
                    </p:cNvPr>
                    <p:cNvSpPr>
                      <a:spLocks noChangeShapeType="1"/>
                    </p:cNvSpPr>
                    <p:nvPr/>
                  </p:nvSpPr>
                  <p:spPr bwMode="auto">
                    <a:xfrm>
                      <a:off x="389" y="1244"/>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06" name="Rectangle 324">
                      <a:extLst>
                        <a:ext uri="{FF2B5EF4-FFF2-40B4-BE49-F238E27FC236}">
                          <a16:creationId xmlns:a16="http://schemas.microsoft.com/office/drawing/2014/main" id="{EEFA27A9-E697-416E-94A7-E8621CCE3809}"/>
                        </a:ext>
                      </a:extLst>
                    </p:cNvPr>
                    <p:cNvSpPr>
                      <a:spLocks noChangeArrowheads="1"/>
                    </p:cNvSpPr>
                    <p:nvPr/>
                  </p:nvSpPr>
                  <p:spPr bwMode="auto">
                    <a:xfrm>
                      <a:off x="389" y="1244"/>
                      <a:ext cx="515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07" name="Line 325">
                      <a:extLst>
                        <a:ext uri="{FF2B5EF4-FFF2-40B4-BE49-F238E27FC236}">
                          <a16:creationId xmlns:a16="http://schemas.microsoft.com/office/drawing/2014/main" id="{0E8504EF-9711-47DB-A7E3-9DC58722C831}"/>
                        </a:ext>
                      </a:extLst>
                    </p:cNvPr>
                    <p:cNvSpPr>
                      <a:spLocks noChangeShapeType="1"/>
                    </p:cNvSpPr>
                    <p:nvPr/>
                  </p:nvSpPr>
                  <p:spPr bwMode="auto">
                    <a:xfrm>
                      <a:off x="5534" y="1161"/>
                      <a:ext cx="1" cy="83"/>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08" name="Rectangle 326">
                      <a:extLst>
                        <a:ext uri="{FF2B5EF4-FFF2-40B4-BE49-F238E27FC236}">
                          <a16:creationId xmlns:a16="http://schemas.microsoft.com/office/drawing/2014/main" id="{20F10C8D-4B8F-4242-8D26-069F7F13A7CF}"/>
                        </a:ext>
                      </a:extLst>
                    </p:cNvPr>
                    <p:cNvSpPr>
                      <a:spLocks noChangeArrowheads="1"/>
                    </p:cNvSpPr>
                    <p:nvPr/>
                  </p:nvSpPr>
                  <p:spPr bwMode="auto">
                    <a:xfrm>
                      <a:off x="5534" y="1161"/>
                      <a:ext cx="5" cy="83"/>
                    </a:xfrm>
                    <a:prstGeom prst="rect">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pPr>
                      <a:endParaRPr lang="en-US" altLang="en-US" sz="2400" kern="0">
                        <a:solidFill>
                          <a:srgbClr val="000000"/>
                        </a:solidFill>
                        <a:latin typeface="Arial" panose="020B0604020202020204"/>
                        <a:cs typeface="Arial" panose="020B0604020202020204" pitchFamily="34" charset="0"/>
                      </a:endParaRPr>
                    </a:p>
                  </p:txBody>
                </p:sp>
                <p:sp>
                  <p:nvSpPr>
                    <p:cNvPr id="1309" name="Line 327">
                      <a:extLst>
                        <a:ext uri="{FF2B5EF4-FFF2-40B4-BE49-F238E27FC236}">
                          <a16:creationId xmlns:a16="http://schemas.microsoft.com/office/drawing/2014/main" id="{5BC59476-9643-45B8-9F28-9675D48A13C4}"/>
                        </a:ext>
                      </a:extLst>
                    </p:cNvPr>
                    <p:cNvSpPr>
                      <a:spLocks noChangeShapeType="1"/>
                    </p:cNvSpPr>
                    <p:nvPr/>
                  </p:nvSpPr>
                  <p:spPr bwMode="auto">
                    <a:xfrm>
                      <a:off x="389" y="1333"/>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10" name="Rectangle 328">
                      <a:extLst>
                        <a:ext uri="{FF2B5EF4-FFF2-40B4-BE49-F238E27FC236}">
                          <a16:creationId xmlns:a16="http://schemas.microsoft.com/office/drawing/2014/main" id="{0C402524-7BF4-46C2-8427-85157D34A4D2}"/>
                        </a:ext>
                      </a:extLst>
                    </p:cNvPr>
                    <p:cNvSpPr>
                      <a:spLocks noChangeArrowheads="1"/>
                    </p:cNvSpPr>
                    <p:nvPr/>
                  </p:nvSpPr>
                  <p:spPr bwMode="auto">
                    <a:xfrm>
                      <a:off x="389" y="1333"/>
                      <a:ext cx="515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11" name="Line 329">
                      <a:extLst>
                        <a:ext uri="{FF2B5EF4-FFF2-40B4-BE49-F238E27FC236}">
                          <a16:creationId xmlns:a16="http://schemas.microsoft.com/office/drawing/2014/main" id="{A1339190-CD32-4FA8-AF8B-76EA1AFD541D}"/>
                        </a:ext>
                      </a:extLst>
                    </p:cNvPr>
                    <p:cNvSpPr>
                      <a:spLocks noChangeShapeType="1"/>
                    </p:cNvSpPr>
                    <p:nvPr/>
                  </p:nvSpPr>
                  <p:spPr bwMode="auto">
                    <a:xfrm>
                      <a:off x="384" y="1244"/>
                      <a:ext cx="1" cy="4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12" name="Rectangle 330">
                      <a:extLst>
                        <a:ext uri="{FF2B5EF4-FFF2-40B4-BE49-F238E27FC236}">
                          <a16:creationId xmlns:a16="http://schemas.microsoft.com/office/drawing/2014/main" id="{B36AE84B-F5BD-4C2D-B3E3-35590315A8C1}"/>
                        </a:ext>
                      </a:extLst>
                    </p:cNvPr>
                    <p:cNvSpPr>
                      <a:spLocks noChangeArrowheads="1"/>
                    </p:cNvSpPr>
                    <p:nvPr/>
                  </p:nvSpPr>
                  <p:spPr bwMode="auto">
                    <a:xfrm>
                      <a:off x="384" y="1244"/>
                      <a:ext cx="5" cy="4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13" name="Line 331">
                      <a:extLst>
                        <a:ext uri="{FF2B5EF4-FFF2-40B4-BE49-F238E27FC236}">
                          <a16:creationId xmlns:a16="http://schemas.microsoft.com/office/drawing/2014/main" id="{977C8726-4574-4F05-A120-DD202F7D3D91}"/>
                        </a:ext>
                      </a:extLst>
                    </p:cNvPr>
                    <p:cNvSpPr>
                      <a:spLocks noChangeShapeType="1"/>
                    </p:cNvSpPr>
                    <p:nvPr/>
                  </p:nvSpPr>
                  <p:spPr bwMode="auto">
                    <a:xfrm>
                      <a:off x="4371"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14" name="Rectangle 332">
                      <a:extLst>
                        <a:ext uri="{FF2B5EF4-FFF2-40B4-BE49-F238E27FC236}">
                          <a16:creationId xmlns:a16="http://schemas.microsoft.com/office/drawing/2014/main" id="{45AEEF60-DCBE-4282-B0DA-CF3C7D757024}"/>
                        </a:ext>
                      </a:extLst>
                    </p:cNvPr>
                    <p:cNvSpPr>
                      <a:spLocks noChangeArrowheads="1"/>
                    </p:cNvSpPr>
                    <p:nvPr/>
                  </p:nvSpPr>
                  <p:spPr bwMode="auto">
                    <a:xfrm>
                      <a:off x="4371"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15" name="Line 333">
                      <a:extLst>
                        <a:ext uri="{FF2B5EF4-FFF2-40B4-BE49-F238E27FC236}">
                          <a16:creationId xmlns:a16="http://schemas.microsoft.com/office/drawing/2014/main" id="{D8728F21-9F85-4EE8-93C3-6FB22564F5D3}"/>
                        </a:ext>
                      </a:extLst>
                    </p:cNvPr>
                    <p:cNvSpPr>
                      <a:spLocks noChangeShapeType="1"/>
                    </p:cNvSpPr>
                    <p:nvPr/>
                  </p:nvSpPr>
                  <p:spPr bwMode="auto">
                    <a:xfrm>
                      <a:off x="4537"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16" name="Rectangle 334">
                      <a:extLst>
                        <a:ext uri="{FF2B5EF4-FFF2-40B4-BE49-F238E27FC236}">
                          <a16:creationId xmlns:a16="http://schemas.microsoft.com/office/drawing/2014/main" id="{9B07B93B-7C70-4DEB-A4B4-5727118B196A}"/>
                        </a:ext>
                      </a:extLst>
                    </p:cNvPr>
                    <p:cNvSpPr>
                      <a:spLocks noChangeArrowheads="1"/>
                    </p:cNvSpPr>
                    <p:nvPr/>
                  </p:nvSpPr>
                  <p:spPr bwMode="auto">
                    <a:xfrm>
                      <a:off x="4537"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17" name="Line 335">
                      <a:extLst>
                        <a:ext uri="{FF2B5EF4-FFF2-40B4-BE49-F238E27FC236}">
                          <a16:creationId xmlns:a16="http://schemas.microsoft.com/office/drawing/2014/main" id="{391BAC4F-9ACE-467B-BFAE-186AA1BF5E0C}"/>
                        </a:ext>
                      </a:extLst>
                    </p:cNvPr>
                    <p:cNvSpPr>
                      <a:spLocks noChangeShapeType="1"/>
                    </p:cNvSpPr>
                    <p:nvPr/>
                  </p:nvSpPr>
                  <p:spPr bwMode="auto">
                    <a:xfrm>
                      <a:off x="4703"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18" name="Rectangle 336">
                      <a:extLst>
                        <a:ext uri="{FF2B5EF4-FFF2-40B4-BE49-F238E27FC236}">
                          <a16:creationId xmlns:a16="http://schemas.microsoft.com/office/drawing/2014/main" id="{C05F86C7-1878-4A9F-BB47-56BAF7F855BB}"/>
                        </a:ext>
                      </a:extLst>
                    </p:cNvPr>
                    <p:cNvSpPr>
                      <a:spLocks noChangeArrowheads="1"/>
                    </p:cNvSpPr>
                    <p:nvPr/>
                  </p:nvSpPr>
                  <p:spPr bwMode="auto">
                    <a:xfrm>
                      <a:off x="4703"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19" name="Line 337">
                      <a:extLst>
                        <a:ext uri="{FF2B5EF4-FFF2-40B4-BE49-F238E27FC236}">
                          <a16:creationId xmlns:a16="http://schemas.microsoft.com/office/drawing/2014/main" id="{7E123BD3-C5E5-45AE-B309-B51780177B92}"/>
                        </a:ext>
                      </a:extLst>
                    </p:cNvPr>
                    <p:cNvSpPr>
                      <a:spLocks noChangeShapeType="1"/>
                    </p:cNvSpPr>
                    <p:nvPr/>
                  </p:nvSpPr>
                  <p:spPr bwMode="auto">
                    <a:xfrm>
                      <a:off x="4869"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20" name="Rectangle 338">
                      <a:extLst>
                        <a:ext uri="{FF2B5EF4-FFF2-40B4-BE49-F238E27FC236}">
                          <a16:creationId xmlns:a16="http://schemas.microsoft.com/office/drawing/2014/main" id="{CDE2C2C9-7646-4850-B11C-F64192534D1B}"/>
                        </a:ext>
                      </a:extLst>
                    </p:cNvPr>
                    <p:cNvSpPr>
                      <a:spLocks noChangeArrowheads="1"/>
                    </p:cNvSpPr>
                    <p:nvPr/>
                  </p:nvSpPr>
                  <p:spPr bwMode="auto">
                    <a:xfrm>
                      <a:off x="4869"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21" name="Line 339">
                      <a:extLst>
                        <a:ext uri="{FF2B5EF4-FFF2-40B4-BE49-F238E27FC236}">
                          <a16:creationId xmlns:a16="http://schemas.microsoft.com/office/drawing/2014/main" id="{2DAED0AF-DC04-4F07-929F-CF160FFD5C53}"/>
                        </a:ext>
                      </a:extLst>
                    </p:cNvPr>
                    <p:cNvSpPr>
                      <a:spLocks noChangeShapeType="1"/>
                    </p:cNvSpPr>
                    <p:nvPr/>
                  </p:nvSpPr>
                  <p:spPr bwMode="auto">
                    <a:xfrm>
                      <a:off x="5035"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22" name="Rectangle 340">
                      <a:extLst>
                        <a:ext uri="{FF2B5EF4-FFF2-40B4-BE49-F238E27FC236}">
                          <a16:creationId xmlns:a16="http://schemas.microsoft.com/office/drawing/2014/main" id="{1E0258DF-6E22-4611-8737-F0627971E1D5}"/>
                        </a:ext>
                      </a:extLst>
                    </p:cNvPr>
                    <p:cNvSpPr>
                      <a:spLocks noChangeArrowheads="1"/>
                    </p:cNvSpPr>
                    <p:nvPr/>
                  </p:nvSpPr>
                  <p:spPr bwMode="auto">
                    <a:xfrm>
                      <a:off x="5035"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23" name="Line 341">
                      <a:extLst>
                        <a:ext uri="{FF2B5EF4-FFF2-40B4-BE49-F238E27FC236}">
                          <a16:creationId xmlns:a16="http://schemas.microsoft.com/office/drawing/2014/main" id="{252BC6E6-901B-4ACB-9E87-E96506785182}"/>
                        </a:ext>
                      </a:extLst>
                    </p:cNvPr>
                    <p:cNvSpPr>
                      <a:spLocks noChangeShapeType="1"/>
                    </p:cNvSpPr>
                    <p:nvPr/>
                  </p:nvSpPr>
                  <p:spPr bwMode="auto">
                    <a:xfrm>
                      <a:off x="5202"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24" name="Rectangle 342">
                      <a:extLst>
                        <a:ext uri="{FF2B5EF4-FFF2-40B4-BE49-F238E27FC236}">
                          <a16:creationId xmlns:a16="http://schemas.microsoft.com/office/drawing/2014/main" id="{95565CF8-F2DC-4B95-8CD5-A92AD8FDC124}"/>
                        </a:ext>
                      </a:extLst>
                    </p:cNvPr>
                    <p:cNvSpPr>
                      <a:spLocks noChangeArrowheads="1"/>
                    </p:cNvSpPr>
                    <p:nvPr/>
                  </p:nvSpPr>
                  <p:spPr bwMode="auto">
                    <a:xfrm>
                      <a:off x="5202"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25" name="Line 343">
                      <a:extLst>
                        <a:ext uri="{FF2B5EF4-FFF2-40B4-BE49-F238E27FC236}">
                          <a16:creationId xmlns:a16="http://schemas.microsoft.com/office/drawing/2014/main" id="{379C4828-DB2E-4B34-9253-FFA1E374F8BA}"/>
                        </a:ext>
                      </a:extLst>
                    </p:cNvPr>
                    <p:cNvSpPr>
                      <a:spLocks noChangeShapeType="1"/>
                    </p:cNvSpPr>
                    <p:nvPr/>
                  </p:nvSpPr>
                  <p:spPr bwMode="auto">
                    <a:xfrm>
                      <a:off x="5368"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26" name="Rectangle 344">
                      <a:extLst>
                        <a:ext uri="{FF2B5EF4-FFF2-40B4-BE49-F238E27FC236}">
                          <a16:creationId xmlns:a16="http://schemas.microsoft.com/office/drawing/2014/main" id="{13EE6271-95C0-4888-9971-406AF19B2CF1}"/>
                        </a:ext>
                      </a:extLst>
                    </p:cNvPr>
                    <p:cNvSpPr>
                      <a:spLocks noChangeArrowheads="1"/>
                    </p:cNvSpPr>
                    <p:nvPr/>
                  </p:nvSpPr>
                  <p:spPr bwMode="auto">
                    <a:xfrm>
                      <a:off x="5368"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27" name="Line 345">
                      <a:extLst>
                        <a:ext uri="{FF2B5EF4-FFF2-40B4-BE49-F238E27FC236}">
                          <a16:creationId xmlns:a16="http://schemas.microsoft.com/office/drawing/2014/main" id="{A2559C2A-2220-4014-B15B-ED647920F82D}"/>
                        </a:ext>
                      </a:extLst>
                    </p:cNvPr>
                    <p:cNvSpPr>
                      <a:spLocks noChangeShapeType="1"/>
                    </p:cNvSpPr>
                    <p:nvPr/>
                  </p:nvSpPr>
                  <p:spPr bwMode="auto">
                    <a:xfrm>
                      <a:off x="389" y="1665"/>
                      <a:ext cx="51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28" name="Rectangle 346">
                      <a:extLst>
                        <a:ext uri="{FF2B5EF4-FFF2-40B4-BE49-F238E27FC236}">
                          <a16:creationId xmlns:a16="http://schemas.microsoft.com/office/drawing/2014/main" id="{529D0ADF-E8F7-4011-AFA3-2C44A954BC19}"/>
                        </a:ext>
                      </a:extLst>
                    </p:cNvPr>
                    <p:cNvSpPr>
                      <a:spLocks noChangeArrowheads="1"/>
                    </p:cNvSpPr>
                    <p:nvPr/>
                  </p:nvSpPr>
                  <p:spPr bwMode="auto">
                    <a:xfrm>
                      <a:off x="389" y="1665"/>
                      <a:ext cx="515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29" name="Line 347">
                      <a:extLst>
                        <a:ext uri="{FF2B5EF4-FFF2-40B4-BE49-F238E27FC236}">
                          <a16:creationId xmlns:a16="http://schemas.microsoft.com/office/drawing/2014/main" id="{5B59D97E-4CD0-4508-B295-98DD8BEE04C1}"/>
                        </a:ext>
                      </a:extLst>
                    </p:cNvPr>
                    <p:cNvSpPr>
                      <a:spLocks noChangeShapeType="1"/>
                    </p:cNvSpPr>
                    <p:nvPr/>
                  </p:nvSpPr>
                  <p:spPr bwMode="auto">
                    <a:xfrm>
                      <a:off x="5534" y="1250"/>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30" name="Rectangle 348">
                      <a:extLst>
                        <a:ext uri="{FF2B5EF4-FFF2-40B4-BE49-F238E27FC236}">
                          <a16:creationId xmlns:a16="http://schemas.microsoft.com/office/drawing/2014/main" id="{3D8CCB69-7AFF-4C27-8ACD-A92BCEA8409E}"/>
                        </a:ext>
                      </a:extLst>
                    </p:cNvPr>
                    <p:cNvSpPr>
                      <a:spLocks noChangeArrowheads="1"/>
                    </p:cNvSpPr>
                    <p:nvPr/>
                  </p:nvSpPr>
                  <p:spPr bwMode="auto">
                    <a:xfrm>
                      <a:off x="5534" y="1250"/>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31" name="Line 349">
                      <a:extLst>
                        <a:ext uri="{FF2B5EF4-FFF2-40B4-BE49-F238E27FC236}">
                          <a16:creationId xmlns:a16="http://schemas.microsoft.com/office/drawing/2014/main" id="{5770C294-25E9-4F7A-9836-82D57AB23530}"/>
                        </a:ext>
                      </a:extLst>
                    </p:cNvPr>
                    <p:cNvSpPr>
                      <a:spLocks noChangeShapeType="1"/>
                    </p:cNvSpPr>
                    <p:nvPr/>
                  </p:nvSpPr>
                  <p:spPr bwMode="auto">
                    <a:xfrm>
                      <a:off x="384"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32" name="Rectangle 350">
                      <a:extLst>
                        <a:ext uri="{FF2B5EF4-FFF2-40B4-BE49-F238E27FC236}">
                          <a16:creationId xmlns:a16="http://schemas.microsoft.com/office/drawing/2014/main" id="{3F3BA88D-6DB2-471B-A386-C1A5E15F3AE7}"/>
                        </a:ext>
                      </a:extLst>
                    </p:cNvPr>
                    <p:cNvSpPr>
                      <a:spLocks noChangeArrowheads="1"/>
                    </p:cNvSpPr>
                    <p:nvPr/>
                  </p:nvSpPr>
                  <p:spPr bwMode="auto">
                    <a:xfrm>
                      <a:off x="384"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33" name="Line 351">
                      <a:extLst>
                        <a:ext uri="{FF2B5EF4-FFF2-40B4-BE49-F238E27FC236}">
                          <a16:creationId xmlns:a16="http://schemas.microsoft.com/office/drawing/2014/main" id="{88447AF3-9630-4677-AD94-C186305067F3}"/>
                        </a:ext>
                      </a:extLst>
                    </p:cNvPr>
                    <p:cNvSpPr>
                      <a:spLocks noChangeShapeType="1"/>
                    </p:cNvSpPr>
                    <p:nvPr/>
                  </p:nvSpPr>
                  <p:spPr bwMode="auto">
                    <a:xfrm>
                      <a:off x="550"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34" name="Rectangle 352">
                      <a:extLst>
                        <a:ext uri="{FF2B5EF4-FFF2-40B4-BE49-F238E27FC236}">
                          <a16:creationId xmlns:a16="http://schemas.microsoft.com/office/drawing/2014/main" id="{AD1D0108-DE53-47D4-8158-AACFC42E2638}"/>
                        </a:ext>
                      </a:extLst>
                    </p:cNvPr>
                    <p:cNvSpPr>
                      <a:spLocks noChangeArrowheads="1"/>
                    </p:cNvSpPr>
                    <p:nvPr/>
                  </p:nvSpPr>
                  <p:spPr bwMode="auto">
                    <a:xfrm>
                      <a:off x="550"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35" name="Line 353">
                      <a:extLst>
                        <a:ext uri="{FF2B5EF4-FFF2-40B4-BE49-F238E27FC236}">
                          <a16:creationId xmlns:a16="http://schemas.microsoft.com/office/drawing/2014/main" id="{5C248F58-C6FF-4549-B8DF-D45FA5F2750F}"/>
                        </a:ext>
                      </a:extLst>
                    </p:cNvPr>
                    <p:cNvSpPr>
                      <a:spLocks noChangeShapeType="1"/>
                    </p:cNvSpPr>
                    <p:nvPr/>
                  </p:nvSpPr>
                  <p:spPr bwMode="auto">
                    <a:xfrm>
                      <a:off x="716" y="1250"/>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36" name="Rectangle 354">
                      <a:extLst>
                        <a:ext uri="{FF2B5EF4-FFF2-40B4-BE49-F238E27FC236}">
                          <a16:creationId xmlns:a16="http://schemas.microsoft.com/office/drawing/2014/main" id="{0EAF46BE-3B4D-4D7A-96AD-DCDF692E5DC5}"/>
                        </a:ext>
                      </a:extLst>
                    </p:cNvPr>
                    <p:cNvSpPr>
                      <a:spLocks noChangeArrowheads="1"/>
                    </p:cNvSpPr>
                    <p:nvPr/>
                  </p:nvSpPr>
                  <p:spPr bwMode="auto">
                    <a:xfrm>
                      <a:off x="716" y="1250"/>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37" name="Line 355">
                      <a:extLst>
                        <a:ext uri="{FF2B5EF4-FFF2-40B4-BE49-F238E27FC236}">
                          <a16:creationId xmlns:a16="http://schemas.microsoft.com/office/drawing/2014/main" id="{73F65E44-7B0B-412D-9B6C-FAE028738EDC}"/>
                        </a:ext>
                      </a:extLst>
                    </p:cNvPr>
                    <p:cNvSpPr>
                      <a:spLocks noChangeShapeType="1"/>
                    </p:cNvSpPr>
                    <p:nvPr/>
                  </p:nvSpPr>
                  <p:spPr bwMode="auto">
                    <a:xfrm>
                      <a:off x="882"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38" name="Rectangle 356">
                      <a:extLst>
                        <a:ext uri="{FF2B5EF4-FFF2-40B4-BE49-F238E27FC236}">
                          <a16:creationId xmlns:a16="http://schemas.microsoft.com/office/drawing/2014/main" id="{A3D048E2-1D42-46B5-B2DE-6A520CAED78D}"/>
                        </a:ext>
                      </a:extLst>
                    </p:cNvPr>
                    <p:cNvSpPr>
                      <a:spLocks noChangeArrowheads="1"/>
                    </p:cNvSpPr>
                    <p:nvPr/>
                  </p:nvSpPr>
                  <p:spPr bwMode="auto">
                    <a:xfrm>
                      <a:off x="882"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39" name="Line 357">
                      <a:extLst>
                        <a:ext uri="{FF2B5EF4-FFF2-40B4-BE49-F238E27FC236}">
                          <a16:creationId xmlns:a16="http://schemas.microsoft.com/office/drawing/2014/main" id="{024B914D-5FD0-449C-91EA-C85A74CD5A08}"/>
                        </a:ext>
                      </a:extLst>
                    </p:cNvPr>
                    <p:cNvSpPr>
                      <a:spLocks noChangeShapeType="1"/>
                    </p:cNvSpPr>
                    <p:nvPr/>
                  </p:nvSpPr>
                  <p:spPr bwMode="auto">
                    <a:xfrm>
                      <a:off x="1048"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40" name="Rectangle 358">
                      <a:extLst>
                        <a:ext uri="{FF2B5EF4-FFF2-40B4-BE49-F238E27FC236}">
                          <a16:creationId xmlns:a16="http://schemas.microsoft.com/office/drawing/2014/main" id="{11BBC0C9-3B21-4A0C-BA88-43A8B00CFAD2}"/>
                        </a:ext>
                      </a:extLst>
                    </p:cNvPr>
                    <p:cNvSpPr>
                      <a:spLocks noChangeArrowheads="1"/>
                    </p:cNvSpPr>
                    <p:nvPr/>
                  </p:nvSpPr>
                  <p:spPr bwMode="auto">
                    <a:xfrm>
                      <a:off x="1048"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41" name="Line 359">
                      <a:extLst>
                        <a:ext uri="{FF2B5EF4-FFF2-40B4-BE49-F238E27FC236}">
                          <a16:creationId xmlns:a16="http://schemas.microsoft.com/office/drawing/2014/main" id="{262F4A48-95F3-442D-9458-B9336C8D0871}"/>
                        </a:ext>
                      </a:extLst>
                    </p:cNvPr>
                    <p:cNvSpPr>
                      <a:spLocks noChangeShapeType="1"/>
                    </p:cNvSpPr>
                    <p:nvPr/>
                  </p:nvSpPr>
                  <p:spPr bwMode="auto">
                    <a:xfrm>
                      <a:off x="1215" y="1250"/>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42" name="Rectangle 360">
                      <a:extLst>
                        <a:ext uri="{FF2B5EF4-FFF2-40B4-BE49-F238E27FC236}">
                          <a16:creationId xmlns:a16="http://schemas.microsoft.com/office/drawing/2014/main" id="{9B6F8CBE-4BD8-4718-9898-BE709B9A2443}"/>
                        </a:ext>
                      </a:extLst>
                    </p:cNvPr>
                    <p:cNvSpPr>
                      <a:spLocks noChangeArrowheads="1"/>
                    </p:cNvSpPr>
                    <p:nvPr/>
                  </p:nvSpPr>
                  <p:spPr bwMode="auto">
                    <a:xfrm>
                      <a:off x="1215" y="1250"/>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43" name="Line 361">
                      <a:extLst>
                        <a:ext uri="{FF2B5EF4-FFF2-40B4-BE49-F238E27FC236}">
                          <a16:creationId xmlns:a16="http://schemas.microsoft.com/office/drawing/2014/main" id="{9B197D1B-80DA-48B9-84F9-196CC5FE5B76}"/>
                        </a:ext>
                      </a:extLst>
                    </p:cNvPr>
                    <p:cNvSpPr>
                      <a:spLocks noChangeShapeType="1"/>
                    </p:cNvSpPr>
                    <p:nvPr/>
                  </p:nvSpPr>
                  <p:spPr bwMode="auto">
                    <a:xfrm>
                      <a:off x="1381"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44" name="Rectangle 362">
                      <a:extLst>
                        <a:ext uri="{FF2B5EF4-FFF2-40B4-BE49-F238E27FC236}">
                          <a16:creationId xmlns:a16="http://schemas.microsoft.com/office/drawing/2014/main" id="{3E8DEEE8-F06C-440D-BC6A-AE9654D75EE1}"/>
                        </a:ext>
                      </a:extLst>
                    </p:cNvPr>
                    <p:cNvSpPr>
                      <a:spLocks noChangeArrowheads="1"/>
                    </p:cNvSpPr>
                    <p:nvPr/>
                  </p:nvSpPr>
                  <p:spPr bwMode="auto">
                    <a:xfrm>
                      <a:off x="1381"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45" name="Line 363">
                      <a:extLst>
                        <a:ext uri="{FF2B5EF4-FFF2-40B4-BE49-F238E27FC236}">
                          <a16:creationId xmlns:a16="http://schemas.microsoft.com/office/drawing/2014/main" id="{3B6FE9EA-7144-4BA9-AA4C-FE353687119A}"/>
                        </a:ext>
                      </a:extLst>
                    </p:cNvPr>
                    <p:cNvSpPr>
                      <a:spLocks noChangeShapeType="1"/>
                    </p:cNvSpPr>
                    <p:nvPr/>
                  </p:nvSpPr>
                  <p:spPr bwMode="auto">
                    <a:xfrm>
                      <a:off x="1547"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46" name="Rectangle 364">
                      <a:extLst>
                        <a:ext uri="{FF2B5EF4-FFF2-40B4-BE49-F238E27FC236}">
                          <a16:creationId xmlns:a16="http://schemas.microsoft.com/office/drawing/2014/main" id="{00DD2FA6-5AFB-4B43-A0E2-44698D8EB75B}"/>
                        </a:ext>
                      </a:extLst>
                    </p:cNvPr>
                    <p:cNvSpPr>
                      <a:spLocks noChangeArrowheads="1"/>
                    </p:cNvSpPr>
                    <p:nvPr/>
                  </p:nvSpPr>
                  <p:spPr bwMode="auto">
                    <a:xfrm>
                      <a:off x="1547"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47" name="Line 365">
                      <a:extLst>
                        <a:ext uri="{FF2B5EF4-FFF2-40B4-BE49-F238E27FC236}">
                          <a16:creationId xmlns:a16="http://schemas.microsoft.com/office/drawing/2014/main" id="{A9AA86AF-053A-4E66-8C64-DC7C5C35459E}"/>
                        </a:ext>
                      </a:extLst>
                    </p:cNvPr>
                    <p:cNvSpPr>
                      <a:spLocks noChangeShapeType="1"/>
                    </p:cNvSpPr>
                    <p:nvPr/>
                  </p:nvSpPr>
                  <p:spPr bwMode="auto">
                    <a:xfrm>
                      <a:off x="1713"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48" name="Rectangle 366">
                      <a:extLst>
                        <a:ext uri="{FF2B5EF4-FFF2-40B4-BE49-F238E27FC236}">
                          <a16:creationId xmlns:a16="http://schemas.microsoft.com/office/drawing/2014/main" id="{9A76690A-7EB5-4C64-8B78-D5661C11BF52}"/>
                        </a:ext>
                      </a:extLst>
                    </p:cNvPr>
                    <p:cNvSpPr>
                      <a:spLocks noChangeArrowheads="1"/>
                    </p:cNvSpPr>
                    <p:nvPr/>
                  </p:nvSpPr>
                  <p:spPr bwMode="auto">
                    <a:xfrm>
                      <a:off x="1713"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49" name="Line 367">
                      <a:extLst>
                        <a:ext uri="{FF2B5EF4-FFF2-40B4-BE49-F238E27FC236}">
                          <a16:creationId xmlns:a16="http://schemas.microsoft.com/office/drawing/2014/main" id="{8A12C354-BD46-4E3F-9A82-291FF4213235}"/>
                        </a:ext>
                      </a:extLst>
                    </p:cNvPr>
                    <p:cNvSpPr>
                      <a:spLocks noChangeShapeType="1"/>
                    </p:cNvSpPr>
                    <p:nvPr/>
                  </p:nvSpPr>
                  <p:spPr bwMode="auto">
                    <a:xfrm>
                      <a:off x="1879"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50" name="Rectangle 368">
                      <a:extLst>
                        <a:ext uri="{FF2B5EF4-FFF2-40B4-BE49-F238E27FC236}">
                          <a16:creationId xmlns:a16="http://schemas.microsoft.com/office/drawing/2014/main" id="{D88323FA-692F-4327-AD3A-1FF556FF3FF0}"/>
                        </a:ext>
                      </a:extLst>
                    </p:cNvPr>
                    <p:cNvSpPr>
                      <a:spLocks noChangeArrowheads="1"/>
                    </p:cNvSpPr>
                    <p:nvPr/>
                  </p:nvSpPr>
                  <p:spPr bwMode="auto">
                    <a:xfrm>
                      <a:off x="1879"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51" name="Line 369">
                      <a:extLst>
                        <a:ext uri="{FF2B5EF4-FFF2-40B4-BE49-F238E27FC236}">
                          <a16:creationId xmlns:a16="http://schemas.microsoft.com/office/drawing/2014/main" id="{20003119-4B1C-4D03-B883-395FD0C02613}"/>
                        </a:ext>
                      </a:extLst>
                    </p:cNvPr>
                    <p:cNvSpPr>
                      <a:spLocks noChangeShapeType="1"/>
                    </p:cNvSpPr>
                    <p:nvPr/>
                  </p:nvSpPr>
                  <p:spPr bwMode="auto">
                    <a:xfrm>
                      <a:off x="2045"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52" name="Rectangle 370">
                      <a:extLst>
                        <a:ext uri="{FF2B5EF4-FFF2-40B4-BE49-F238E27FC236}">
                          <a16:creationId xmlns:a16="http://schemas.microsoft.com/office/drawing/2014/main" id="{2794494C-F782-426F-B1D6-2881DDA7FCA8}"/>
                        </a:ext>
                      </a:extLst>
                    </p:cNvPr>
                    <p:cNvSpPr>
                      <a:spLocks noChangeArrowheads="1"/>
                    </p:cNvSpPr>
                    <p:nvPr/>
                  </p:nvSpPr>
                  <p:spPr bwMode="auto">
                    <a:xfrm>
                      <a:off x="2045"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53" name="Line 371">
                      <a:extLst>
                        <a:ext uri="{FF2B5EF4-FFF2-40B4-BE49-F238E27FC236}">
                          <a16:creationId xmlns:a16="http://schemas.microsoft.com/office/drawing/2014/main" id="{968AF000-6255-4D72-B4E0-264F3E4EA0E3}"/>
                        </a:ext>
                      </a:extLst>
                    </p:cNvPr>
                    <p:cNvSpPr>
                      <a:spLocks noChangeShapeType="1"/>
                    </p:cNvSpPr>
                    <p:nvPr/>
                  </p:nvSpPr>
                  <p:spPr bwMode="auto">
                    <a:xfrm>
                      <a:off x="2211"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54" name="Rectangle 372">
                      <a:extLst>
                        <a:ext uri="{FF2B5EF4-FFF2-40B4-BE49-F238E27FC236}">
                          <a16:creationId xmlns:a16="http://schemas.microsoft.com/office/drawing/2014/main" id="{E94462D3-55BD-4CA1-9CDC-D3C1B35F73C7}"/>
                        </a:ext>
                      </a:extLst>
                    </p:cNvPr>
                    <p:cNvSpPr>
                      <a:spLocks noChangeArrowheads="1"/>
                    </p:cNvSpPr>
                    <p:nvPr/>
                  </p:nvSpPr>
                  <p:spPr bwMode="auto">
                    <a:xfrm>
                      <a:off x="2211"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55" name="Line 373">
                      <a:extLst>
                        <a:ext uri="{FF2B5EF4-FFF2-40B4-BE49-F238E27FC236}">
                          <a16:creationId xmlns:a16="http://schemas.microsoft.com/office/drawing/2014/main" id="{AD555B0C-176C-4FDA-9340-939A95719C98}"/>
                        </a:ext>
                      </a:extLst>
                    </p:cNvPr>
                    <p:cNvSpPr>
                      <a:spLocks noChangeShapeType="1"/>
                    </p:cNvSpPr>
                    <p:nvPr/>
                  </p:nvSpPr>
                  <p:spPr bwMode="auto">
                    <a:xfrm>
                      <a:off x="2377"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56" name="Rectangle 374">
                      <a:extLst>
                        <a:ext uri="{FF2B5EF4-FFF2-40B4-BE49-F238E27FC236}">
                          <a16:creationId xmlns:a16="http://schemas.microsoft.com/office/drawing/2014/main" id="{8AC314E7-D949-4576-9528-4150F21907DA}"/>
                        </a:ext>
                      </a:extLst>
                    </p:cNvPr>
                    <p:cNvSpPr>
                      <a:spLocks noChangeArrowheads="1"/>
                    </p:cNvSpPr>
                    <p:nvPr/>
                  </p:nvSpPr>
                  <p:spPr bwMode="auto">
                    <a:xfrm>
                      <a:off x="2377"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57" name="Line 375">
                      <a:extLst>
                        <a:ext uri="{FF2B5EF4-FFF2-40B4-BE49-F238E27FC236}">
                          <a16:creationId xmlns:a16="http://schemas.microsoft.com/office/drawing/2014/main" id="{EC072A09-CFCC-4CB4-8516-920FE90CA101}"/>
                        </a:ext>
                      </a:extLst>
                    </p:cNvPr>
                    <p:cNvSpPr>
                      <a:spLocks noChangeShapeType="1"/>
                    </p:cNvSpPr>
                    <p:nvPr/>
                  </p:nvSpPr>
                  <p:spPr bwMode="auto">
                    <a:xfrm>
                      <a:off x="2544"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58" name="Rectangle 376">
                      <a:extLst>
                        <a:ext uri="{FF2B5EF4-FFF2-40B4-BE49-F238E27FC236}">
                          <a16:creationId xmlns:a16="http://schemas.microsoft.com/office/drawing/2014/main" id="{232A6C08-0695-4943-BED3-B75526F05213}"/>
                        </a:ext>
                      </a:extLst>
                    </p:cNvPr>
                    <p:cNvSpPr>
                      <a:spLocks noChangeArrowheads="1"/>
                    </p:cNvSpPr>
                    <p:nvPr/>
                  </p:nvSpPr>
                  <p:spPr bwMode="auto">
                    <a:xfrm>
                      <a:off x="2544"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59" name="Line 377">
                      <a:extLst>
                        <a:ext uri="{FF2B5EF4-FFF2-40B4-BE49-F238E27FC236}">
                          <a16:creationId xmlns:a16="http://schemas.microsoft.com/office/drawing/2014/main" id="{FEC57ED6-C25C-4275-8BCE-03511A2B0BAE}"/>
                        </a:ext>
                      </a:extLst>
                    </p:cNvPr>
                    <p:cNvSpPr>
                      <a:spLocks noChangeShapeType="1"/>
                    </p:cNvSpPr>
                    <p:nvPr/>
                  </p:nvSpPr>
                  <p:spPr bwMode="auto">
                    <a:xfrm>
                      <a:off x="2710" y="1250"/>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60" name="Rectangle 378">
                      <a:extLst>
                        <a:ext uri="{FF2B5EF4-FFF2-40B4-BE49-F238E27FC236}">
                          <a16:creationId xmlns:a16="http://schemas.microsoft.com/office/drawing/2014/main" id="{C0FFB1BC-B050-4314-90C8-20EED48F5D74}"/>
                        </a:ext>
                      </a:extLst>
                    </p:cNvPr>
                    <p:cNvSpPr>
                      <a:spLocks noChangeArrowheads="1"/>
                    </p:cNvSpPr>
                    <p:nvPr/>
                  </p:nvSpPr>
                  <p:spPr bwMode="auto">
                    <a:xfrm>
                      <a:off x="2710" y="1250"/>
                      <a:ext cx="5"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61" name="Line 379">
                      <a:extLst>
                        <a:ext uri="{FF2B5EF4-FFF2-40B4-BE49-F238E27FC236}">
                          <a16:creationId xmlns:a16="http://schemas.microsoft.com/office/drawing/2014/main" id="{ED2980ED-8681-418A-8AE6-12F87DBA361F}"/>
                        </a:ext>
                      </a:extLst>
                    </p:cNvPr>
                    <p:cNvSpPr>
                      <a:spLocks noChangeShapeType="1"/>
                    </p:cNvSpPr>
                    <p:nvPr/>
                  </p:nvSpPr>
                  <p:spPr bwMode="auto">
                    <a:xfrm>
                      <a:off x="2876"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62" name="Rectangle 380">
                      <a:extLst>
                        <a:ext uri="{FF2B5EF4-FFF2-40B4-BE49-F238E27FC236}">
                          <a16:creationId xmlns:a16="http://schemas.microsoft.com/office/drawing/2014/main" id="{5EDFB211-9240-4167-80F0-037D4A489B8C}"/>
                        </a:ext>
                      </a:extLst>
                    </p:cNvPr>
                    <p:cNvSpPr>
                      <a:spLocks noChangeArrowheads="1"/>
                    </p:cNvSpPr>
                    <p:nvPr/>
                  </p:nvSpPr>
                  <p:spPr bwMode="auto">
                    <a:xfrm>
                      <a:off x="2876"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63" name="Line 381">
                      <a:extLst>
                        <a:ext uri="{FF2B5EF4-FFF2-40B4-BE49-F238E27FC236}">
                          <a16:creationId xmlns:a16="http://schemas.microsoft.com/office/drawing/2014/main" id="{1A097D62-FED0-44F9-BDD8-A18293965841}"/>
                        </a:ext>
                      </a:extLst>
                    </p:cNvPr>
                    <p:cNvSpPr>
                      <a:spLocks noChangeShapeType="1"/>
                    </p:cNvSpPr>
                    <p:nvPr/>
                  </p:nvSpPr>
                  <p:spPr bwMode="auto">
                    <a:xfrm>
                      <a:off x="3042"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64" name="Rectangle 382">
                      <a:extLst>
                        <a:ext uri="{FF2B5EF4-FFF2-40B4-BE49-F238E27FC236}">
                          <a16:creationId xmlns:a16="http://schemas.microsoft.com/office/drawing/2014/main" id="{73FA8247-66CA-4DA3-AEC3-B046BA1850E2}"/>
                        </a:ext>
                      </a:extLst>
                    </p:cNvPr>
                    <p:cNvSpPr>
                      <a:spLocks noChangeArrowheads="1"/>
                    </p:cNvSpPr>
                    <p:nvPr/>
                  </p:nvSpPr>
                  <p:spPr bwMode="auto">
                    <a:xfrm>
                      <a:off x="3042"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65" name="Line 383">
                      <a:extLst>
                        <a:ext uri="{FF2B5EF4-FFF2-40B4-BE49-F238E27FC236}">
                          <a16:creationId xmlns:a16="http://schemas.microsoft.com/office/drawing/2014/main" id="{AAF44310-68E9-45E7-8F32-D43AE680CE3A}"/>
                        </a:ext>
                      </a:extLst>
                    </p:cNvPr>
                    <p:cNvSpPr>
                      <a:spLocks noChangeShapeType="1"/>
                    </p:cNvSpPr>
                    <p:nvPr/>
                  </p:nvSpPr>
                  <p:spPr bwMode="auto">
                    <a:xfrm>
                      <a:off x="3208"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66" name="Rectangle 384">
                      <a:extLst>
                        <a:ext uri="{FF2B5EF4-FFF2-40B4-BE49-F238E27FC236}">
                          <a16:creationId xmlns:a16="http://schemas.microsoft.com/office/drawing/2014/main" id="{E00CA7DE-25B8-40E6-80A6-9715D7099607}"/>
                        </a:ext>
                      </a:extLst>
                    </p:cNvPr>
                    <p:cNvSpPr>
                      <a:spLocks noChangeArrowheads="1"/>
                    </p:cNvSpPr>
                    <p:nvPr/>
                  </p:nvSpPr>
                  <p:spPr bwMode="auto">
                    <a:xfrm>
                      <a:off x="3208"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67" name="Line 385">
                      <a:extLst>
                        <a:ext uri="{FF2B5EF4-FFF2-40B4-BE49-F238E27FC236}">
                          <a16:creationId xmlns:a16="http://schemas.microsoft.com/office/drawing/2014/main" id="{DE43B8EB-9EE1-42C3-86C3-3AED732A840C}"/>
                        </a:ext>
                      </a:extLst>
                    </p:cNvPr>
                    <p:cNvSpPr>
                      <a:spLocks noChangeShapeType="1"/>
                    </p:cNvSpPr>
                    <p:nvPr/>
                  </p:nvSpPr>
                  <p:spPr bwMode="auto">
                    <a:xfrm>
                      <a:off x="3374"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68" name="Rectangle 386">
                      <a:extLst>
                        <a:ext uri="{FF2B5EF4-FFF2-40B4-BE49-F238E27FC236}">
                          <a16:creationId xmlns:a16="http://schemas.microsoft.com/office/drawing/2014/main" id="{166454F4-A986-4944-A136-9CC3DCCA9215}"/>
                        </a:ext>
                      </a:extLst>
                    </p:cNvPr>
                    <p:cNvSpPr>
                      <a:spLocks noChangeArrowheads="1"/>
                    </p:cNvSpPr>
                    <p:nvPr/>
                  </p:nvSpPr>
                  <p:spPr bwMode="auto">
                    <a:xfrm>
                      <a:off x="3374"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69" name="Line 387">
                      <a:extLst>
                        <a:ext uri="{FF2B5EF4-FFF2-40B4-BE49-F238E27FC236}">
                          <a16:creationId xmlns:a16="http://schemas.microsoft.com/office/drawing/2014/main" id="{0858B1F3-0AA7-465A-8505-58EE1E03F689}"/>
                        </a:ext>
                      </a:extLst>
                    </p:cNvPr>
                    <p:cNvSpPr>
                      <a:spLocks noChangeShapeType="1"/>
                    </p:cNvSpPr>
                    <p:nvPr/>
                  </p:nvSpPr>
                  <p:spPr bwMode="auto">
                    <a:xfrm>
                      <a:off x="3540"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70" name="Rectangle 388">
                      <a:extLst>
                        <a:ext uri="{FF2B5EF4-FFF2-40B4-BE49-F238E27FC236}">
                          <a16:creationId xmlns:a16="http://schemas.microsoft.com/office/drawing/2014/main" id="{99D2EBF0-C70C-44F4-82C3-87541291EF12}"/>
                        </a:ext>
                      </a:extLst>
                    </p:cNvPr>
                    <p:cNvSpPr>
                      <a:spLocks noChangeArrowheads="1"/>
                    </p:cNvSpPr>
                    <p:nvPr/>
                  </p:nvSpPr>
                  <p:spPr bwMode="auto">
                    <a:xfrm>
                      <a:off x="3540" y="1250"/>
                      <a:ext cx="6"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71" name="Line 389">
                      <a:extLst>
                        <a:ext uri="{FF2B5EF4-FFF2-40B4-BE49-F238E27FC236}">
                          <a16:creationId xmlns:a16="http://schemas.microsoft.com/office/drawing/2014/main" id="{546C7576-E834-4F73-86C7-4DFEFB813333}"/>
                        </a:ext>
                      </a:extLst>
                    </p:cNvPr>
                    <p:cNvSpPr>
                      <a:spLocks noChangeShapeType="1"/>
                    </p:cNvSpPr>
                    <p:nvPr/>
                  </p:nvSpPr>
                  <p:spPr bwMode="auto">
                    <a:xfrm>
                      <a:off x="3706" y="1250"/>
                      <a:ext cx="1" cy="4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72" name="Rectangle 390">
                      <a:extLst>
                        <a:ext uri="{FF2B5EF4-FFF2-40B4-BE49-F238E27FC236}">
                          <a16:creationId xmlns:a16="http://schemas.microsoft.com/office/drawing/2014/main" id="{A528C447-731E-4FDB-90BF-1610C2F5BD1F}"/>
                        </a:ext>
                      </a:extLst>
                    </p:cNvPr>
                    <p:cNvSpPr>
                      <a:spLocks noChangeArrowheads="1"/>
                    </p:cNvSpPr>
                    <p:nvPr/>
                  </p:nvSpPr>
                  <p:spPr bwMode="auto">
                    <a:xfrm>
                      <a:off x="3706" y="1250"/>
                      <a:ext cx="6" cy="4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73" name="Line 391">
                      <a:extLst>
                        <a:ext uri="{FF2B5EF4-FFF2-40B4-BE49-F238E27FC236}">
                          <a16:creationId xmlns:a16="http://schemas.microsoft.com/office/drawing/2014/main" id="{1FE47D98-1CBA-4445-BDB8-758A133135A5}"/>
                        </a:ext>
                      </a:extLst>
                    </p:cNvPr>
                    <p:cNvSpPr>
                      <a:spLocks noChangeShapeType="1"/>
                    </p:cNvSpPr>
                    <p:nvPr/>
                  </p:nvSpPr>
                  <p:spPr bwMode="auto">
                    <a:xfrm>
                      <a:off x="3873"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74" name="Rectangle 392">
                      <a:extLst>
                        <a:ext uri="{FF2B5EF4-FFF2-40B4-BE49-F238E27FC236}">
                          <a16:creationId xmlns:a16="http://schemas.microsoft.com/office/drawing/2014/main" id="{E108C6FA-4260-486E-9EF2-C5DAE25F6122}"/>
                        </a:ext>
                      </a:extLst>
                    </p:cNvPr>
                    <p:cNvSpPr>
                      <a:spLocks noChangeArrowheads="1"/>
                    </p:cNvSpPr>
                    <p:nvPr/>
                  </p:nvSpPr>
                  <p:spPr bwMode="auto">
                    <a:xfrm>
                      <a:off x="3873"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75" name="Line 393">
                      <a:extLst>
                        <a:ext uri="{FF2B5EF4-FFF2-40B4-BE49-F238E27FC236}">
                          <a16:creationId xmlns:a16="http://schemas.microsoft.com/office/drawing/2014/main" id="{D0B282DA-D05A-4F7F-B833-88868774A69E}"/>
                        </a:ext>
                      </a:extLst>
                    </p:cNvPr>
                    <p:cNvSpPr>
                      <a:spLocks noChangeShapeType="1"/>
                    </p:cNvSpPr>
                    <p:nvPr/>
                  </p:nvSpPr>
                  <p:spPr bwMode="auto">
                    <a:xfrm>
                      <a:off x="4039"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76" name="Rectangle 394">
                      <a:extLst>
                        <a:ext uri="{FF2B5EF4-FFF2-40B4-BE49-F238E27FC236}">
                          <a16:creationId xmlns:a16="http://schemas.microsoft.com/office/drawing/2014/main" id="{364D3D12-AFA7-48FC-B85B-71BC661A1118}"/>
                        </a:ext>
                      </a:extLst>
                    </p:cNvPr>
                    <p:cNvSpPr>
                      <a:spLocks noChangeArrowheads="1"/>
                    </p:cNvSpPr>
                    <p:nvPr/>
                  </p:nvSpPr>
                  <p:spPr bwMode="auto">
                    <a:xfrm>
                      <a:off x="4039"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77" name="Line 395">
                      <a:extLst>
                        <a:ext uri="{FF2B5EF4-FFF2-40B4-BE49-F238E27FC236}">
                          <a16:creationId xmlns:a16="http://schemas.microsoft.com/office/drawing/2014/main" id="{28426170-966E-440E-8D30-6BA4A5B3409A}"/>
                        </a:ext>
                      </a:extLst>
                    </p:cNvPr>
                    <p:cNvSpPr>
                      <a:spLocks noChangeShapeType="1"/>
                    </p:cNvSpPr>
                    <p:nvPr/>
                  </p:nvSpPr>
                  <p:spPr bwMode="auto">
                    <a:xfrm>
                      <a:off x="4205" y="1250"/>
                      <a:ext cx="1" cy="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78" name="Rectangle 396">
                      <a:extLst>
                        <a:ext uri="{FF2B5EF4-FFF2-40B4-BE49-F238E27FC236}">
                          <a16:creationId xmlns:a16="http://schemas.microsoft.com/office/drawing/2014/main" id="{916718A2-38EE-48C1-900D-E93B03A8354E}"/>
                        </a:ext>
                      </a:extLst>
                    </p:cNvPr>
                    <p:cNvSpPr>
                      <a:spLocks noChangeArrowheads="1"/>
                    </p:cNvSpPr>
                    <p:nvPr/>
                  </p:nvSpPr>
                  <p:spPr bwMode="auto">
                    <a:xfrm>
                      <a:off x="4205" y="1250"/>
                      <a:ext cx="5" cy="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79" name="Line 397">
                      <a:extLst>
                        <a:ext uri="{FF2B5EF4-FFF2-40B4-BE49-F238E27FC236}">
                          <a16:creationId xmlns:a16="http://schemas.microsoft.com/office/drawing/2014/main" id="{C486F2D4-7CE0-4BBF-BF51-AE443346FF15}"/>
                        </a:ext>
                      </a:extLst>
                    </p:cNvPr>
                    <p:cNvSpPr>
                      <a:spLocks noChangeShapeType="1"/>
                    </p:cNvSpPr>
                    <p:nvPr/>
                  </p:nvSpPr>
                  <p:spPr bwMode="auto">
                    <a:xfrm>
                      <a:off x="4371"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80" name="Rectangle 398">
                      <a:extLst>
                        <a:ext uri="{FF2B5EF4-FFF2-40B4-BE49-F238E27FC236}">
                          <a16:creationId xmlns:a16="http://schemas.microsoft.com/office/drawing/2014/main" id="{5BB45B8C-8477-4119-AE35-6130E8BEB6F6}"/>
                        </a:ext>
                      </a:extLst>
                    </p:cNvPr>
                    <p:cNvSpPr>
                      <a:spLocks noChangeArrowheads="1"/>
                    </p:cNvSpPr>
                    <p:nvPr/>
                  </p:nvSpPr>
                  <p:spPr bwMode="auto">
                    <a:xfrm>
                      <a:off x="4371"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81" name="Line 399">
                      <a:extLst>
                        <a:ext uri="{FF2B5EF4-FFF2-40B4-BE49-F238E27FC236}">
                          <a16:creationId xmlns:a16="http://schemas.microsoft.com/office/drawing/2014/main" id="{8CBEBF3A-286D-47E3-A21A-BA788626FDEB}"/>
                        </a:ext>
                      </a:extLst>
                    </p:cNvPr>
                    <p:cNvSpPr>
                      <a:spLocks noChangeShapeType="1"/>
                    </p:cNvSpPr>
                    <p:nvPr/>
                  </p:nvSpPr>
                  <p:spPr bwMode="auto">
                    <a:xfrm>
                      <a:off x="4537"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82" name="Rectangle 400">
                      <a:extLst>
                        <a:ext uri="{FF2B5EF4-FFF2-40B4-BE49-F238E27FC236}">
                          <a16:creationId xmlns:a16="http://schemas.microsoft.com/office/drawing/2014/main" id="{7676D734-BC33-4877-B8F1-F491630C409D}"/>
                        </a:ext>
                      </a:extLst>
                    </p:cNvPr>
                    <p:cNvSpPr>
                      <a:spLocks noChangeArrowheads="1"/>
                    </p:cNvSpPr>
                    <p:nvPr/>
                  </p:nvSpPr>
                  <p:spPr bwMode="auto">
                    <a:xfrm>
                      <a:off x="4537"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83" name="Line 401">
                      <a:extLst>
                        <a:ext uri="{FF2B5EF4-FFF2-40B4-BE49-F238E27FC236}">
                          <a16:creationId xmlns:a16="http://schemas.microsoft.com/office/drawing/2014/main" id="{333521E4-5237-47DA-BE9C-486FB249CF97}"/>
                        </a:ext>
                      </a:extLst>
                    </p:cNvPr>
                    <p:cNvSpPr>
                      <a:spLocks noChangeShapeType="1"/>
                    </p:cNvSpPr>
                    <p:nvPr/>
                  </p:nvSpPr>
                  <p:spPr bwMode="auto">
                    <a:xfrm>
                      <a:off x="4703"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84" name="Rectangle 402">
                      <a:extLst>
                        <a:ext uri="{FF2B5EF4-FFF2-40B4-BE49-F238E27FC236}">
                          <a16:creationId xmlns:a16="http://schemas.microsoft.com/office/drawing/2014/main" id="{B6FACC2D-976B-4FC4-A655-DB988F5538C8}"/>
                        </a:ext>
                      </a:extLst>
                    </p:cNvPr>
                    <p:cNvSpPr>
                      <a:spLocks noChangeArrowheads="1"/>
                    </p:cNvSpPr>
                    <p:nvPr/>
                  </p:nvSpPr>
                  <p:spPr bwMode="auto">
                    <a:xfrm>
                      <a:off x="4703"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85" name="Line 403">
                      <a:extLst>
                        <a:ext uri="{FF2B5EF4-FFF2-40B4-BE49-F238E27FC236}">
                          <a16:creationId xmlns:a16="http://schemas.microsoft.com/office/drawing/2014/main" id="{8E4F4CFE-182F-4A91-B861-94BCC9313657}"/>
                        </a:ext>
                      </a:extLst>
                    </p:cNvPr>
                    <p:cNvSpPr>
                      <a:spLocks noChangeShapeType="1"/>
                    </p:cNvSpPr>
                    <p:nvPr/>
                  </p:nvSpPr>
                  <p:spPr bwMode="auto">
                    <a:xfrm>
                      <a:off x="4869"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86" name="Rectangle 404">
                      <a:extLst>
                        <a:ext uri="{FF2B5EF4-FFF2-40B4-BE49-F238E27FC236}">
                          <a16:creationId xmlns:a16="http://schemas.microsoft.com/office/drawing/2014/main" id="{ABA012AB-0FC2-4D55-954B-0D87029F98BE}"/>
                        </a:ext>
                      </a:extLst>
                    </p:cNvPr>
                    <p:cNvSpPr>
                      <a:spLocks noChangeArrowheads="1"/>
                    </p:cNvSpPr>
                    <p:nvPr/>
                  </p:nvSpPr>
                  <p:spPr bwMode="auto">
                    <a:xfrm>
                      <a:off x="4869" y="1670"/>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87" name="Line 405">
                      <a:extLst>
                        <a:ext uri="{FF2B5EF4-FFF2-40B4-BE49-F238E27FC236}">
                          <a16:creationId xmlns:a16="http://schemas.microsoft.com/office/drawing/2014/main" id="{9F4B0279-F52D-41A2-8BF7-46F2B1162011}"/>
                        </a:ext>
                      </a:extLst>
                    </p:cNvPr>
                    <p:cNvSpPr>
                      <a:spLocks noChangeShapeType="1"/>
                    </p:cNvSpPr>
                    <p:nvPr/>
                  </p:nvSpPr>
                  <p:spPr bwMode="auto">
                    <a:xfrm>
                      <a:off x="5035"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88" name="Rectangle 406">
                      <a:extLst>
                        <a:ext uri="{FF2B5EF4-FFF2-40B4-BE49-F238E27FC236}">
                          <a16:creationId xmlns:a16="http://schemas.microsoft.com/office/drawing/2014/main" id="{DE1C321E-949E-4A8C-846E-3389E5752B5F}"/>
                        </a:ext>
                      </a:extLst>
                    </p:cNvPr>
                    <p:cNvSpPr>
                      <a:spLocks noChangeArrowheads="1"/>
                    </p:cNvSpPr>
                    <p:nvPr/>
                  </p:nvSpPr>
                  <p:spPr bwMode="auto">
                    <a:xfrm>
                      <a:off x="5035" y="1670"/>
                      <a:ext cx="6"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89" name="Line 407">
                      <a:extLst>
                        <a:ext uri="{FF2B5EF4-FFF2-40B4-BE49-F238E27FC236}">
                          <a16:creationId xmlns:a16="http://schemas.microsoft.com/office/drawing/2014/main" id="{70587B32-09E8-4D71-900F-9A301C481E1B}"/>
                        </a:ext>
                      </a:extLst>
                    </p:cNvPr>
                    <p:cNvSpPr>
                      <a:spLocks noChangeShapeType="1"/>
                    </p:cNvSpPr>
                    <p:nvPr/>
                  </p:nvSpPr>
                  <p:spPr bwMode="auto">
                    <a:xfrm>
                      <a:off x="5202"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90" name="Rectangle 408">
                      <a:extLst>
                        <a:ext uri="{FF2B5EF4-FFF2-40B4-BE49-F238E27FC236}">
                          <a16:creationId xmlns:a16="http://schemas.microsoft.com/office/drawing/2014/main" id="{6919141A-FDD3-4186-9D48-967961D1BB10}"/>
                        </a:ext>
                      </a:extLst>
                    </p:cNvPr>
                    <p:cNvSpPr>
                      <a:spLocks noChangeArrowheads="1"/>
                    </p:cNvSpPr>
                    <p:nvPr/>
                  </p:nvSpPr>
                  <p:spPr bwMode="auto">
                    <a:xfrm>
                      <a:off x="5202"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91" name="Line 409">
                      <a:extLst>
                        <a:ext uri="{FF2B5EF4-FFF2-40B4-BE49-F238E27FC236}">
                          <a16:creationId xmlns:a16="http://schemas.microsoft.com/office/drawing/2014/main" id="{504544FD-6A30-479E-9828-8E0C35E0F0AD}"/>
                        </a:ext>
                      </a:extLst>
                    </p:cNvPr>
                    <p:cNvSpPr>
                      <a:spLocks noChangeShapeType="1"/>
                    </p:cNvSpPr>
                    <p:nvPr/>
                  </p:nvSpPr>
                  <p:spPr bwMode="auto">
                    <a:xfrm>
                      <a:off x="5368"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92" name="Rectangle 410">
                      <a:extLst>
                        <a:ext uri="{FF2B5EF4-FFF2-40B4-BE49-F238E27FC236}">
                          <a16:creationId xmlns:a16="http://schemas.microsoft.com/office/drawing/2014/main" id="{8FB7ED90-7CC4-4F52-95EA-1B8FB03F1251}"/>
                        </a:ext>
                      </a:extLst>
                    </p:cNvPr>
                    <p:cNvSpPr>
                      <a:spLocks noChangeArrowheads="1"/>
                    </p:cNvSpPr>
                    <p:nvPr/>
                  </p:nvSpPr>
                  <p:spPr bwMode="auto">
                    <a:xfrm>
                      <a:off x="5368"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93" name="Line 411">
                      <a:extLst>
                        <a:ext uri="{FF2B5EF4-FFF2-40B4-BE49-F238E27FC236}">
                          <a16:creationId xmlns:a16="http://schemas.microsoft.com/office/drawing/2014/main" id="{83361565-8F31-4FF3-AF98-9D0B7B4C23E8}"/>
                        </a:ext>
                      </a:extLst>
                    </p:cNvPr>
                    <p:cNvSpPr>
                      <a:spLocks noChangeShapeType="1"/>
                    </p:cNvSpPr>
                    <p:nvPr/>
                  </p:nvSpPr>
                  <p:spPr bwMode="auto">
                    <a:xfrm>
                      <a:off x="5534" y="1670"/>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94" name="Rectangle 412">
                      <a:extLst>
                        <a:ext uri="{FF2B5EF4-FFF2-40B4-BE49-F238E27FC236}">
                          <a16:creationId xmlns:a16="http://schemas.microsoft.com/office/drawing/2014/main" id="{DFB878B1-C771-459B-8262-22C07A6009A8}"/>
                        </a:ext>
                      </a:extLst>
                    </p:cNvPr>
                    <p:cNvSpPr>
                      <a:spLocks noChangeArrowheads="1"/>
                    </p:cNvSpPr>
                    <p:nvPr/>
                  </p:nvSpPr>
                  <p:spPr bwMode="auto">
                    <a:xfrm>
                      <a:off x="5534" y="1670"/>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95" name="Line 415">
                      <a:extLst>
                        <a:ext uri="{FF2B5EF4-FFF2-40B4-BE49-F238E27FC236}">
                          <a16:creationId xmlns:a16="http://schemas.microsoft.com/office/drawing/2014/main" id="{43BC6CD5-42EA-4E45-9A9B-96113C726C13}"/>
                        </a:ext>
                      </a:extLst>
                    </p:cNvPr>
                    <p:cNvSpPr>
                      <a:spLocks noChangeShapeType="1"/>
                    </p:cNvSpPr>
                    <p:nvPr/>
                  </p:nvSpPr>
                  <p:spPr bwMode="auto">
                    <a:xfrm>
                      <a:off x="5539" y="616"/>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96" name="Rectangle 416">
                      <a:extLst>
                        <a:ext uri="{FF2B5EF4-FFF2-40B4-BE49-F238E27FC236}">
                          <a16:creationId xmlns:a16="http://schemas.microsoft.com/office/drawing/2014/main" id="{DD2844CF-C46C-47EC-92B9-02037988C224}"/>
                        </a:ext>
                      </a:extLst>
                    </p:cNvPr>
                    <p:cNvSpPr>
                      <a:spLocks noChangeArrowheads="1"/>
                    </p:cNvSpPr>
                    <p:nvPr/>
                  </p:nvSpPr>
                  <p:spPr bwMode="auto">
                    <a:xfrm>
                      <a:off x="5539" y="616"/>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97" name="Line 417">
                      <a:extLst>
                        <a:ext uri="{FF2B5EF4-FFF2-40B4-BE49-F238E27FC236}">
                          <a16:creationId xmlns:a16="http://schemas.microsoft.com/office/drawing/2014/main" id="{02FF2A93-88CD-4415-8B7B-9E723152EF31}"/>
                        </a:ext>
                      </a:extLst>
                    </p:cNvPr>
                    <p:cNvSpPr>
                      <a:spLocks noChangeShapeType="1"/>
                    </p:cNvSpPr>
                    <p:nvPr/>
                  </p:nvSpPr>
                  <p:spPr bwMode="auto">
                    <a:xfrm>
                      <a:off x="5539" y="704"/>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398" name="Rectangle 418">
                      <a:extLst>
                        <a:ext uri="{FF2B5EF4-FFF2-40B4-BE49-F238E27FC236}">
                          <a16:creationId xmlns:a16="http://schemas.microsoft.com/office/drawing/2014/main" id="{EDD71574-10FA-432F-8C85-97A6C8F45B27}"/>
                        </a:ext>
                      </a:extLst>
                    </p:cNvPr>
                    <p:cNvSpPr>
                      <a:spLocks noChangeArrowheads="1"/>
                    </p:cNvSpPr>
                    <p:nvPr/>
                  </p:nvSpPr>
                  <p:spPr bwMode="auto">
                    <a:xfrm>
                      <a:off x="5539" y="704"/>
                      <a:ext cx="5"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399" name="Line 419">
                      <a:extLst>
                        <a:ext uri="{FF2B5EF4-FFF2-40B4-BE49-F238E27FC236}">
                          <a16:creationId xmlns:a16="http://schemas.microsoft.com/office/drawing/2014/main" id="{03FDAA46-5927-48DC-B05E-AC9AD69F5BD0}"/>
                        </a:ext>
                      </a:extLst>
                    </p:cNvPr>
                    <p:cNvSpPr>
                      <a:spLocks noChangeShapeType="1"/>
                    </p:cNvSpPr>
                    <p:nvPr/>
                  </p:nvSpPr>
                  <p:spPr bwMode="auto">
                    <a:xfrm>
                      <a:off x="5539" y="736"/>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00" name="Rectangle 420">
                      <a:extLst>
                        <a:ext uri="{FF2B5EF4-FFF2-40B4-BE49-F238E27FC236}">
                          <a16:creationId xmlns:a16="http://schemas.microsoft.com/office/drawing/2014/main" id="{65290EC6-A5E0-4E12-B121-1D23B15D1BE2}"/>
                        </a:ext>
                      </a:extLst>
                    </p:cNvPr>
                    <p:cNvSpPr>
                      <a:spLocks noChangeArrowheads="1"/>
                    </p:cNvSpPr>
                    <p:nvPr/>
                  </p:nvSpPr>
                  <p:spPr bwMode="auto">
                    <a:xfrm>
                      <a:off x="5539" y="736"/>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01" name="Line 421">
                      <a:extLst>
                        <a:ext uri="{FF2B5EF4-FFF2-40B4-BE49-F238E27FC236}">
                          <a16:creationId xmlns:a16="http://schemas.microsoft.com/office/drawing/2014/main" id="{1B94AC2F-D852-4DD0-872C-A9A740EBE12D}"/>
                        </a:ext>
                      </a:extLst>
                    </p:cNvPr>
                    <p:cNvSpPr>
                      <a:spLocks noChangeShapeType="1"/>
                    </p:cNvSpPr>
                    <p:nvPr/>
                  </p:nvSpPr>
                  <p:spPr bwMode="auto">
                    <a:xfrm>
                      <a:off x="5539" y="824"/>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02" name="Rectangle 422">
                      <a:extLst>
                        <a:ext uri="{FF2B5EF4-FFF2-40B4-BE49-F238E27FC236}">
                          <a16:creationId xmlns:a16="http://schemas.microsoft.com/office/drawing/2014/main" id="{19120C14-C39E-4DEC-BC0C-3B46D8A638BB}"/>
                        </a:ext>
                      </a:extLst>
                    </p:cNvPr>
                    <p:cNvSpPr>
                      <a:spLocks noChangeArrowheads="1"/>
                    </p:cNvSpPr>
                    <p:nvPr/>
                  </p:nvSpPr>
                  <p:spPr bwMode="auto">
                    <a:xfrm>
                      <a:off x="5539" y="824"/>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03" name="Line 423">
                      <a:extLst>
                        <a:ext uri="{FF2B5EF4-FFF2-40B4-BE49-F238E27FC236}">
                          <a16:creationId xmlns:a16="http://schemas.microsoft.com/office/drawing/2014/main" id="{FC505565-84B6-4F97-9330-43FF518FED0C}"/>
                        </a:ext>
                      </a:extLst>
                    </p:cNvPr>
                    <p:cNvSpPr>
                      <a:spLocks noChangeShapeType="1"/>
                    </p:cNvSpPr>
                    <p:nvPr/>
                  </p:nvSpPr>
                  <p:spPr bwMode="auto">
                    <a:xfrm>
                      <a:off x="5539" y="1156"/>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04" name="Rectangle 424">
                      <a:extLst>
                        <a:ext uri="{FF2B5EF4-FFF2-40B4-BE49-F238E27FC236}">
                          <a16:creationId xmlns:a16="http://schemas.microsoft.com/office/drawing/2014/main" id="{0DEFDC7D-4875-43B8-ADB0-936F527F3B28}"/>
                        </a:ext>
                      </a:extLst>
                    </p:cNvPr>
                    <p:cNvSpPr>
                      <a:spLocks noChangeArrowheads="1"/>
                    </p:cNvSpPr>
                    <p:nvPr/>
                  </p:nvSpPr>
                  <p:spPr bwMode="auto">
                    <a:xfrm>
                      <a:off x="5539" y="1156"/>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05" name="Line 425">
                      <a:extLst>
                        <a:ext uri="{FF2B5EF4-FFF2-40B4-BE49-F238E27FC236}">
                          <a16:creationId xmlns:a16="http://schemas.microsoft.com/office/drawing/2014/main" id="{761C72F4-5F35-46E7-96D4-5E39628CDA3C}"/>
                        </a:ext>
                      </a:extLst>
                    </p:cNvPr>
                    <p:cNvSpPr>
                      <a:spLocks noChangeShapeType="1"/>
                    </p:cNvSpPr>
                    <p:nvPr/>
                  </p:nvSpPr>
                  <p:spPr bwMode="auto">
                    <a:xfrm>
                      <a:off x="5539" y="1244"/>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06" name="Rectangle 426">
                      <a:extLst>
                        <a:ext uri="{FF2B5EF4-FFF2-40B4-BE49-F238E27FC236}">
                          <a16:creationId xmlns:a16="http://schemas.microsoft.com/office/drawing/2014/main" id="{05E22980-AE89-435F-96E0-8DBF8C4AD471}"/>
                        </a:ext>
                      </a:extLst>
                    </p:cNvPr>
                    <p:cNvSpPr>
                      <a:spLocks noChangeArrowheads="1"/>
                    </p:cNvSpPr>
                    <p:nvPr/>
                  </p:nvSpPr>
                  <p:spPr bwMode="auto">
                    <a:xfrm>
                      <a:off x="5539" y="1244"/>
                      <a:ext cx="5"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07" name="Line 427">
                      <a:extLst>
                        <a:ext uri="{FF2B5EF4-FFF2-40B4-BE49-F238E27FC236}">
                          <a16:creationId xmlns:a16="http://schemas.microsoft.com/office/drawing/2014/main" id="{857F3429-BBFF-42CA-B113-10B10FF70E4C}"/>
                        </a:ext>
                      </a:extLst>
                    </p:cNvPr>
                    <p:cNvSpPr>
                      <a:spLocks noChangeShapeType="1"/>
                    </p:cNvSpPr>
                    <p:nvPr/>
                  </p:nvSpPr>
                  <p:spPr bwMode="auto">
                    <a:xfrm>
                      <a:off x="5539" y="1333"/>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sp>
                  <p:nvSpPr>
                    <p:cNvPr id="1408" name="Rectangle 428">
                      <a:extLst>
                        <a:ext uri="{FF2B5EF4-FFF2-40B4-BE49-F238E27FC236}">
                          <a16:creationId xmlns:a16="http://schemas.microsoft.com/office/drawing/2014/main" id="{EDEF923F-E350-4E6F-A0AD-B6A142A20B75}"/>
                        </a:ext>
                      </a:extLst>
                    </p:cNvPr>
                    <p:cNvSpPr>
                      <a:spLocks noChangeArrowheads="1"/>
                    </p:cNvSpPr>
                    <p:nvPr/>
                  </p:nvSpPr>
                  <p:spPr bwMode="auto">
                    <a:xfrm>
                      <a:off x="5539" y="1333"/>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sp>
                  <p:nvSpPr>
                    <p:cNvPr id="1409" name="Line 429">
                      <a:extLst>
                        <a:ext uri="{FF2B5EF4-FFF2-40B4-BE49-F238E27FC236}">
                          <a16:creationId xmlns:a16="http://schemas.microsoft.com/office/drawing/2014/main" id="{1E7AAC39-1346-4F70-B951-4DA67F171355}"/>
                        </a:ext>
                      </a:extLst>
                    </p:cNvPr>
                    <p:cNvSpPr>
                      <a:spLocks noChangeShapeType="1"/>
                    </p:cNvSpPr>
                    <p:nvPr/>
                  </p:nvSpPr>
                  <p:spPr bwMode="auto">
                    <a:xfrm>
                      <a:off x="5539" y="1665"/>
                      <a:ext cx="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pPr defTabSz="914354" eaLnBrk="0" fontAlgn="base" hangingPunct="0">
                        <a:spcBef>
                          <a:spcPct val="0"/>
                        </a:spcBef>
                        <a:spcAft>
                          <a:spcPct val="0"/>
                        </a:spcAft>
                        <a:defRPr/>
                      </a:pPr>
                      <a:endParaRPr lang="en-US" sz="2400" kern="0">
                        <a:solidFill>
                          <a:srgbClr val="000000"/>
                        </a:solidFill>
                        <a:latin typeface="Arial" panose="020B0604020202020204"/>
                        <a:cs typeface="Arial" panose="020B0604020202020204" pitchFamily="34" charset="0"/>
                      </a:endParaRPr>
                    </a:p>
                  </p:txBody>
                </p:sp>
              </p:grpSp>
              <p:sp>
                <p:nvSpPr>
                  <p:cNvPr id="1212" name="Rectangle 431">
                    <a:extLst>
                      <a:ext uri="{FF2B5EF4-FFF2-40B4-BE49-F238E27FC236}">
                        <a16:creationId xmlns:a16="http://schemas.microsoft.com/office/drawing/2014/main" id="{A2826F56-57B1-4E69-B26B-67C97B5C3DE8}"/>
                      </a:ext>
                    </a:extLst>
                  </p:cNvPr>
                  <p:cNvSpPr>
                    <a:spLocks noChangeArrowheads="1"/>
                  </p:cNvSpPr>
                  <p:nvPr/>
                </p:nvSpPr>
                <p:spPr bwMode="auto">
                  <a:xfrm>
                    <a:off x="5539" y="1665"/>
                    <a:ext cx="5" cy="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defTabSz="914354" fontAlgn="base">
                      <a:spcBef>
                        <a:spcPct val="0"/>
                      </a:spcBef>
                      <a:spcAft>
                        <a:spcPct val="0"/>
                      </a:spcAft>
                      <a:buClrTx/>
                      <a:buNone/>
                      <a:defRPr/>
                    </a:pPr>
                    <a:endParaRPr lang="en-US" altLang="en-US" sz="1867" kern="0">
                      <a:solidFill>
                        <a:srgbClr val="000000"/>
                      </a:solidFill>
                    </a:endParaRPr>
                  </a:p>
                </p:txBody>
              </p:sp>
            </p:grpSp>
            <p:sp>
              <p:nvSpPr>
                <p:cNvPr id="1207" name="Rectangle 106">
                  <a:extLst>
                    <a:ext uri="{FF2B5EF4-FFF2-40B4-BE49-F238E27FC236}">
                      <a16:creationId xmlns:a16="http://schemas.microsoft.com/office/drawing/2014/main" id="{71E95B2F-6A5D-4875-8913-68DEF6AF78A4}"/>
                    </a:ext>
                  </a:extLst>
                </p:cNvPr>
                <p:cNvSpPr>
                  <a:spLocks noChangeArrowheads="1"/>
                </p:cNvSpPr>
                <p:nvPr/>
              </p:nvSpPr>
              <p:spPr bwMode="auto">
                <a:xfrm>
                  <a:off x="1065213" y="2837215"/>
                  <a:ext cx="666750" cy="3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defTabSz="914354" fontAlgn="base">
                    <a:spcBef>
                      <a:spcPct val="0"/>
                    </a:spcBef>
                    <a:spcAft>
                      <a:spcPct val="0"/>
                    </a:spcAft>
                    <a:buClrTx/>
                    <a:buNone/>
                    <a:defRPr/>
                  </a:pPr>
                  <a:r>
                    <a:rPr lang="en-US" altLang="en-US" sz="1067" b="1" kern="0">
                      <a:solidFill>
                        <a:srgbClr val="000000"/>
                      </a:solidFill>
                    </a:rPr>
                    <a:t>Service Type  ID (3N</a:t>
                  </a:r>
                  <a:r>
                    <a:rPr lang="en-US" altLang="en-US" sz="1200" b="1" kern="0">
                      <a:solidFill>
                        <a:srgbClr val="000000"/>
                      </a:solidFill>
                    </a:rPr>
                    <a:t>)                  </a:t>
                  </a:r>
                  <a:endParaRPr lang="en-US" altLang="en-US" sz="1200" kern="0">
                    <a:solidFill>
                      <a:srgbClr val="000000"/>
                    </a:solidFill>
                  </a:endParaRPr>
                </a:p>
                <a:p>
                  <a:pPr defTabSz="914354" fontAlgn="base">
                    <a:spcBef>
                      <a:spcPct val="0"/>
                    </a:spcBef>
                    <a:spcAft>
                      <a:spcPct val="0"/>
                    </a:spcAft>
                    <a:buClrTx/>
                    <a:buNone/>
                    <a:defRPr/>
                  </a:pPr>
                  <a:r>
                    <a:rPr lang="en-US" altLang="en-US" sz="800" b="1" kern="0">
                      <a:solidFill>
                        <a:srgbClr val="000000"/>
                      </a:solidFill>
                    </a:rPr>
                    <a:t>                                                                                                                                                                                                       </a:t>
                  </a:r>
                  <a:endParaRPr lang="en-US" altLang="en-US" sz="1867" kern="0">
                    <a:solidFill>
                      <a:srgbClr val="000000"/>
                    </a:solidFill>
                  </a:endParaRPr>
                </a:p>
              </p:txBody>
            </p:sp>
            <p:sp>
              <p:nvSpPr>
                <p:cNvPr id="1208" name="Rectangle 104">
                  <a:extLst>
                    <a:ext uri="{FF2B5EF4-FFF2-40B4-BE49-F238E27FC236}">
                      <a16:creationId xmlns:a16="http://schemas.microsoft.com/office/drawing/2014/main" id="{EE267CFD-9D6F-4283-B1D9-F6BF00329764}"/>
                    </a:ext>
                  </a:extLst>
                </p:cNvPr>
                <p:cNvSpPr>
                  <a:spLocks noChangeArrowheads="1"/>
                </p:cNvSpPr>
                <p:nvPr/>
              </p:nvSpPr>
              <p:spPr bwMode="auto">
                <a:xfrm>
                  <a:off x="513993" y="2841411"/>
                  <a:ext cx="465137" cy="19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30000"/>
                    </a:spcBef>
                    <a:buClr>
                      <a:schemeClr val="accent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30000"/>
                    </a:spcBef>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3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30000"/>
                    </a:spcBef>
                    <a:buFont typeface="Arial Unicode MS" panose="020B0604020202020204" pitchFamily="34" charset="-128"/>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defTabSz="914354" fontAlgn="base">
                    <a:spcBef>
                      <a:spcPct val="0"/>
                    </a:spcBef>
                    <a:spcAft>
                      <a:spcPct val="0"/>
                    </a:spcAft>
                    <a:buClrTx/>
                    <a:buNone/>
                    <a:defRPr/>
                  </a:pPr>
                  <a:r>
                    <a:rPr lang="en-US" altLang="en-US" sz="933" b="1" kern="0">
                      <a:solidFill>
                        <a:srgbClr val="000000"/>
                      </a:solidFill>
                    </a:rPr>
                    <a:t>Barcode ID (2N) </a:t>
                  </a:r>
                  <a:endParaRPr lang="en-US" altLang="en-US" sz="933" kern="0">
                    <a:solidFill>
                      <a:srgbClr val="000000"/>
                    </a:solidFill>
                  </a:endParaRPr>
                </a:p>
              </p:txBody>
            </p:sp>
          </p:grpSp>
        </p:grpSp>
        <p:sp>
          <p:nvSpPr>
            <p:cNvPr id="1202" name="Rectangle 1201">
              <a:extLst>
                <a:ext uri="{FF2B5EF4-FFF2-40B4-BE49-F238E27FC236}">
                  <a16:creationId xmlns:a16="http://schemas.microsoft.com/office/drawing/2014/main" id="{3CB7E894-9791-461B-AEF5-AF877C5BFDFF}"/>
                </a:ext>
              </a:extLst>
            </p:cNvPr>
            <p:cNvSpPr/>
            <p:nvPr/>
          </p:nvSpPr>
          <p:spPr>
            <a:xfrm>
              <a:off x="1076830" y="2551241"/>
              <a:ext cx="9768588" cy="16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grpSp>
      <p:sp>
        <p:nvSpPr>
          <p:cNvPr id="1597" name="Rectangle 1596">
            <a:extLst>
              <a:ext uri="{FF2B5EF4-FFF2-40B4-BE49-F238E27FC236}">
                <a16:creationId xmlns:a16="http://schemas.microsoft.com/office/drawing/2014/main" id="{57404B01-9E69-49EE-A3ED-D870E2789FC2}"/>
              </a:ext>
            </a:extLst>
          </p:cNvPr>
          <p:cNvSpPr/>
          <p:nvPr/>
        </p:nvSpPr>
        <p:spPr>
          <a:xfrm>
            <a:off x="598167" y="1466899"/>
            <a:ext cx="693804"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598" name="Rectangle 1597">
            <a:extLst>
              <a:ext uri="{FF2B5EF4-FFF2-40B4-BE49-F238E27FC236}">
                <a16:creationId xmlns:a16="http://schemas.microsoft.com/office/drawing/2014/main" id="{DBA911E4-C00A-4B01-9573-C3CF8EF58A47}"/>
              </a:ext>
            </a:extLst>
          </p:cNvPr>
          <p:cNvSpPr/>
          <p:nvPr/>
        </p:nvSpPr>
        <p:spPr>
          <a:xfrm>
            <a:off x="593859" y="2658134"/>
            <a:ext cx="693804" cy="769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599" name="Rectangle 1598">
            <a:extLst>
              <a:ext uri="{FF2B5EF4-FFF2-40B4-BE49-F238E27FC236}">
                <a16:creationId xmlns:a16="http://schemas.microsoft.com/office/drawing/2014/main" id="{B59891EF-3D79-4D02-B5B4-67E9F963382F}"/>
              </a:ext>
            </a:extLst>
          </p:cNvPr>
          <p:cNvSpPr/>
          <p:nvPr/>
        </p:nvSpPr>
        <p:spPr>
          <a:xfrm>
            <a:off x="1294649" y="1466295"/>
            <a:ext cx="1044759"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0" name="Rectangle 1599">
            <a:extLst>
              <a:ext uri="{FF2B5EF4-FFF2-40B4-BE49-F238E27FC236}">
                <a16:creationId xmlns:a16="http://schemas.microsoft.com/office/drawing/2014/main" id="{881B14E1-F8B3-479E-9AA8-68B60D4B0E05}"/>
              </a:ext>
            </a:extLst>
          </p:cNvPr>
          <p:cNvSpPr/>
          <p:nvPr/>
        </p:nvSpPr>
        <p:spPr>
          <a:xfrm>
            <a:off x="1289881" y="2658134"/>
            <a:ext cx="1044759" cy="7694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1" name="Rectangle 1600">
            <a:extLst>
              <a:ext uri="{FF2B5EF4-FFF2-40B4-BE49-F238E27FC236}">
                <a16:creationId xmlns:a16="http://schemas.microsoft.com/office/drawing/2014/main" id="{FADA2534-C3FF-4015-953D-B0A934911EBF}"/>
              </a:ext>
            </a:extLst>
          </p:cNvPr>
          <p:cNvSpPr/>
          <p:nvPr/>
        </p:nvSpPr>
        <p:spPr>
          <a:xfrm>
            <a:off x="2332491" y="1475955"/>
            <a:ext cx="2065071"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2" name="Rectangle 1601">
            <a:extLst>
              <a:ext uri="{FF2B5EF4-FFF2-40B4-BE49-F238E27FC236}">
                <a16:creationId xmlns:a16="http://schemas.microsoft.com/office/drawing/2014/main" id="{392C0D6C-5F33-45FF-B844-B2ACADF34C2B}"/>
              </a:ext>
            </a:extLst>
          </p:cNvPr>
          <p:cNvSpPr/>
          <p:nvPr/>
        </p:nvSpPr>
        <p:spPr>
          <a:xfrm>
            <a:off x="2327327" y="2665618"/>
            <a:ext cx="3110567" cy="7740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3" name="Rectangle 1602">
            <a:extLst>
              <a:ext uri="{FF2B5EF4-FFF2-40B4-BE49-F238E27FC236}">
                <a16:creationId xmlns:a16="http://schemas.microsoft.com/office/drawing/2014/main" id="{1D35829C-EC2B-46EF-8AAE-6F02223611FA}"/>
              </a:ext>
            </a:extLst>
          </p:cNvPr>
          <p:cNvSpPr/>
          <p:nvPr/>
        </p:nvSpPr>
        <p:spPr>
          <a:xfrm>
            <a:off x="4398361" y="1473649"/>
            <a:ext cx="3113195"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4" name="Rectangle 1603">
            <a:extLst>
              <a:ext uri="{FF2B5EF4-FFF2-40B4-BE49-F238E27FC236}">
                <a16:creationId xmlns:a16="http://schemas.microsoft.com/office/drawing/2014/main" id="{A89B29B4-3356-4824-900A-BEA0CB26B79E}"/>
              </a:ext>
            </a:extLst>
          </p:cNvPr>
          <p:cNvSpPr/>
          <p:nvPr/>
        </p:nvSpPr>
        <p:spPr>
          <a:xfrm>
            <a:off x="5450596" y="2665617"/>
            <a:ext cx="2070355" cy="774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5" name="Rectangle 1604">
            <a:extLst>
              <a:ext uri="{FF2B5EF4-FFF2-40B4-BE49-F238E27FC236}">
                <a16:creationId xmlns:a16="http://schemas.microsoft.com/office/drawing/2014/main" id="{DEBFB870-00C7-46A3-945A-D9BF5CBAFE89}"/>
              </a:ext>
            </a:extLst>
          </p:cNvPr>
          <p:cNvSpPr/>
          <p:nvPr/>
        </p:nvSpPr>
        <p:spPr>
          <a:xfrm>
            <a:off x="7539055" y="1468165"/>
            <a:ext cx="3821863" cy="775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606" name="Rectangle 1605">
            <a:extLst>
              <a:ext uri="{FF2B5EF4-FFF2-40B4-BE49-F238E27FC236}">
                <a16:creationId xmlns:a16="http://schemas.microsoft.com/office/drawing/2014/main" id="{F4499310-39CE-4C9A-A18E-73DB7BD3BEFB}"/>
              </a:ext>
            </a:extLst>
          </p:cNvPr>
          <p:cNvSpPr/>
          <p:nvPr/>
        </p:nvSpPr>
        <p:spPr>
          <a:xfrm>
            <a:off x="7522885" y="2663311"/>
            <a:ext cx="3823647" cy="774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pic>
        <p:nvPicPr>
          <p:cNvPr id="2" name="Picture 1">
            <a:extLst>
              <a:ext uri="{FF2B5EF4-FFF2-40B4-BE49-F238E27FC236}">
                <a16:creationId xmlns:a16="http://schemas.microsoft.com/office/drawing/2014/main" id="{90A32E72-9B03-153F-EDD1-B36B91B3989C}"/>
              </a:ext>
            </a:extLst>
          </p:cNvPr>
          <p:cNvPicPr>
            <a:picLocks noChangeAspect="1"/>
          </p:cNvPicPr>
          <p:nvPr/>
        </p:nvPicPr>
        <p:blipFill>
          <a:blip r:embed="rId3"/>
          <a:stretch>
            <a:fillRect/>
          </a:stretch>
        </p:blipFill>
        <p:spPr>
          <a:xfrm>
            <a:off x="4584061" y="3392421"/>
            <a:ext cx="3023878" cy="73158"/>
          </a:xfrm>
          <a:prstGeom prst="rect">
            <a:avLst/>
          </a:prstGeom>
        </p:spPr>
      </p:pic>
      <p:cxnSp>
        <p:nvCxnSpPr>
          <p:cNvPr id="6" name="Straight Connector 5">
            <a:extLst>
              <a:ext uri="{FF2B5EF4-FFF2-40B4-BE49-F238E27FC236}">
                <a16:creationId xmlns:a16="http://schemas.microsoft.com/office/drawing/2014/main" id="{0D56AB4D-ECB4-E809-FFA7-9B0833B79FEB}"/>
              </a:ext>
            </a:extLst>
          </p:cNvPr>
          <p:cNvCxnSpPr>
            <a:cxnSpLocks/>
          </p:cNvCxnSpPr>
          <p:nvPr/>
        </p:nvCxnSpPr>
        <p:spPr>
          <a:xfrm flipV="1">
            <a:off x="194834" y="549888"/>
            <a:ext cx="6526477" cy="58464"/>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9F5C91E-33AA-5445-C2D9-00B3FB5DC782}"/>
              </a:ext>
            </a:extLst>
          </p:cNvPr>
          <p:cNvPicPr>
            <a:picLocks noChangeAspect="1"/>
          </p:cNvPicPr>
          <p:nvPr/>
        </p:nvPicPr>
        <p:blipFill>
          <a:blip r:embed="rId4"/>
          <a:stretch>
            <a:fillRect/>
          </a:stretch>
        </p:blipFill>
        <p:spPr>
          <a:xfrm>
            <a:off x="0" y="6589506"/>
            <a:ext cx="1274174" cy="231668"/>
          </a:xfrm>
          <a:prstGeom prst="rect">
            <a:avLst/>
          </a:prstGeom>
        </p:spPr>
      </p:pic>
    </p:spTree>
    <p:extLst>
      <p:ext uri="{BB962C8B-B14F-4D97-AF65-F5344CB8AC3E}">
        <p14:creationId xmlns:p14="http://schemas.microsoft.com/office/powerpoint/2010/main" val="23399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
                                        </p:tgtEl>
                                        <p:attrNameLst>
                                          <p:attrName>style.visibility</p:attrName>
                                        </p:attrNameLst>
                                      </p:cBhvr>
                                      <p:to>
                                        <p:strVal val="visible"/>
                                      </p:to>
                                    </p:set>
                                  </p:childTnLst>
                                  <p:subTnLst>
                                    <p:set>
                                      <p:cBhvr override="childStyle">
                                        <p:cTn dur="1" fill="hold" display="0" masterRel="nextClick" afterEffect="1"/>
                                        <p:tgtEl>
                                          <p:spTgt spid="159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98"/>
                                        </p:tgtEl>
                                        <p:attrNameLst>
                                          <p:attrName>style.visibility</p:attrName>
                                        </p:attrNameLst>
                                      </p:cBhvr>
                                      <p:to>
                                        <p:strVal val="visible"/>
                                      </p:to>
                                    </p:set>
                                  </p:childTnLst>
                                  <p:subTnLst>
                                    <p:set>
                                      <p:cBhvr override="childStyle">
                                        <p:cTn dur="1" fill="hold" display="0" masterRel="nextClick" afterEffect="1"/>
                                        <p:tgtEl>
                                          <p:spTgt spid="159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99"/>
                                        </p:tgtEl>
                                        <p:attrNameLst>
                                          <p:attrName>style.visibility</p:attrName>
                                        </p:attrNameLst>
                                      </p:cBhvr>
                                      <p:to>
                                        <p:strVal val="visible"/>
                                      </p:to>
                                    </p:set>
                                  </p:childTnLst>
                                  <p:subTnLst>
                                    <p:set>
                                      <p:cBhvr override="childStyle">
                                        <p:cTn dur="1" fill="hold" display="0" masterRel="nextClick" afterEffect="1"/>
                                        <p:tgtEl>
                                          <p:spTgt spid="159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600"/>
                                        </p:tgtEl>
                                        <p:attrNameLst>
                                          <p:attrName>style.visibility</p:attrName>
                                        </p:attrNameLst>
                                      </p:cBhvr>
                                      <p:to>
                                        <p:strVal val="visible"/>
                                      </p:to>
                                    </p:set>
                                  </p:childTnLst>
                                  <p:subTnLst>
                                    <p:set>
                                      <p:cBhvr override="childStyle">
                                        <p:cTn dur="1" fill="hold" display="0" masterRel="nextClick" afterEffect="1"/>
                                        <p:tgtEl>
                                          <p:spTgt spid="160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1"/>
                                        </p:tgtEl>
                                        <p:attrNameLst>
                                          <p:attrName>style.visibility</p:attrName>
                                        </p:attrNameLst>
                                      </p:cBhvr>
                                      <p:to>
                                        <p:strVal val="visible"/>
                                      </p:to>
                                    </p:set>
                                  </p:childTnLst>
                                  <p:subTnLst>
                                    <p:set>
                                      <p:cBhvr override="childStyle">
                                        <p:cTn dur="1" fill="hold" display="0" masterRel="nextClick" afterEffect="1"/>
                                        <p:tgtEl>
                                          <p:spTgt spid="1601"/>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602"/>
                                        </p:tgtEl>
                                        <p:attrNameLst>
                                          <p:attrName>style.visibility</p:attrName>
                                        </p:attrNameLst>
                                      </p:cBhvr>
                                      <p:to>
                                        <p:strVal val="visible"/>
                                      </p:to>
                                    </p:set>
                                  </p:childTnLst>
                                  <p:subTnLst>
                                    <p:set>
                                      <p:cBhvr override="childStyle">
                                        <p:cTn dur="1" fill="hold" display="0" masterRel="nextClick" afterEffect="1"/>
                                        <p:tgtEl>
                                          <p:spTgt spid="160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03"/>
                                        </p:tgtEl>
                                        <p:attrNameLst>
                                          <p:attrName>style.visibility</p:attrName>
                                        </p:attrNameLst>
                                      </p:cBhvr>
                                      <p:to>
                                        <p:strVal val="visible"/>
                                      </p:to>
                                    </p:set>
                                  </p:childTnLst>
                                  <p:subTnLst>
                                    <p:set>
                                      <p:cBhvr override="childStyle">
                                        <p:cTn dur="1" fill="hold" display="0" masterRel="nextClick" afterEffect="1"/>
                                        <p:tgtEl>
                                          <p:spTgt spid="1603"/>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604"/>
                                        </p:tgtEl>
                                        <p:attrNameLst>
                                          <p:attrName>style.visibility</p:attrName>
                                        </p:attrNameLst>
                                      </p:cBhvr>
                                      <p:to>
                                        <p:strVal val="visible"/>
                                      </p:to>
                                    </p:set>
                                  </p:childTnLst>
                                  <p:subTnLst>
                                    <p:set>
                                      <p:cBhvr override="childStyle">
                                        <p:cTn dur="1" fill="hold" display="0" masterRel="nextClick" afterEffect="1"/>
                                        <p:tgtEl>
                                          <p:spTgt spid="160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 grpId="0" animBg="1"/>
      <p:bldP spid="1598" grpId="0" animBg="1"/>
      <p:bldP spid="1599" grpId="0" animBg="1"/>
      <p:bldP spid="1600" grpId="0" animBg="1"/>
      <p:bldP spid="1601" grpId="0" animBg="1"/>
      <p:bldP spid="1602" grpId="0" animBg="1"/>
      <p:bldP spid="1603" grpId="0" animBg="1"/>
      <p:bldP spid="1604" grpId="0" animBg="1"/>
      <p:bldP spid="1605" grpId="0" animBg="1"/>
      <p:bldP spid="16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33614-5F9D-3559-8692-13880223CD0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92BC0E7-9E83-C222-CE8B-4DAA4027EB4D}"/>
              </a:ext>
            </a:extLst>
          </p:cNvPr>
          <p:cNvSpPr>
            <a:spLocks noGrp="1"/>
          </p:cNvSpPr>
          <p:nvPr/>
        </p:nvSpPr>
        <p:spPr>
          <a:xfrm>
            <a:off x="726071" y="140215"/>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800" dirty="0">
                <a:latin typeface="Arial" panose="020B0604020202020204" pitchFamily="34" charset="0"/>
                <a:cs typeface="Arial" panose="020B0604020202020204" pitchFamily="34" charset="0"/>
              </a:rPr>
              <a:t>Key Benefits of </a:t>
            </a:r>
            <a:r>
              <a:rPr lang="en-US" sz="2800" dirty="0" err="1">
                <a:latin typeface="Arial" panose="020B0604020202020204" pitchFamily="34" charset="0"/>
                <a:cs typeface="Arial" panose="020B0604020202020204" pitchFamily="34" charset="0"/>
              </a:rPr>
              <a:t>IMbA</a:t>
            </a:r>
            <a:endParaRPr lang="en-US" sz="28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782DECF2-DAB2-B936-275F-3EBCB5366820}"/>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FA6B00-E05F-44B3-E470-B221AED5FF71}"/>
              </a:ext>
            </a:extLst>
          </p:cNvPr>
          <p:cNvSpPr txBox="1"/>
          <p:nvPr/>
        </p:nvSpPr>
        <p:spPr>
          <a:xfrm>
            <a:off x="305918" y="982030"/>
            <a:ext cx="11364684" cy="3631763"/>
          </a:xfrm>
          <a:prstGeom prst="rect">
            <a:avLst/>
          </a:prstGeom>
          <a:noFill/>
        </p:spPr>
        <p:txBody>
          <a:bodyPr wrap="square" lIns="91440" tIns="45720" rIns="91440" bIns="45720" anchor="t">
            <a:spAutoFit/>
          </a:bodyPr>
          <a:lstStyle/>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Value-Added Service - </a:t>
            </a:r>
            <a:r>
              <a:rPr lang="en-US" sz="2000">
                <a:latin typeface="Arial"/>
                <a:cs typeface="Arial"/>
              </a:rPr>
              <a:t>Automated invoicing through the </a:t>
            </a:r>
            <a:r>
              <a:rPr lang="en-US" sz="2000" err="1">
                <a:latin typeface="Arial"/>
                <a:cs typeface="Arial"/>
              </a:rPr>
              <a:t>IMbA</a:t>
            </a:r>
            <a:r>
              <a:rPr lang="en-US" sz="2000">
                <a:latin typeface="Arial"/>
                <a:cs typeface="Arial"/>
              </a:rPr>
              <a:t> is provided to the customer</a:t>
            </a:r>
          </a:p>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Improved Consistency – </a:t>
            </a:r>
            <a:r>
              <a:rPr lang="en-US" sz="2000">
                <a:latin typeface="Arial"/>
                <a:cs typeface="Arial"/>
              </a:rPr>
              <a:t>Mail availability is more consistent and timely on a daily basis</a:t>
            </a:r>
          </a:p>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Expedited Processing – </a:t>
            </a:r>
            <a:r>
              <a:rPr lang="en-US" sz="2000">
                <a:latin typeface="Arial"/>
                <a:cs typeface="Arial"/>
              </a:rPr>
              <a:t>Receive mail earlier in the day; reducing float time with efficient and effective mail processing</a:t>
            </a:r>
          </a:p>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Reporting Enhancements – </a:t>
            </a:r>
            <a:r>
              <a:rPr lang="en-US" sz="2000">
                <a:latin typeface="Arial"/>
                <a:cs typeface="Arial"/>
              </a:rPr>
              <a:t>QBRM mail pieces with serialized barcodes, enables </a:t>
            </a:r>
            <a:r>
              <a:rPr lang="en-US" sz="2000" err="1">
                <a:latin typeface="Arial"/>
                <a:cs typeface="Arial"/>
              </a:rPr>
              <a:t>IMbA</a:t>
            </a:r>
            <a:r>
              <a:rPr lang="en-US" sz="2000">
                <a:latin typeface="Arial"/>
                <a:cs typeface="Arial"/>
              </a:rPr>
              <a:t> customers to view invoicing via Informed Visibility or BCG in </a:t>
            </a:r>
            <a:r>
              <a:rPr lang="en-US" sz="2000" i="1" err="1">
                <a:latin typeface="Arial"/>
                <a:cs typeface="Arial"/>
              </a:rPr>
              <a:t>PostalOne</a:t>
            </a:r>
            <a:r>
              <a:rPr lang="en-US" sz="2000" i="1">
                <a:latin typeface="Arial"/>
                <a:cs typeface="Arial"/>
              </a:rPr>
              <a:t>!</a:t>
            </a:r>
          </a:p>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Seamless Transition – </a:t>
            </a:r>
            <a:r>
              <a:rPr lang="en-US" sz="2000">
                <a:latin typeface="Arial"/>
                <a:cs typeface="Arial"/>
              </a:rPr>
              <a:t>QBRM customers who submit samples after January 2023 will be automatically enrolled into </a:t>
            </a:r>
            <a:r>
              <a:rPr lang="en-US" sz="2000" err="1">
                <a:latin typeface="Arial"/>
                <a:cs typeface="Arial"/>
              </a:rPr>
              <a:t>IMbA</a:t>
            </a:r>
            <a:r>
              <a:rPr lang="en-US" sz="2000">
                <a:latin typeface="Arial"/>
                <a:cs typeface="Arial"/>
              </a:rPr>
              <a:t> parallel</a:t>
            </a:r>
          </a:p>
          <a:p>
            <a:pPr marL="285750" lvl="0" indent="-285750">
              <a:spcBef>
                <a:spcPts val="600"/>
              </a:spcBef>
              <a:spcAft>
                <a:spcPts val="600"/>
              </a:spcAft>
              <a:buClr>
                <a:schemeClr val="tx1"/>
              </a:buClr>
              <a:buSzPct val="80000"/>
              <a:buFont typeface="Arial" panose="020B0604020202020204" pitchFamily="34" charset="0"/>
              <a:buChar char="•"/>
            </a:pPr>
            <a:r>
              <a:rPr lang="en-US" sz="2000" b="1">
                <a:latin typeface="Arial"/>
                <a:cs typeface="Arial"/>
              </a:rPr>
              <a:t>Uniform Rate - </a:t>
            </a:r>
            <a:r>
              <a:rPr lang="en-US" sz="2000">
                <a:latin typeface="Arial"/>
                <a:cs typeface="Arial"/>
              </a:rPr>
              <a:t> One rate for QBRM letters weighing up to 3.5 ounces</a:t>
            </a:r>
            <a:endParaRPr lang="en-US" sz="2000" b="1">
              <a:latin typeface="Arial"/>
              <a:cs typeface="Arial"/>
            </a:endParaRPr>
          </a:p>
        </p:txBody>
      </p:sp>
      <p:cxnSp>
        <p:nvCxnSpPr>
          <p:cNvPr id="4" name="Straight Connector 3">
            <a:extLst>
              <a:ext uri="{FF2B5EF4-FFF2-40B4-BE49-F238E27FC236}">
                <a16:creationId xmlns:a16="http://schemas.microsoft.com/office/drawing/2014/main" id="{A4D22894-C0DA-82E8-31E2-5FFE813451E3}"/>
              </a:ext>
            </a:extLst>
          </p:cNvPr>
          <p:cNvCxnSpPr>
            <a:cxnSpLocks/>
          </p:cNvCxnSpPr>
          <p:nvPr/>
        </p:nvCxnSpPr>
        <p:spPr>
          <a:xfrm>
            <a:off x="726071" y="647912"/>
            <a:ext cx="689884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541EDD-1713-5936-F90E-939F87072898}"/>
              </a:ext>
            </a:extLst>
          </p:cNvPr>
          <p:cNvPicPr>
            <a:picLocks noChangeAspect="1"/>
          </p:cNvPicPr>
          <p:nvPr/>
        </p:nvPicPr>
        <p:blipFill>
          <a:blip r:embed="rId3"/>
          <a:stretch>
            <a:fillRect/>
          </a:stretch>
        </p:blipFill>
        <p:spPr>
          <a:xfrm>
            <a:off x="0" y="6604999"/>
            <a:ext cx="1213209" cy="225572"/>
          </a:xfrm>
          <a:prstGeom prst="rect">
            <a:avLst/>
          </a:prstGeom>
        </p:spPr>
      </p:pic>
    </p:spTree>
    <p:extLst>
      <p:ext uri="{BB962C8B-B14F-4D97-AF65-F5344CB8AC3E}">
        <p14:creationId xmlns:p14="http://schemas.microsoft.com/office/powerpoint/2010/main" val="212727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E993-6481-93DF-42EC-78E8FA4AE595}"/>
              </a:ext>
            </a:extLst>
          </p:cNvPr>
          <p:cNvSpPr>
            <a:spLocks noGrp="1"/>
          </p:cNvSpPr>
          <p:nvPr>
            <p:ph type="title"/>
          </p:nvPr>
        </p:nvSpPr>
        <p:spPr/>
        <p:txBody>
          <a:bodyPr>
            <a:normAutofit fontScale="90000"/>
          </a:bodyPr>
          <a:lstStyle/>
          <a:p>
            <a:br>
              <a:rPr lang="en-US" altLang="en-US" sz="2400" b="1" dirty="0">
                <a:solidFill>
                  <a:srgbClr val="304E96"/>
                </a:solidFill>
                <a:latin typeface="Arial" panose="020B0604020202020204" pitchFamily="34" charset="0"/>
                <a:ea typeface="ＭＳ Ｐゴシック" pitchFamily="34" charset="-128"/>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43D5496-2863-DDCA-C23F-27DFAEB95CF0}"/>
              </a:ext>
            </a:extLst>
          </p:cNvPr>
          <p:cNvSpPr>
            <a:spLocks noGrp="1"/>
          </p:cNvSpPr>
          <p:nvPr>
            <p:ph idx="1"/>
          </p:nvPr>
        </p:nvSpPr>
        <p:spPr>
          <a:xfrm>
            <a:off x="74428" y="1114435"/>
            <a:ext cx="11919098" cy="4351338"/>
          </a:xfrm>
        </p:spPr>
        <p:txBody>
          <a:bodyPr>
            <a:normAutofit/>
          </a:bodyPr>
          <a:lstStyle/>
          <a:p>
            <a:pPr marL="457200" lvl="1" indent="0">
              <a:buNone/>
            </a:pPr>
            <a:r>
              <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rPr>
              <a:t>The Postal Service is </a:t>
            </a:r>
            <a:r>
              <a:rPr lang="en-US" sz="2400" dirty="0">
                <a:solidFill>
                  <a:srgbClr val="0B4C87"/>
                </a:solidFill>
                <a:effectLst/>
                <a:latin typeface="Arial" panose="020B0604020202020204" pitchFamily="34" charset="0"/>
                <a:ea typeface="Calibri" panose="020F0502020204030204" pitchFamily="34" charset="0"/>
              </a:rPr>
              <a:t>committed to fulfilling our role in the electoral process and we </a:t>
            </a:r>
            <a:r>
              <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rPr>
              <a:t>provide a secure, efficient and effective way for citizens to participate when policymakers decide to use mail as part of their elections or when voters choose to use our services to participate in an election. </a:t>
            </a:r>
          </a:p>
          <a:p>
            <a:pPr marL="457200" lvl="1" indent="0">
              <a:buNone/>
            </a:pPr>
            <a:endPar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endParaRPr>
          </a:p>
          <a:p>
            <a:pPr marL="457200" lvl="1" indent="0">
              <a:buNone/>
            </a:pPr>
            <a:r>
              <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rPr>
              <a:t>The Postal Service has a robust and tested process for proper handling and timely delivery of Election Mail. </a:t>
            </a:r>
          </a:p>
          <a:p>
            <a:pPr marL="457200" lvl="1" indent="0">
              <a:buNone/>
            </a:pPr>
            <a:endPar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endParaRPr>
          </a:p>
          <a:p>
            <a:pPr marL="457200" lvl="1" indent="0">
              <a:buNone/>
            </a:pPr>
            <a:r>
              <a:rPr lang="en-US" altLang="en-US" sz="2400" dirty="0">
                <a:solidFill>
                  <a:srgbClr val="0B4C87"/>
                </a:solidFill>
                <a:latin typeface="Arial" panose="020B0604020202020204" pitchFamily="34" charset="0"/>
                <a:ea typeface="ＭＳ Ｐゴシック" pitchFamily="34" charset="-128"/>
                <a:cs typeface="Arial" panose="020B0604020202020204" pitchFamily="34" charset="0"/>
              </a:rPr>
              <a:t>Every federal election cycle, we make efforts across the nation to inform local and state election officials about mailing procedures, our operational standards, and our recommended best practices for utilizing the mail.</a:t>
            </a:r>
          </a:p>
          <a:p>
            <a:pPr marL="0" indent="0">
              <a:buNone/>
            </a:pPr>
            <a:endParaRPr lang="en-US" sz="2000" dirty="0"/>
          </a:p>
        </p:txBody>
      </p:sp>
      <p:sp>
        <p:nvSpPr>
          <p:cNvPr id="4" name="TextBox 3">
            <a:extLst>
              <a:ext uri="{FF2B5EF4-FFF2-40B4-BE49-F238E27FC236}">
                <a16:creationId xmlns:a16="http://schemas.microsoft.com/office/drawing/2014/main" id="{27073FC2-6A41-0825-119A-6D16111E98EF}"/>
              </a:ext>
            </a:extLst>
          </p:cNvPr>
          <p:cNvSpPr txBox="1"/>
          <p:nvPr/>
        </p:nvSpPr>
        <p:spPr>
          <a:xfrm>
            <a:off x="371475" y="52166"/>
            <a:ext cx="12188825" cy="662988"/>
          </a:xfrm>
          <a:prstGeom prst="rect">
            <a:avLst/>
          </a:prstGeom>
          <a:noFill/>
        </p:spPr>
        <p:txBody>
          <a:bodyPr wrap="square" rtlCol="0" anchor="ctr" anchorCtr="0">
            <a:noAutofit/>
          </a:bodyPr>
          <a:lstStyle/>
          <a:p>
            <a:r>
              <a:rPr lang="en-US" altLang="en-US" sz="2800" b="1" dirty="0">
                <a:solidFill>
                  <a:srgbClr val="0B4C87"/>
                </a:solidFill>
                <a:latin typeface="Arial" panose="020B0604020202020204" pitchFamily="34" charset="0"/>
                <a:ea typeface="ＭＳ Ｐゴシック" pitchFamily="34" charset="-128"/>
                <a:cs typeface="Arial" panose="020B0604020202020204" pitchFamily="34" charset="0"/>
              </a:rPr>
              <a:t>The Postal Service’s Role in the Election Process</a:t>
            </a:r>
            <a:endParaRPr lang="en-US" sz="2799"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432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551898" y="6643"/>
            <a:ext cx="8533847" cy="459357"/>
          </a:xfrm>
          <a:prstGeom prst="rect">
            <a:avLst/>
          </a:prstGeom>
        </p:spPr>
        <p:txBody>
          <a:bodyPr lIns="91440" tIns="45720" rIns="91440" bIns="45720"/>
          <a:lstStyle>
            <a:lvl1pPr marL="457189" indent="-457189" algn="l" defTabSz="1219170" rtl="0" eaLnBrk="1" latinLnBrk="0" hangingPunct="1">
              <a:spcBef>
                <a:spcPts val="24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990575" indent="-380990" algn="l" defTabSz="1219170" rtl="0" eaLnBrk="1" latinLnBrk="0" hangingPunct="1">
              <a:spcBef>
                <a:spcPct val="20000"/>
              </a:spcBef>
              <a:buClr>
                <a:schemeClr val="accent1"/>
              </a:buClr>
              <a:buFont typeface="Arial" panose="020B0604020202020204" pitchFamily="34" charset="0"/>
              <a:buChar char="–"/>
              <a:defRPr sz="2133" kern="1200">
                <a:solidFill>
                  <a:schemeClr val="tx1">
                    <a:lumMod val="75000"/>
                    <a:lumOff val="25000"/>
                  </a:schemeClr>
                </a:solidFill>
                <a:latin typeface="+mn-lt"/>
                <a:ea typeface="+mn-ea"/>
                <a:cs typeface="+mn-cs"/>
              </a:defRPr>
            </a:lvl2pPr>
            <a:lvl3pPr marL="1523962" indent="-304792" algn="l" defTabSz="1219170" rtl="0" eaLnBrk="1" latinLnBrk="0" hangingPunct="1">
              <a:spcBef>
                <a:spcPct val="20000"/>
              </a:spcBef>
              <a:buClr>
                <a:schemeClr val="accent1"/>
              </a:buClr>
              <a:buFont typeface="Arial" panose="020B0604020202020204" pitchFamily="34" charset="0"/>
              <a:buChar char="•"/>
              <a:defRPr sz="1867" kern="1200">
                <a:solidFill>
                  <a:schemeClr val="tx1">
                    <a:lumMod val="75000"/>
                    <a:lumOff val="25000"/>
                  </a:schemeClr>
                </a:solidFill>
                <a:latin typeface="+mn-lt"/>
                <a:ea typeface="+mn-ea"/>
                <a:cs typeface="+mn-cs"/>
              </a:defRPr>
            </a:lvl3pPr>
            <a:lvl4pPr marL="2133547"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743131"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r">
              <a:buNone/>
            </a:pPr>
            <a:r>
              <a:rPr lang="en-US" sz="3000" b="1">
                <a:solidFill>
                  <a:schemeClr val="accent1">
                    <a:lumMod val="75000"/>
                  </a:schemeClr>
                </a:solidFill>
                <a:latin typeface="Arial" panose="020B0604020202020204" pitchFamily="34" charset="0"/>
                <a:cs typeface="Arial" panose="020B0604020202020204" pitchFamily="34" charset="0"/>
              </a:rPr>
              <a:t>Intelligent Mail® for Small Business Tool</a:t>
            </a:r>
          </a:p>
        </p:txBody>
      </p:sp>
      <p:cxnSp>
        <p:nvCxnSpPr>
          <p:cNvPr id="28" name="Straight Connector 27">
            <a:extLst>
              <a:ext uri="{FF2B5EF4-FFF2-40B4-BE49-F238E27FC236}">
                <a16:creationId xmlns:a16="http://schemas.microsoft.com/office/drawing/2014/main" id="{9F4C349A-B29B-DB55-AA7E-B36AA674ADC3}"/>
              </a:ext>
            </a:extLst>
          </p:cNvPr>
          <p:cNvCxnSpPr>
            <a:cxnSpLocks/>
          </p:cNvCxnSpPr>
          <p:nvPr/>
        </p:nvCxnSpPr>
        <p:spPr>
          <a:xfrm>
            <a:off x="230026" y="578391"/>
            <a:ext cx="7513799"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4B69CE2-9C49-E711-8A56-96D3A808992A}"/>
              </a:ext>
            </a:extLst>
          </p:cNvPr>
          <p:cNvSpPr txBox="1"/>
          <p:nvPr/>
        </p:nvSpPr>
        <p:spPr>
          <a:xfrm>
            <a:off x="230026" y="874130"/>
            <a:ext cx="9466424" cy="707886"/>
          </a:xfrm>
          <a:prstGeom prst="rect">
            <a:avLst/>
          </a:prstGeom>
          <a:noFill/>
        </p:spPr>
        <p:txBody>
          <a:bodyPr wrap="square">
            <a:spAutoFit/>
          </a:bodyPr>
          <a:lstStyle/>
          <a:p>
            <a:pPr marL="0" indent="0">
              <a:buNone/>
            </a:pPr>
            <a:r>
              <a:rPr lang="en-US" sz="2000"/>
              <a:t>The </a:t>
            </a:r>
            <a:r>
              <a:rPr lang="en-US" sz="2000" b="1"/>
              <a:t>Intelligent Mail</a:t>
            </a:r>
            <a:r>
              <a:rPr lang="en-US" sz="1600" b="1"/>
              <a:t>®</a:t>
            </a:r>
            <a:r>
              <a:rPr lang="en-US" sz="2000" b="1"/>
              <a:t> for Small Business Tool </a:t>
            </a:r>
            <a:r>
              <a:rPr lang="en-US" sz="2000"/>
              <a:t>(</a:t>
            </a:r>
            <a:r>
              <a:rPr lang="en-US" sz="2000" err="1"/>
              <a:t>IMsb</a:t>
            </a:r>
            <a:r>
              <a:rPr lang="en-US" sz="2000"/>
              <a:t> Tool</a:t>
            </a:r>
            <a:r>
              <a:rPr lang="en-US" sz="2000" b="1"/>
              <a:t>) </a:t>
            </a:r>
            <a:r>
              <a:rPr lang="en-US" sz="2000"/>
              <a:t>is a </a:t>
            </a:r>
            <a:r>
              <a:rPr lang="en-US" sz="2000" b="1">
                <a:solidFill>
                  <a:srgbClr val="FF0000"/>
                </a:solidFill>
              </a:rPr>
              <a:t>free </a:t>
            </a:r>
            <a:r>
              <a:rPr lang="en-US" sz="2000"/>
              <a:t>online tool specifically designed for small-volume mailers.</a:t>
            </a:r>
          </a:p>
        </p:txBody>
      </p:sp>
      <p:sp>
        <p:nvSpPr>
          <p:cNvPr id="32" name="TextBox 31">
            <a:extLst>
              <a:ext uri="{FF2B5EF4-FFF2-40B4-BE49-F238E27FC236}">
                <a16:creationId xmlns:a16="http://schemas.microsoft.com/office/drawing/2014/main" id="{19FAC36E-3875-D654-6B65-ADEE60CA1402}"/>
              </a:ext>
            </a:extLst>
          </p:cNvPr>
          <p:cNvSpPr txBox="1"/>
          <p:nvPr/>
        </p:nvSpPr>
        <p:spPr>
          <a:xfrm>
            <a:off x="230026" y="1761083"/>
            <a:ext cx="11541644" cy="4401205"/>
          </a:xfrm>
          <a:prstGeom prst="rect">
            <a:avLst/>
          </a:prstGeom>
          <a:noFill/>
        </p:spPr>
        <p:txBody>
          <a:bodyPr wrap="square">
            <a:spAutoFit/>
          </a:bodyPr>
          <a:lstStyle/>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It’s a web-based program. </a:t>
            </a:r>
          </a:p>
          <a:p>
            <a:pPr lvl="1">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No software or downloads required</a:t>
            </a: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The Tool creates unique Intelligent Mail barcodes (</a:t>
            </a:r>
            <a:r>
              <a:rPr lang="en-US" sz="2000" dirty="0" err="1">
                <a:cs typeface="Helvetica" panose="020B0604020202020204" pitchFamily="34" charset="0"/>
              </a:rPr>
              <a:t>IMb</a:t>
            </a:r>
            <a:r>
              <a:rPr lang="en-US" sz="2000" dirty="0">
                <a:cs typeface="Helvetica" panose="020B0604020202020204" pitchFamily="34" charset="0"/>
              </a:rPr>
              <a:t>) for printing on address labels or mail pieces. </a:t>
            </a: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Electronic postage statements are automatically created. </a:t>
            </a: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The Tool supports DSCF (Destination Sectional Center Facility) entry rates and all automation presort discounts along with the Full-Service discount.</a:t>
            </a: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The annual presort fee may be waived if all mailings are submitted as Full-Service! </a:t>
            </a:r>
            <a:r>
              <a:rPr lang="en-US" sz="1050" dirty="0">
                <a:cs typeface="Helvetica" panose="020B0604020202020204" pitchFamily="34" charset="0"/>
                <a:hlinkClick r:id="rId3"/>
              </a:rPr>
              <a:t>Fee Waiver Fact Sheet</a:t>
            </a:r>
            <a:endParaRPr lang="en-US" sz="1050" dirty="0">
              <a:cs typeface="Helvetica" panose="020B0604020202020204" pitchFamily="34" charset="0"/>
            </a:endParaRP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Address list is cleansed </a:t>
            </a:r>
          </a:p>
          <a:p>
            <a:pPr lvl="1">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Validates addresses within the database are accurate.  </a:t>
            </a:r>
          </a:p>
          <a:p>
            <a:pPr lvl="1">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Reduces amount undeliverable mail</a:t>
            </a:r>
          </a:p>
          <a:p>
            <a:pPr>
              <a:spcBef>
                <a:spcPct val="20000"/>
              </a:spcBef>
              <a:buClr>
                <a:schemeClr val="tx1"/>
              </a:buClr>
              <a:buSzPct val="100000"/>
              <a:buFont typeface="Arial" panose="020B0604020202020204" pitchFamily="34" charset="0"/>
              <a:buChar char="•"/>
            </a:pPr>
            <a:r>
              <a:rPr lang="en-US" sz="2000" dirty="0">
                <a:cs typeface="Helvetica" panose="020B0604020202020204" pitchFamily="34" charset="0"/>
              </a:rPr>
              <a:t>Ability to remove duplicates from mailing list.</a:t>
            </a:r>
          </a:p>
          <a:p>
            <a:pPr>
              <a:spcBef>
                <a:spcPct val="20000"/>
              </a:spcBef>
              <a:buClr>
                <a:schemeClr val="tx1"/>
              </a:buClr>
              <a:buSzPct val="100000"/>
              <a:buFont typeface="Arial" panose="020B0604020202020204" pitchFamily="34" charset="0"/>
              <a:buChar char="•"/>
            </a:pPr>
            <a:endParaRPr lang="en-US" sz="2000" dirty="0">
              <a:cs typeface="Helvetica" panose="020B0604020202020204" pitchFamily="34" charset="0"/>
            </a:endParaRPr>
          </a:p>
        </p:txBody>
      </p:sp>
      <p:pic>
        <p:nvPicPr>
          <p:cNvPr id="3" name="Picture 2">
            <a:extLst>
              <a:ext uri="{FF2B5EF4-FFF2-40B4-BE49-F238E27FC236}">
                <a16:creationId xmlns:a16="http://schemas.microsoft.com/office/drawing/2014/main" id="{1802BCC9-435B-F372-0148-AD6FB834F4B8}"/>
              </a:ext>
            </a:extLst>
          </p:cNvPr>
          <p:cNvPicPr>
            <a:picLocks noChangeAspect="1"/>
          </p:cNvPicPr>
          <p:nvPr/>
        </p:nvPicPr>
        <p:blipFill>
          <a:blip r:embed="rId4"/>
          <a:stretch>
            <a:fillRect/>
          </a:stretch>
        </p:blipFill>
        <p:spPr>
          <a:xfrm>
            <a:off x="0" y="6619689"/>
            <a:ext cx="1133954" cy="231668"/>
          </a:xfrm>
          <a:prstGeom prst="rect">
            <a:avLst/>
          </a:prstGeom>
        </p:spPr>
      </p:pic>
    </p:spTree>
    <p:extLst>
      <p:ext uri="{BB962C8B-B14F-4D97-AF65-F5344CB8AC3E}">
        <p14:creationId xmlns:p14="http://schemas.microsoft.com/office/powerpoint/2010/main" val="293923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A0022-B4F6-332B-FFC4-F4DEEB7FF8F1}"/>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267794CA-951E-E760-9D0F-E128E3064E77}"/>
              </a:ext>
            </a:extLst>
          </p:cNvPr>
          <p:cNvSpPr txBox="1">
            <a:spLocks/>
          </p:cNvSpPr>
          <p:nvPr/>
        </p:nvSpPr>
        <p:spPr>
          <a:xfrm>
            <a:off x="-551898" y="6643"/>
            <a:ext cx="8533847" cy="459357"/>
          </a:xfrm>
          <a:prstGeom prst="rect">
            <a:avLst/>
          </a:prstGeom>
        </p:spPr>
        <p:txBody>
          <a:bodyPr lIns="91440" tIns="45720" rIns="91440" bIns="45720"/>
          <a:lstStyle>
            <a:lvl1pPr marL="457189" indent="-457189" algn="l" defTabSz="1219170" rtl="0" eaLnBrk="1" latinLnBrk="0" hangingPunct="1">
              <a:spcBef>
                <a:spcPts val="24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990575" indent="-380990" algn="l" defTabSz="1219170" rtl="0" eaLnBrk="1" latinLnBrk="0" hangingPunct="1">
              <a:spcBef>
                <a:spcPct val="20000"/>
              </a:spcBef>
              <a:buClr>
                <a:schemeClr val="accent1"/>
              </a:buClr>
              <a:buFont typeface="Arial" panose="020B0604020202020204" pitchFamily="34" charset="0"/>
              <a:buChar char="–"/>
              <a:defRPr sz="2133" kern="1200">
                <a:solidFill>
                  <a:schemeClr val="tx1">
                    <a:lumMod val="75000"/>
                    <a:lumOff val="25000"/>
                  </a:schemeClr>
                </a:solidFill>
                <a:latin typeface="+mn-lt"/>
                <a:ea typeface="+mn-ea"/>
                <a:cs typeface="+mn-cs"/>
              </a:defRPr>
            </a:lvl2pPr>
            <a:lvl3pPr marL="1523962" indent="-304792" algn="l" defTabSz="1219170" rtl="0" eaLnBrk="1" latinLnBrk="0" hangingPunct="1">
              <a:spcBef>
                <a:spcPct val="20000"/>
              </a:spcBef>
              <a:buClr>
                <a:schemeClr val="accent1"/>
              </a:buClr>
              <a:buFont typeface="Arial" panose="020B0604020202020204" pitchFamily="34" charset="0"/>
              <a:buChar char="•"/>
              <a:defRPr sz="1867" kern="1200">
                <a:solidFill>
                  <a:schemeClr val="tx1">
                    <a:lumMod val="75000"/>
                    <a:lumOff val="25000"/>
                  </a:schemeClr>
                </a:solidFill>
                <a:latin typeface="+mn-lt"/>
                <a:ea typeface="+mn-ea"/>
                <a:cs typeface="+mn-cs"/>
              </a:defRPr>
            </a:lvl3pPr>
            <a:lvl4pPr marL="2133547"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743131"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r">
              <a:buNone/>
            </a:pPr>
            <a:r>
              <a:rPr lang="en-US" sz="3000" b="1">
                <a:solidFill>
                  <a:schemeClr val="accent1">
                    <a:lumMod val="75000"/>
                  </a:schemeClr>
                </a:solidFill>
                <a:latin typeface="Arial" panose="020B0604020202020204" pitchFamily="34" charset="0"/>
                <a:cs typeface="Arial" panose="020B0604020202020204" pitchFamily="34" charset="0"/>
              </a:rPr>
              <a:t>Intelligent Mail® for Small Business Tool</a:t>
            </a:r>
          </a:p>
        </p:txBody>
      </p:sp>
      <p:cxnSp>
        <p:nvCxnSpPr>
          <p:cNvPr id="28" name="Straight Connector 27">
            <a:extLst>
              <a:ext uri="{FF2B5EF4-FFF2-40B4-BE49-F238E27FC236}">
                <a16:creationId xmlns:a16="http://schemas.microsoft.com/office/drawing/2014/main" id="{55CC3702-7665-20AC-0FE7-B19EB4AB6023}"/>
              </a:ext>
            </a:extLst>
          </p:cNvPr>
          <p:cNvCxnSpPr>
            <a:cxnSpLocks/>
          </p:cNvCxnSpPr>
          <p:nvPr/>
        </p:nvCxnSpPr>
        <p:spPr>
          <a:xfrm>
            <a:off x="230026" y="578391"/>
            <a:ext cx="7513799"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A51596C-8651-1CB9-EE9C-540268C99F45}"/>
              </a:ext>
            </a:extLst>
          </p:cNvPr>
          <p:cNvSpPr txBox="1"/>
          <p:nvPr/>
        </p:nvSpPr>
        <p:spPr>
          <a:xfrm>
            <a:off x="230025" y="690783"/>
            <a:ext cx="11742899" cy="1631216"/>
          </a:xfrm>
          <a:prstGeom prst="rect">
            <a:avLst/>
          </a:prstGeom>
          <a:noFill/>
        </p:spPr>
        <p:txBody>
          <a:bodyPr wrap="square">
            <a:spAutoFit/>
          </a:bodyPr>
          <a:lstStyle/>
          <a:p>
            <a:pPr marL="342900" indent="-342900">
              <a:buFont typeface="Arial" panose="020B0604020202020204" pitchFamily="34" charset="0"/>
              <a:buChar char="•"/>
            </a:pPr>
            <a:r>
              <a:rPr lang="en-US" sz="2000"/>
              <a:t>No special software or installation is required to use the </a:t>
            </a:r>
            <a:r>
              <a:rPr lang="en-US" sz="2000" err="1"/>
              <a:t>IMsb</a:t>
            </a:r>
            <a:r>
              <a:rPr lang="en-US" sz="2000"/>
              <a:t> Tool.</a:t>
            </a:r>
          </a:p>
          <a:p>
            <a:pPr marL="342900" indent="-342900">
              <a:buFont typeface="Arial" panose="020B0604020202020204" pitchFamily="34" charset="0"/>
              <a:buChar char="•"/>
            </a:pPr>
            <a:r>
              <a:rPr lang="en-US" sz="2000"/>
              <a:t>Access the application via a web browser (e.g., Google Chrome, Microsoft Edge) </a:t>
            </a:r>
          </a:p>
          <a:p>
            <a:pPr marL="342900" indent="-342900">
              <a:buFont typeface="Arial" panose="020B0604020202020204" pitchFamily="34" charset="0"/>
              <a:buChar char="•"/>
            </a:pPr>
            <a:r>
              <a:rPr lang="en-US" sz="2000"/>
              <a:t>Log in through the </a:t>
            </a:r>
            <a:r>
              <a:rPr lang="en-US" sz="2000" err="1"/>
              <a:t>IMsb</a:t>
            </a:r>
            <a:r>
              <a:rPr lang="en-US" sz="2000"/>
              <a:t> link on the Business Customer Gateway</a:t>
            </a:r>
            <a:r>
              <a:rPr lang="en-US" sz="2000" baseline="30000"/>
              <a:t>®</a:t>
            </a:r>
            <a:r>
              <a:rPr lang="en-US" sz="2000"/>
              <a:t> at </a:t>
            </a:r>
            <a:r>
              <a:rPr lang="en-US" sz="2000" u="sng">
                <a:solidFill>
                  <a:srgbClr val="0000FF"/>
                </a:solidFill>
                <a:hlinkClick r:id="rId3"/>
              </a:rPr>
              <a:t>gateway.usps.com</a:t>
            </a:r>
            <a:endParaRPr lang="en-US" sz="2000" u="sng">
              <a:solidFill>
                <a:srgbClr val="0000FF"/>
              </a:solidFill>
            </a:endParaRPr>
          </a:p>
          <a:p>
            <a:pPr lvl="1">
              <a:buFont typeface="Courier New" panose="02070309020205020404" pitchFamily="49" charset="0"/>
              <a:buChar char="o"/>
            </a:pPr>
            <a:r>
              <a:rPr lang="en-US" sz="2000"/>
              <a:t>The </a:t>
            </a:r>
            <a:r>
              <a:rPr lang="en-US" sz="2000" err="1"/>
              <a:t>IMsb</a:t>
            </a:r>
            <a:r>
              <a:rPr lang="en-US" sz="2000"/>
              <a:t> Tool “Go to Service” link is located on the Mailing Services page. </a:t>
            </a:r>
            <a:br>
              <a:rPr lang="en-US" sz="2000"/>
            </a:br>
            <a:r>
              <a:rPr lang="en-US" sz="2000"/>
              <a:t>It can also be placed in your Favorite Services on the BCG Home page.</a:t>
            </a:r>
          </a:p>
        </p:txBody>
      </p:sp>
      <p:pic>
        <p:nvPicPr>
          <p:cNvPr id="5" name="Picture 4">
            <a:extLst>
              <a:ext uri="{FF2B5EF4-FFF2-40B4-BE49-F238E27FC236}">
                <a16:creationId xmlns:a16="http://schemas.microsoft.com/office/drawing/2014/main" id="{EB037C65-60B5-0B84-B110-14C76AB495B0}"/>
              </a:ext>
            </a:extLst>
          </p:cNvPr>
          <p:cNvPicPr>
            <a:picLocks noChangeAspect="1"/>
          </p:cNvPicPr>
          <p:nvPr/>
        </p:nvPicPr>
        <p:blipFill>
          <a:blip r:embed="rId4"/>
          <a:stretch>
            <a:fillRect/>
          </a:stretch>
        </p:blipFill>
        <p:spPr>
          <a:xfrm>
            <a:off x="361045" y="2546782"/>
            <a:ext cx="6056281" cy="340481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EB8B2B6-113C-5BCA-3416-0945F635D222}"/>
              </a:ext>
            </a:extLst>
          </p:cNvPr>
          <p:cNvPicPr>
            <a:picLocks noChangeAspect="1"/>
          </p:cNvPicPr>
          <p:nvPr/>
        </p:nvPicPr>
        <p:blipFill rotWithShape="1">
          <a:blip r:embed="rId5"/>
          <a:srcRect l="563" t="5992" r="764" b="1889"/>
          <a:stretch/>
        </p:blipFill>
        <p:spPr>
          <a:xfrm>
            <a:off x="5299525" y="4136532"/>
            <a:ext cx="6293305" cy="7989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791CDE4-6F98-AA0E-9A53-1491203384AA}"/>
              </a:ext>
            </a:extLst>
          </p:cNvPr>
          <p:cNvPicPr>
            <a:picLocks noChangeAspect="1"/>
          </p:cNvPicPr>
          <p:nvPr/>
        </p:nvPicPr>
        <p:blipFill>
          <a:blip r:embed="rId6"/>
          <a:stretch>
            <a:fillRect/>
          </a:stretch>
        </p:blipFill>
        <p:spPr>
          <a:xfrm>
            <a:off x="0" y="6619689"/>
            <a:ext cx="1079086" cy="231668"/>
          </a:xfrm>
          <a:prstGeom prst="rect">
            <a:avLst/>
          </a:prstGeom>
        </p:spPr>
      </p:pic>
    </p:spTree>
    <p:extLst>
      <p:ext uri="{BB962C8B-B14F-4D97-AF65-F5344CB8AC3E}">
        <p14:creationId xmlns:p14="http://schemas.microsoft.com/office/powerpoint/2010/main" val="348296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02A1-58B0-4DC6-22F6-FC4BE4987966}"/>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89CB772F-5536-6F97-A0F4-EA4076D0D48E}"/>
              </a:ext>
            </a:extLst>
          </p:cNvPr>
          <p:cNvSpPr txBox="1">
            <a:spLocks/>
          </p:cNvSpPr>
          <p:nvPr/>
        </p:nvSpPr>
        <p:spPr>
          <a:xfrm>
            <a:off x="-551898" y="6643"/>
            <a:ext cx="8533847" cy="459357"/>
          </a:xfrm>
          <a:prstGeom prst="rect">
            <a:avLst/>
          </a:prstGeom>
        </p:spPr>
        <p:txBody>
          <a:bodyPr lIns="91440" tIns="45720" rIns="91440" bIns="45720"/>
          <a:lstStyle>
            <a:lvl1pPr marL="457189" indent="-457189" algn="l" defTabSz="1219170" rtl="0" eaLnBrk="1" latinLnBrk="0" hangingPunct="1">
              <a:spcBef>
                <a:spcPts val="24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990575" indent="-380990" algn="l" defTabSz="1219170" rtl="0" eaLnBrk="1" latinLnBrk="0" hangingPunct="1">
              <a:spcBef>
                <a:spcPct val="20000"/>
              </a:spcBef>
              <a:buClr>
                <a:schemeClr val="accent1"/>
              </a:buClr>
              <a:buFont typeface="Arial" panose="020B0604020202020204" pitchFamily="34" charset="0"/>
              <a:buChar char="–"/>
              <a:defRPr sz="2133" kern="1200">
                <a:solidFill>
                  <a:schemeClr val="tx1">
                    <a:lumMod val="75000"/>
                    <a:lumOff val="25000"/>
                  </a:schemeClr>
                </a:solidFill>
                <a:latin typeface="+mn-lt"/>
                <a:ea typeface="+mn-ea"/>
                <a:cs typeface="+mn-cs"/>
              </a:defRPr>
            </a:lvl2pPr>
            <a:lvl3pPr marL="1523962" indent="-304792" algn="l" defTabSz="1219170" rtl="0" eaLnBrk="1" latinLnBrk="0" hangingPunct="1">
              <a:spcBef>
                <a:spcPct val="20000"/>
              </a:spcBef>
              <a:buClr>
                <a:schemeClr val="accent1"/>
              </a:buClr>
              <a:buFont typeface="Arial" panose="020B0604020202020204" pitchFamily="34" charset="0"/>
              <a:buChar char="•"/>
              <a:defRPr sz="1867" kern="1200">
                <a:solidFill>
                  <a:schemeClr val="tx1">
                    <a:lumMod val="75000"/>
                    <a:lumOff val="25000"/>
                  </a:schemeClr>
                </a:solidFill>
                <a:latin typeface="+mn-lt"/>
                <a:ea typeface="+mn-ea"/>
                <a:cs typeface="+mn-cs"/>
              </a:defRPr>
            </a:lvl3pPr>
            <a:lvl4pPr marL="2133547"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743131"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r">
              <a:buNone/>
            </a:pPr>
            <a:r>
              <a:rPr lang="en-US" sz="3000" b="1">
                <a:solidFill>
                  <a:schemeClr val="accent1">
                    <a:lumMod val="75000"/>
                  </a:schemeClr>
                </a:solidFill>
                <a:latin typeface="Arial" panose="020B0604020202020204" pitchFamily="34" charset="0"/>
                <a:cs typeface="Arial" panose="020B0604020202020204" pitchFamily="34" charset="0"/>
              </a:rPr>
              <a:t>Intelligent Mail® for Small Business Tool</a:t>
            </a:r>
          </a:p>
        </p:txBody>
      </p:sp>
      <p:cxnSp>
        <p:nvCxnSpPr>
          <p:cNvPr id="28" name="Straight Connector 27">
            <a:extLst>
              <a:ext uri="{FF2B5EF4-FFF2-40B4-BE49-F238E27FC236}">
                <a16:creationId xmlns:a16="http://schemas.microsoft.com/office/drawing/2014/main" id="{2D1ECBFE-38ED-F156-31F2-1596A5FF140F}"/>
              </a:ext>
            </a:extLst>
          </p:cNvPr>
          <p:cNvCxnSpPr>
            <a:cxnSpLocks/>
          </p:cNvCxnSpPr>
          <p:nvPr/>
        </p:nvCxnSpPr>
        <p:spPr>
          <a:xfrm>
            <a:off x="230026" y="578391"/>
            <a:ext cx="7513799"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C8BFFE4-07E4-7B5E-56D3-17322D2761F8}"/>
              </a:ext>
            </a:extLst>
          </p:cNvPr>
          <p:cNvPicPr>
            <a:picLocks noChangeAspect="1"/>
          </p:cNvPicPr>
          <p:nvPr/>
        </p:nvPicPr>
        <p:blipFill>
          <a:blip r:embed="rId3"/>
          <a:stretch>
            <a:fillRect/>
          </a:stretch>
        </p:blipFill>
        <p:spPr>
          <a:xfrm>
            <a:off x="366824" y="3874281"/>
            <a:ext cx="10620152" cy="2481287"/>
          </a:xfrm>
          <a:prstGeom prst="rect">
            <a:avLst/>
          </a:prstGeom>
        </p:spPr>
      </p:pic>
      <p:sp>
        <p:nvSpPr>
          <p:cNvPr id="8" name="Content Placeholder 2">
            <a:extLst>
              <a:ext uri="{FF2B5EF4-FFF2-40B4-BE49-F238E27FC236}">
                <a16:creationId xmlns:a16="http://schemas.microsoft.com/office/drawing/2014/main" id="{6A2E7BF2-7D0F-5646-F79E-F260AD6F3361}"/>
              </a:ext>
            </a:extLst>
          </p:cNvPr>
          <p:cNvSpPr txBox="1">
            <a:spLocks/>
          </p:cNvSpPr>
          <p:nvPr/>
        </p:nvSpPr>
        <p:spPr>
          <a:xfrm>
            <a:off x="230026" y="647408"/>
            <a:ext cx="11450095" cy="3157856"/>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fontScale="92500" lnSpcReduction="20000"/>
          </a:bodyPr>
          <a:lst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pPr>
            <a:endParaRPr lang="en-US" sz="100" dirty="0">
              <a:latin typeface="Helvetica" panose="020B0604020202020204" pitchFamily="34" charset="0"/>
            </a:endParaRPr>
          </a:p>
          <a:p>
            <a:pPr>
              <a:lnSpc>
                <a:spcPct val="100000"/>
              </a:lnSpc>
            </a:pPr>
            <a:r>
              <a:rPr lang="en-US" sz="2000" dirty="0">
                <a:latin typeface="Helvetica" panose="020B0604020202020204" pitchFamily="34" charset="0"/>
              </a:rPr>
              <a:t>Contact your local BMEU manager for additional information.</a:t>
            </a:r>
          </a:p>
          <a:p>
            <a:r>
              <a:rPr lang="en-US" sz="2000" dirty="0">
                <a:latin typeface="Helvetica" panose="020B0604020202020204" pitchFamily="34" charset="0"/>
              </a:rPr>
              <a:t>You can access the current </a:t>
            </a:r>
            <a:r>
              <a:rPr lang="en-US" sz="2000" dirty="0" err="1">
                <a:latin typeface="Helvetica" panose="020B0604020202020204" pitchFamily="34" charset="0"/>
              </a:rPr>
              <a:t>IMsb</a:t>
            </a:r>
            <a:r>
              <a:rPr lang="en-US" sz="2000" dirty="0">
                <a:latin typeface="Helvetica" panose="020B0604020202020204" pitchFamily="34" charset="0"/>
              </a:rPr>
              <a:t> User Guide located on the </a:t>
            </a:r>
            <a:r>
              <a:rPr lang="en-US" sz="2000" dirty="0"/>
              <a:t>right</a:t>
            </a:r>
            <a:r>
              <a:rPr lang="en-US" sz="2000" dirty="0">
                <a:latin typeface="Helvetica" panose="020B0604020202020204" pitchFamily="34" charset="0"/>
              </a:rPr>
              <a:t>-hand side on the </a:t>
            </a:r>
            <a:r>
              <a:rPr lang="en-US" sz="2000" dirty="0" err="1">
                <a:latin typeface="Helvetica" panose="020B0604020202020204" pitchFamily="34" charset="0"/>
              </a:rPr>
              <a:t>IMsb</a:t>
            </a:r>
            <a:r>
              <a:rPr lang="en-US" sz="2000" dirty="0">
                <a:latin typeface="Helvetica" panose="020B0604020202020204" pitchFamily="34" charset="0"/>
              </a:rPr>
              <a:t> Tool landing page.</a:t>
            </a:r>
          </a:p>
          <a:p>
            <a:r>
              <a:rPr lang="en-US" sz="2000" dirty="0" err="1">
                <a:latin typeface="Helvetica" panose="020B0604020202020204" pitchFamily="34" charset="0"/>
              </a:rPr>
              <a:t>IMsb</a:t>
            </a:r>
            <a:r>
              <a:rPr lang="en-US" sz="2000" dirty="0">
                <a:latin typeface="Helvetica" panose="020B0604020202020204" pitchFamily="34" charset="0"/>
              </a:rPr>
              <a:t> Tool pag</a:t>
            </a:r>
            <a:r>
              <a:rPr lang="en-US" sz="2000" dirty="0"/>
              <a:t>e at </a:t>
            </a:r>
            <a:r>
              <a:rPr lang="en-US" sz="2000" dirty="0" err="1"/>
              <a:t>PostalPro</a:t>
            </a:r>
            <a:r>
              <a:rPr lang="en-US" sz="2000" dirty="0"/>
              <a:t> : </a:t>
            </a:r>
            <a:r>
              <a:rPr lang="en-US" sz="2000" dirty="0">
                <a:solidFill>
                  <a:srgbClr val="0000FF"/>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Intelligent Mail® for Small Business Mailers (</a:t>
            </a:r>
            <a:r>
              <a:rPr lang="en-US" sz="2000" dirty="0" err="1">
                <a:solidFill>
                  <a:srgbClr val="0000FF"/>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IMsb</a:t>
            </a:r>
            <a:r>
              <a:rPr lang="en-US" sz="2000" dirty="0">
                <a:solidFill>
                  <a:srgbClr val="0000FF"/>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 | </a:t>
            </a:r>
            <a:r>
              <a:rPr lang="en-US" sz="2000" dirty="0" err="1">
                <a:solidFill>
                  <a:srgbClr val="0000FF"/>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PostalPro</a:t>
            </a:r>
            <a:endParaRPr lang="en-US" sz="2000" dirty="0">
              <a:latin typeface="Helvetica" panose="020B0604020202020204" pitchFamily="34" charset="0"/>
            </a:endParaRPr>
          </a:p>
          <a:p>
            <a:r>
              <a:rPr lang="en-US" sz="2000" dirty="0">
                <a:latin typeface="Helvetica" panose="020B0604020202020204" pitchFamily="34" charset="0"/>
              </a:rPr>
              <a:t>The User Guide can also be found on </a:t>
            </a:r>
            <a:r>
              <a:rPr lang="en-US" sz="2000" dirty="0" err="1">
                <a:latin typeface="Helvetica" panose="020B0604020202020204" pitchFamily="34" charset="0"/>
              </a:rPr>
              <a:t>IMsb</a:t>
            </a:r>
            <a:r>
              <a:rPr lang="en-US" sz="2000" dirty="0">
                <a:latin typeface="Helvetica" panose="020B0604020202020204" pitchFamily="34" charset="0"/>
              </a:rPr>
              <a:t> Tool page at </a:t>
            </a:r>
            <a:r>
              <a:rPr lang="en-US" sz="2000" dirty="0" err="1">
                <a:latin typeface="Helvetica" panose="020B0604020202020204" pitchFamily="34" charset="0"/>
              </a:rPr>
              <a:t>PostalPro</a:t>
            </a:r>
            <a:r>
              <a:rPr lang="en-US" sz="2000" dirty="0">
                <a:latin typeface="Helvetica" panose="020B0604020202020204" pitchFamily="34" charset="0"/>
              </a:rPr>
              <a:t>.</a:t>
            </a:r>
          </a:p>
          <a:p>
            <a:pPr marL="231775"/>
            <a:r>
              <a:rPr lang="en-US" sz="2000" dirty="0">
                <a:solidFill>
                  <a:srgbClr val="0000FF"/>
                </a:solidFill>
                <a:latin typeface="Helvetica" panose="020B0604020202020204" pitchFamily="34" charset="0"/>
              </a:rPr>
              <a:t> </a:t>
            </a:r>
            <a:r>
              <a:rPr lang="en-US" sz="2000" dirty="0">
                <a:solidFill>
                  <a:srgbClr val="0000FF"/>
                </a:solidFill>
                <a:hlinkClick r:id="rId5">
                  <a:extLst>
                    <a:ext uri="{A12FA001-AC4F-418D-AE19-62706E023703}">
                      <ahyp:hlinkClr xmlns:ahyp="http://schemas.microsoft.com/office/drawing/2018/hyperlinkcolor" val="tx"/>
                    </a:ext>
                  </a:extLst>
                </a:hlinkClick>
              </a:rPr>
              <a:t>Intelligent Mail for Small Business Owners (</a:t>
            </a:r>
            <a:r>
              <a:rPr lang="en-US" sz="2000" dirty="0" err="1">
                <a:solidFill>
                  <a:srgbClr val="0000FF"/>
                </a:solidFill>
                <a:hlinkClick r:id="rId5">
                  <a:extLst>
                    <a:ext uri="{A12FA001-AC4F-418D-AE19-62706E023703}">
                      <ahyp:hlinkClr xmlns:ahyp="http://schemas.microsoft.com/office/drawing/2018/hyperlinkcolor" val="tx"/>
                    </a:ext>
                  </a:extLst>
                </a:hlinkClick>
              </a:rPr>
              <a:t>IMsb</a:t>
            </a:r>
            <a:r>
              <a:rPr lang="en-US" sz="2000" dirty="0">
                <a:solidFill>
                  <a:srgbClr val="0000FF"/>
                </a:solidFill>
                <a:hlinkClick r:id="rId5">
                  <a:extLst>
                    <a:ext uri="{A12FA001-AC4F-418D-AE19-62706E023703}">
                      <ahyp:hlinkClr xmlns:ahyp="http://schemas.microsoft.com/office/drawing/2018/hyperlinkcolor" val="tx"/>
                    </a:ext>
                  </a:extLst>
                </a:hlinkClick>
              </a:rPr>
              <a:t>) User Guide | </a:t>
            </a:r>
            <a:r>
              <a:rPr lang="en-US" sz="2000" dirty="0" err="1">
                <a:solidFill>
                  <a:srgbClr val="0000FF"/>
                </a:solidFill>
                <a:hlinkClick r:id="rId5">
                  <a:extLst>
                    <a:ext uri="{A12FA001-AC4F-418D-AE19-62706E023703}">
                      <ahyp:hlinkClr xmlns:ahyp="http://schemas.microsoft.com/office/drawing/2018/hyperlinkcolor" val="tx"/>
                    </a:ext>
                  </a:extLst>
                </a:hlinkClick>
              </a:rPr>
              <a:t>PostalPro</a:t>
            </a:r>
            <a:r>
              <a:rPr lang="en-US" sz="2000" dirty="0">
                <a:solidFill>
                  <a:srgbClr val="0000FF"/>
                </a:solidFill>
                <a:hlinkClick r:id="rId5">
                  <a:extLst>
                    <a:ext uri="{A12FA001-AC4F-418D-AE19-62706E023703}">
                      <ahyp:hlinkClr xmlns:ahyp="http://schemas.microsoft.com/office/drawing/2018/hyperlinkcolor" val="tx"/>
                    </a:ext>
                  </a:extLst>
                </a:hlinkClick>
              </a:rPr>
              <a:t> (usps.com)</a:t>
            </a:r>
            <a:endParaRPr lang="en-US" sz="2000" dirty="0">
              <a:solidFill>
                <a:srgbClr val="0000FF"/>
              </a:solidFill>
            </a:endParaRPr>
          </a:p>
          <a:p>
            <a:r>
              <a:rPr lang="en-US" sz="2000" dirty="0">
                <a:latin typeface="Helvetica" panose="020B0604020202020204" pitchFamily="34" charset="0"/>
              </a:rPr>
              <a:t>Mailing &amp; Shipping Solutions Center (MSSC)</a:t>
            </a:r>
            <a:br>
              <a:rPr lang="en-US" sz="2000" dirty="0"/>
            </a:br>
            <a:r>
              <a:rPr lang="en-US" sz="2000" dirty="0"/>
              <a:t>Phone: 1-877-672-0007</a:t>
            </a:r>
            <a:br>
              <a:rPr lang="en-US" sz="2000" dirty="0"/>
            </a:br>
            <a:r>
              <a:rPr lang="en-US" sz="2000" dirty="0"/>
              <a:t>Email: </a:t>
            </a:r>
            <a:r>
              <a:rPr lang="en-US" sz="2000" dirty="0">
                <a:solidFill>
                  <a:srgbClr val="3333FF"/>
                </a:solidFill>
                <a:hlinkClick r:id="rId6">
                  <a:extLst>
                    <a:ext uri="{A12FA001-AC4F-418D-AE19-62706E023703}">
                      <ahyp:hlinkClr xmlns:ahyp="http://schemas.microsoft.com/office/drawing/2018/hyperlinkcolor" val="tx"/>
                    </a:ext>
                  </a:extLst>
                </a:hlinkClick>
              </a:rPr>
              <a:t>MSSC@usps.gov</a:t>
            </a:r>
            <a:endParaRPr lang="en-US" sz="2000" dirty="0">
              <a:solidFill>
                <a:srgbClr val="3333FF"/>
              </a:solidFill>
            </a:endParaRPr>
          </a:p>
          <a:p>
            <a:r>
              <a:rPr lang="en-US" sz="2000" dirty="0">
                <a:solidFill>
                  <a:srgbClr val="0000FF"/>
                </a:solidFill>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val="tx"/>
                    </a:ext>
                  </a:extLst>
                </a:hlinkClick>
              </a:rPr>
              <a:t>Business Postage Price Calculator (usps.com)</a:t>
            </a:r>
            <a:endParaRPr lang="en-US" sz="2000" dirty="0">
              <a:latin typeface="Helvetica" panose="020B0604020202020204" pitchFamily="34" charset="0"/>
              <a:cs typeface="Helvetica" panose="020B0604020202020204" pitchFamily="34" charset="0"/>
            </a:endParaRPr>
          </a:p>
          <a:p>
            <a:endParaRPr lang="en-US" sz="2000" dirty="0"/>
          </a:p>
        </p:txBody>
      </p:sp>
      <p:pic>
        <p:nvPicPr>
          <p:cNvPr id="3" name="Picture 2">
            <a:extLst>
              <a:ext uri="{FF2B5EF4-FFF2-40B4-BE49-F238E27FC236}">
                <a16:creationId xmlns:a16="http://schemas.microsoft.com/office/drawing/2014/main" id="{27D4AF7E-ED57-A557-09CF-D622EE32AB90}"/>
              </a:ext>
            </a:extLst>
          </p:cNvPr>
          <p:cNvPicPr>
            <a:picLocks noChangeAspect="1"/>
          </p:cNvPicPr>
          <p:nvPr/>
        </p:nvPicPr>
        <p:blipFill>
          <a:blip r:embed="rId8"/>
          <a:stretch>
            <a:fillRect/>
          </a:stretch>
        </p:blipFill>
        <p:spPr>
          <a:xfrm>
            <a:off x="0" y="6626332"/>
            <a:ext cx="1152244" cy="231668"/>
          </a:xfrm>
          <a:prstGeom prst="rect">
            <a:avLst/>
          </a:prstGeom>
        </p:spPr>
      </p:pic>
    </p:spTree>
    <p:extLst>
      <p:ext uri="{BB962C8B-B14F-4D97-AF65-F5344CB8AC3E}">
        <p14:creationId xmlns:p14="http://schemas.microsoft.com/office/powerpoint/2010/main" val="414639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CC353-9495-56D2-5E97-E93AF9B53B5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865B261-8110-39E0-4969-BD454EBF314B}"/>
              </a:ext>
            </a:extLst>
          </p:cNvPr>
          <p:cNvSpPr>
            <a:spLocks noGrp="1"/>
          </p:cNvSpPr>
          <p:nvPr/>
        </p:nvSpPr>
        <p:spPr>
          <a:xfrm>
            <a:off x="1314363" y="260840"/>
            <a:ext cx="5977291"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F4D796A-E88E-CF2B-F1CE-C0216AF30ADD}"/>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D665E5F-9A56-E7C2-88D6-FD17EEA7C367}"/>
              </a:ext>
            </a:extLst>
          </p:cNvPr>
          <p:cNvSpPr txBox="1"/>
          <p:nvPr/>
        </p:nvSpPr>
        <p:spPr>
          <a:xfrm>
            <a:off x="720619" y="199030"/>
            <a:ext cx="6097904" cy="523220"/>
          </a:xfrm>
          <a:prstGeom prst="rect">
            <a:avLst/>
          </a:prstGeom>
          <a:noFill/>
        </p:spPr>
        <p:txBody>
          <a:bodyPr wrap="square">
            <a:spAutoFit/>
          </a:bodyPr>
          <a:lstStyle/>
          <a:p>
            <a:r>
              <a:rPr kumimoji="0" lang="en-US" sz="2800" b="1" i="0" u="none" strike="noStrike" kern="1200" cap="none" spc="0" normalizeH="0" baseline="0" noProof="0">
                <a:ln>
                  <a:noFill/>
                </a:ln>
                <a:solidFill>
                  <a:srgbClr val="005A92"/>
                </a:solidFill>
                <a:effectLst/>
                <a:uLnTx/>
                <a:uFillTx/>
                <a:latin typeface="Arial" panose="020B0604020202020204" pitchFamily="34" charset="0"/>
                <a:ea typeface="+mj-ea"/>
                <a:cs typeface="Arial" panose="020B0604020202020204" pitchFamily="34" charset="0"/>
              </a:rPr>
              <a:t>STID Finder </a:t>
            </a:r>
            <a:endParaRPr lang="en-US">
              <a:solidFill>
                <a:srgbClr val="005A92"/>
              </a:solidFill>
            </a:endParaRPr>
          </a:p>
        </p:txBody>
      </p:sp>
      <p:sp>
        <p:nvSpPr>
          <p:cNvPr id="11" name="TextBox 10">
            <a:extLst>
              <a:ext uri="{FF2B5EF4-FFF2-40B4-BE49-F238E27FC236}">
                <a16:creationId xmlns:a16="http://schemas.microsoft.com/office/drawing/2014/main" id="{F116FD21-4432-226A-56AC-12C152D6EA6E}"/>
              </a:ext>
            </a:extLst>
          </p:cNvPr>
          <p:cNvSpPr txBox="1"/>
          <p:nvPr/>
        </p:nvSpPr>
        <p:spPr>
          <a:xfrm>
            <a:off x="720619" y="1059439"/>
            <a:ext cx="10133380" cy="1051570"/>
          </a:xfrm>
          <a:prstGeom prst="rect">
            <a:avLst/>
          </a:prstGeom>
          <a:noFill/>
        </p:spPr>
        <p:txBody>
          <a:bodyPr wrap="square">
            <a:spAutoFit/>
          </a:bodyPr>
          <a:lstStyle/>
          <a:p>
            <a:pPr marL="342900" marR="0" lvl="0" indent="-342900" algn="l" defTabSz="914126" rtl="0" eaLnBrk="1" fontAlgn="auto" latinLnBrk="0" hangingPunct="1">
              <a:lnSpc>
                <a:spcPct val="90000"/>
              </a:lnSpc>
              <a:spcBef>
                <a:spcPts val="1000"/>
              </a:spcBef>
              <a:spcAft>
                <a:spcPts val="0"/>
              </a:spcAft>
              <a:buClr>
                <a:schemeClr val="tx1"/>
              </a:buClr>
              <a:buSzPct val="100000"/>
              <a:buFont typeface="Wingdings" panose="05000000000000000000" pitchFamily="2" charset="2"/>
              <a:buChar char="§"/>
              <a:tabLst/>
              <a:defRPr/>
            </a:pPr>
            <a:r>
              <a:rPr kumimoji="0" lang="en-US" sz="2000" b="0" i="0" u="none" strike="noStrike" kern="1200" cap="none" spc="0" normalizeH="0" baseline="0" noProof="0">
                <a:ln>
                  <a:noFill/>
                </a:ln>
                <a:effectLst/>
                <a:uLnTx/>
                <a:uFillTx/>
                <a:latin typeface="Arial"/>
                <a:ea typeface="+mn-ea"/>
                <a:cs typeface="Arial" panose="020B0604020202020204" pitchFamily="34" charset="0"/>
              </a:rPr>
              <a:t>Designed to assist election officials and their mail service providers in selecting an appropriate Election Mail and Ballot Mail STID for their outbound mailings</a:t>
            </a:r>
          </a:p>
          <a:p>
            <a:pPr marL="342900" marR="0" lvl="0" indent="-342900" algn="l" defTabSz="914126" rtl="0" eaLnBrk="1" fontAlgn="auto" latinLnBrk="0" hangingPunct="1">
              <a:lnSpc>
                <a:spcPct val="90000"/>
              </a:lnSpc>
              <a:spcBef>
                <a:spcPts val="1000"/>
              </a:spcBef>
              <a:spcAft>
                <a:spcPts val="0"/>
              </a:spcAft>
              <a:buClr>
                <a:schemeClr val="tx1"/>
              </a:buClr>
              <a:buSzPct val="100000"/>
              <a:buFont typeface="Wingdings" panose="05000000000000000000" pitchFamily="2" charset="2"/>
              <a:buChar char="§"/>
              <a:tabLst/>
              <a:defRPr/>
            </a:pPr>
            <a:r>
              <a:rPr kumimoji="0" lang="en-US" sz="2000" b="0"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https://postalpro.usps.com/election-ballot-stid-finder</a:t>
            </a:r>
            <a:r>
              <a:rPr kumimoji="0" lang="en-US" sz="2000" b="0"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rPr>
              <a:t>   </a:t>
            </a:r>
          </a:p>
        </p:txBody>
      </p:sp>
      <p:pic>
        <p:nvPicPr>
          <p:cNvPr id="12" name="Picture 11">
            <a:extLst>
              <a:ext uri="{FF2B5EF4-FFF2-40B4-BE49-F238E27FC236}">
                <a16:creationId xmlns:a16="http://schemas.microsoft.com/office/drawing/2014/main" id="{3ABE95BF-E0F7-F238-4B8F-DF07B4FC9C21}"/>
              </a:ext>
            </a:extLst>
          </p:cNvPr>
          <p:cNvPicPr>
            <a:picLocks noChangeAspect="1"/>
          </p:cNvPicPr>
          <p:nvPr/>
        </p:nvPicPr>
        <p:blipFill>
          <a:blip r:embed="rId4"/>
          <a:stretch>
            <a:fillRect/>
          </a:stretch>
        </p:blipFill>
        <p:spPr>
          <a:xfrm>
            <a:off x="1734027" y="2671495"/>
            <a:ext cx="8723946" cy="3127066"/>
          </a:xfrm>
          <a:prstGeom prst="rect">
            <a:avLst/>
          </a:prstGeom>
        </p:spPr>
      </p:pic>
      <p:cxnSp>
        <p:nvCxnSpPr>
          <p:cNvPr id="2" name="Straight Connector 1">
            <a:extLst>
              <a:ext uri="{FF2B5EF4-FFF2-40B4-BE49-F238E27FC236}">
                <a16:creationId xmlns:a16="http://schemas.microsoft.com/office/drawing/2014/main" id="{A6F31EE5-CBA3-AE10-BBF2-D09E99796ADE}"/>
              </a:ext>
            </a:extLst>
          </p:cNvPr>
          <p:cNvCxnSpPr>
            <a:cxnSpLocks/>
          </p:cNvCxnSpPr>
          <p:nvPr/>
        </p:nvCxnSpPr>
        <p:spPr>
          <a:xfrm flipV="1">
            <a:off x="720619" y="762891"/>
            <a:ext cx="2990554" cy="22374"/>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26D1710-E53E-471A-2E66-7D213A9F16EA}"/>
              </a:ext>
            </a:extLst>
          </p:cNvPr>
          <p:cNvPicPr>
            <a:picLocks noChangeAspect="1"/>
          </p:cNvPicPr>
          <p:nvPr/>
        </p:nvPicPr>
        <p:blipFill>
          <a:blip r:embed="rId5"/>
          <a:stretch>
            <a:fillRect/>
          </a:stretch>
        </p:blipFill>
        <p:spPr>
          <a:xfrm>
            <a:off x="0" y="6658970"/>
            <a:ext cx="1109568" cy="231668"/>
          </a:xfrm>
          <a:prstGeom prst="rect">
            <a:avLst/>
          </a:prstGeom>
        </p:spPr>
      </p:pic>
    </p:spTree>
    <p:extLst>
      <p:ext uri="{BB962C8B-B14F-4D97-AF65-F5344CB8AC3E}">
        <p14:creationId xmlns:p14="http://schemas.microsoft.com/office/powerpoint/2010/main" val="1529590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E7937-CA74-168A-0EF4-C3653160457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30B46B0-54DF-75A9-2520-D005AA7B85BD}"/>
              </a:ext>
            </a:extLst>
          </p:cNvPr>
          <p:cNvSpPr>
            <a:spLocks noGrp="1"/>
          </p:cNvSpPr>
          <p:nvPr/>
        </p:nvSpPr>
        <p:spPr>
          <a:xfrm>
            <a:off x="692204" y="252095"/>
            <a:ext cx="757817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kumimoji="0" lang="en-US" sz="2800" b="1" i="0" u="none" strike="noStrike" kern="1200" cap="none" spc="0" normalizeH="0" baseline="0" noProof="0">
                <a:ln>
                  <a:noFill/>
                </a:ln>
                <a:solidFill>
                  <a:srgbClr val="005A92"/>
                </a:solidFill>
                <a:effectLst/>
                <a:uLnTx/>
                <a:uFillTx/>
                <a:latin typeface="Arial" panose="020B0604020202020204" pitchFamily="34" charset="0"/>
                <a:ea typeface="+mj-ea"/>
                <a:cs typeface="Arial" panose="020B0604020202020204" pitchFamily="34" charset="0"/>
              </a:rPr>
              <a:t>Ballot Mail Postage Statement Check Box </a:t>
            </a:r>
            <a:endParaRPr lang="en-US" sz="2800">
              <a:solidFill>
                <a:srgbClr val="005A92"/>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06C5EC4F-6FE2-63A9-6326-86C900376F60}"/>
              </a:ext>
            </a:extLst>
          </p:cNvPr>
          <p:cNvSpPr>
            <a:spLocks noGrp="1"/>
          </p:cNvSpPr>
          <p:nvPr/>
        </p:nvSpPr>
        <p:spPr>
          <a:xfrm>
            <a:off x="667485" y="1052400"/>
            <a:ext cx="7369945" cy="498492"/>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defTabSz="914126">
              <a:buClr>
                <a:schemeClr val="tx1"/>
              </a:buClr>
              <a:buSzPct val="100000"/>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Improved discrete tracking of all Official Ballot Mail volume</a:t>
            </a:r>
          </a:p>
          <a:p>
            <a:pPr defTabSz="914126">
              <a:buClrTx/>
              <a:defRPr/>
            </a:pPr>
            <a:endParaRPr kumimoji="0" lang="en-US"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indent="0">
              <a:buNone/>
            </a:pPr>
            <a:endParaRPr lang="en-US" sz="28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33C63CC-1EA2-6ADD-2581-09D68465508C}"/>
              </a:ext>
            </a:extLst>
          </p:cNvPr>
          <p:cNvPicPr>
            <a:picLocks noChangeAspect="1"/>
          </p:cNvPicPr>
          <p:nvPr/>
        </p:nvPicPr>
        <p:blipFill>
          <a:blip r:embed="rId3"/>
          <a:stretch>
            <a:fillRect/>
          </a:stretch>
        </p:blipFill>
        <p:spPr>
          <a:xfrm>
            <a:off x="398999" y="1550892"/>
            <a:ext cx="11582329" cy="4254708"/>
          </a:xfrm>
          <a:prstGeom prst="rect">
            <a:avLst/>
          </a:prstGeom>
        </p:spPr>
      </p:pic>
      <p:cxnSp>
        <p:nvCxnSpPr>
          <p:cNvPr id="3" name="Straight Connector 2">
            <a:extLst>
              <a:ext uri="{FF2B5EF4-FFF2-40B4-BE49-F238E27FC236}">
                <a16:creationId xmlns:a16="http://schemas.microsoft.com/office/drawing/2014/main" id="{0840530A-90B6-509A-E450-9CFF0D999CD2}"/>
              </a:ext>
            </a:extLst>
          </p:cNvPr>
          <p:cNvCxnSpPr>
            <a:cxnSpLocks/>
          </p:cNvCxnSpPr>
          <p:nvPr/>
        </p:nvCxnSpPr>
        <p:spPr>
          <a:xfrm>
            <a:off x="667485" y="753306"/>
            <a:ext cx="7602896"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71D15E9-99A9-9C86-84E9-302C9A0D1DC9}"/>
              </a:ext>
            </a:extLst>
          </p:cNvPr>
          <p:cNvPicPr>
            <a:picLocks noChangeAspect="1"/>
          </p:cNvPicPr>
          <p:nvPr/>
        </p:nvPicPr>
        <p:blipFill>
          <a:blip r:embed="rId4"/>
          <a:stretch>
            <a:fillRect/>
          </a:stretch>
        </p:blipFill>
        <p:spPr>
          <a:xfrm>
            <a:off x="0" y="6626332"/>
            <a:ext cx="1469263" cy="231668"/>
          </a:xfrm>
          <a:prstGeom prst="rect">
            <a:avLst/>
          </a:prstGeom>
        </p:spPr>
      </p:pic>
    </p:spTree>
    <p:extLst>
      <p:ext uri="{BB962C8B-B14F-4D97-AF65-F5344CB8AC3E}">
        <p14:creationId xmlns:p14="http://schemas.microsoft.com/office/powerpoint/2010/main" val="245014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2EB06-9E69-E31E-D054-2EFA773A66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0C0F707-E147-CABE-E7EA-397C6534FCC8}"/>
              </a:ext>
            </a:extLst>
          </p:cNvPr>
          <p:cNvSpPr>
            <a:spLocks noGrp="1"/>
          </p:cNvSpPr>
          <p:nvPr/>
        </p:nvSpPr>
        <p:spPr>
          <a:xfrm>
            <a:off x="658336" y="131506"/>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a:latin typeface="Arial" panose="020B0604020202020204" pitchFamily="34" charset="0"/>
                <a:cs typeface="Arial" panose="020B0604020202020204" pitchFamily="34" charset="0"/>
              </a:rPr>
              <a:t>Move Update </a:t>
            </a:r>
          </a:p>
        </p:txBody>
      </p:sp>
      <p:sp>
        <p:nvSpPr>
          <p:cNvPr id="9" name="Content Placeholder 2">
            <a:extLst>
              <a:ext uri="{FF2B5EF4-FFF2-40B4-BE49-F238E27FC236}">
                <a16:creationId xmlns:a16="http://schemas.microsoft.com/office/drawing/2014/main" id="{C39BD4C3-6C6B-11AF-882B-A3C277665151}"/>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F0B552F-F19D-1BFD-C093-86E659A39F1E}"/>
              </a:ext>
            </a:extLst>
          </p:cNvPr>
          <p:cNvPicPr>
            <a:picLocks noChangeAspect="1"/>
          </p:cNvPicPr>
          <p:nvPr/>
        </p:nvPicPr>
        <p:blipFill>
          <a:blip r:embed="rId3"/>
          <a:stretch>
            <a:fillRect/>
          </a:stretch>
        </p:blipFill>
        <p:spPr>
          <a:xfrm>
            <a:off x="1580316" y="927132"/>
            <a:ext cx="10227639" cy="4605295"/>
          </a:xfrm>
          <a:prstGeom prst="rect">
            <a:avLst/>
          </a:prstGeom>
        </p:spPr>
      </p:pic>
      <p:sp>
        <p:nvSpPr>
          <p:cNvPr id="2" name="TextBox 1">
            <a:extLst>
              <a:ext uri="{FF2B5EF4-FFF2-40B4-BE49-F238E27FC236}">
                <a16:creationId xmlns:a16="http://schemas.microsoft.com/office/drawing/2014/main" id="{81B02919-25A7-E831-88EB-9503BD2D954E}"/>
              </a:ext>
            </a:extLst>
          </p:cNvPr>
          <p:cNvSpPr txBox="1"/>
          <p:nvPr/>
        </p:nvSpPr>
        <p:spPr>
          <a:xfrm>
            <a:off x="384045" y="5378539"/>
            <a:ext cx="3794629" cy="307777"/>
          </a:xfrm>
          <a:prstGeom prst="rect">
            <a:avLst/>
          </a:prstGeom>
          <a:noFill/>
        </p:spPr>
        <p:txBody>
          <a:bodyPr wrap="none" rtlCol="0">
            <a:spAutoFit/>
          </a:bodyPr>
          <a:lstStyle/>
          <a:p>
            <a:r>
              <a:rPr lang="en-US" sz="1400">
                <a:solidFill>
                  <a:srgbClr val="0000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https://postalpro.usps.gov/moveupdate/guide</a:t>
            </a:r>
            <a:r>
              <a:rPr lang="en-US" sz="1400">
                <a:solidFill>
                  <a:srgbClr val="0000CC"/>
                </a:solidFill>
                <a:latin typeface="Arial" panose="020B0604020202020204" pitchFamily="34" charset="0"/>
                <a:cs typeface="Arial" panose="020B0604020202020204" pitchFamily="34" charset="0"/>
              </a:rPr>
              <a:t> </a:t>
            </a:r>
          </a:p>
        </p:txBody>
      </p:sp>
      <p:cxnSp>
        <p:nvCxnSpPr>
          <p:cNvPr id="5" name="Straight Connector 4">
            <a:extLst>
              <a:ext uri="{FF2B5EF4-FFF2-40B4-BE49-F238E27FC236}">
                <a16:creationId xmlns:a16="http://schemas.microsoft.com/office/drawing/2014/main" id="{DFC46B16-CF31-110A-B07D-ABEC69AD58E0}"/>
              </a:ext>
            </a:extLst>
          </p:cNvPr>
          <p:cNvCxnSpPr>
            <a:cxnSpLocks/>
          </p:cNvCxnSpPr>
          <p:nvPr/>
        </p:nvCxnSpPr>
        <p:spPr>
          <a:xfrm>
            <a:off x="829718" y="651729"/>
            <a:ext cx="2815356"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00E3206-CE6B-7E87-6F1A-5E81D08C1B8D}"/>
              </a:ext>
            </a:extLst>
          </p:cNvPr>
          <p:cNvPicPr>
            <a:picLocks noChangeAspect="1"/>
          </p:cNvPicPr>
          <p:nvPr/>
        </p:nvPicPr>
        <p:blipFill>
          <a:blip r:embed="rId5"/>
          <a:stretch>
            <a:fillRect/>
          </a:stretch>
        </p:blipFill>
        <p:spPr>
          <a:xfrm>
            <a:off x="-1717" y="6626332"/>
            <a:ext cx="1213209" cy="231668"/>
          </a:xfrm>
          <a:prstGeom prst="rect">
            <a:avLst/>
          </a:prstGeom>
        </p:spPr>
      </p:pic>
    </p:spTree>
    <p:extLst>
      <p:ext uri="{BB962C8B-B14F-4D97-AF65-F5344CB8AC3E}">
        <p14:creationId xmlns:p14="http://schemas.microsoft.com/office/powerpoint/2010/main" val="667650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3852-4342-F7A1-3A48-2056EF3E31DA}"/>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63E2134-922E-F93D-E12D-39BA5E026B94}"/>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738B419A-CF0B-19FB-0564-256FD385B96F}"/>
              </a:ext>
            </a:extLst>
          </p:cNvPr>
          <p:cNvSpPr txBox="1">
            <a:spLocks/>
          </p:cNvSpPr>
          <p:nvPr/>
        </p:nvSpPr>
        <p:spPr>
          <a:xfrm>
            <a:off x="152400" y="650832"/>
            <a:ext cx="11811000" cy="531033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b="1" dirty="0"/>
          </a:p>
          <a:p>
            <a:r>
              <a:rPr lang="en-US" sz="1900" b="1" dirty="0"/>
              <a:t>Post-mailing</a:t>
            </a:r>
            <a:r>
              <a:rPr lang="en-US" sz="1900" dirty="0"/>
              <a:t> address correction service that allows mailers to receive Change of Address (COA) information and other reasons for non-delivery electronically</a:t>
            </a:r>
          </a:p>
          <a:p>
            <a:r>
              <a:rPr lang="en-US" sz="1900" dirty="0"/>
              <a:t>Post-mailing services are not Move Update compliant </a:t>
            </a:r>
          </a:p>
          <a:p>
            <a:pPr lvl="1"/>
            <a:r>
              <a:rPr lang="en-US" sz="1900" dirty="0"/>
              <a:t>Only use for first mailing or infrequent mailing (for example annual tax notices) </a:t>
            </a:r>
          </a:p>
          <a:p>
            <a:pPr marL="0" indent="0">
              <a:buFont typeface="Arial"/>
              <a:buNone/>
            </a:pPr>
            <a:endParaRPr lang="en-US" sz="1900" dirty="0"/>
          </a:p>
          <a:p>
            <a:pPr marL="0" indent="0">
              <a:buFont typeface="Arial"/>
              <a:buNone/>
            </a:pPr>
            <a:r>
              <a:rPr lang="en-US" sz="1900" dirty="0"/>
              <a:t>Four service options: </a:t>
            </a:r>
          </a:p>
          <a:p>
            <a:pPr marL="914400" lvl="1" indent="-457200">
              <a:buFont typeface="+mj-lt"/>
              <a:buAutoNum type="arabicParenR"/>
            </a:pPr>
            <a:r>
              <a:rPr lang="en-US" sz="1900" dirty="0"/>
              <a:t>Full-Service (Free for FS qualifying pieces)</a:t>
            </a:r>
          </a:p>
          <a:p>
            <a:pPr marL="914400" lvl="1" indent="-457200">
              <a:buFont typeface="+mj-lt"/>
              <a:buAutoNum type="arabicParenR"/>
            </a:pPr>
            <a:r>
              <a:rPr lang="en-US" sz="1900" dirty="0"/>
              <a:t>OneCode</a:t>
            </a:r>
          </a:p>
          <a:p>
            <a:pPr marL="914400" lvl="1" indent="-457200">
              <a:buFont typeface="+mj-lt"/>
              <a:buAutoNum type="arabicParenR"/>
            </a:pPr>
            <a:r>
              <a:rPr lang="en-US" sz="1900" dirty="0"/>
              <a:t>Intelligent Mail Package Barcode (</a:t>
            </a:r>
            <a:r>
              <a:rPr lang="en-US" sz="1900" dirty="0" err="1"/>
              <a:t>IMpb</a:t>
            </a:r>
            <a:r>
              <a:rPr lang="en-US" sz="1900" dirty="0"/>
              <a:t>)</a:t>
            </a:r>
          </a:p>
          <a:p>
            <a:pPr marL="914400" lvl="1" indent="-457200">
              <a:buFont typeface="+mj-lt"/>
              <a:buAutoNum type="arabicParenR"/>
            </a:pPr>
            <a:r>
              <a:rPr lang="en-US" sz="1900" dirty="0"/>
              <a:t>Traditional</a:t>
            </a:r>
          </a:p>
          <a:p>
            <a:pPr marL="0" indent="0">
              <a:buFont typeface="Arial"/>
              <a:buNone/>
            </a:pPr>
            <a:endParaRPr lang="en-US" sz="1900" b="1" dirty="0"/>
          </a:p>
          <a:p>
            <a:pPr marL="0" indent="0">
              <a:buFont typeface="Arial"/>
              <a:buNone/>
            </a:pPr>
            <a:r>
              <a:rPr lang="en-US" sz="1900" i="1" dirty="0"/>
              <a:t>Note: No-fee Full-Service ACS will be extended to qualifying Basic automation and non-automation mailpieces for mailers who enter at least 95% of their mail as Full-Service in a calendar month.</a:t>
            </a:r>
          </a:p>
          <a:p>
            <a:pPr marL="0" indent="0">
              <a:buFont typeface="Arial"/>
              <a:buNone/>
            </a:pPr>
            <a:endParaRPr lang="en-US" sz="2200" b="1" dirty="0"/>
          </a:p>
          <a:p>
            <a:pPr marL="0" indent="0">
              <a:buFont typeface="Arial"/>
              <a:buNone/>
            </a:pPr>
            <a:endParaRPr lang="en-US" sz="2200" b="1" dirty="0"/>
          </a:p>
        </p:txBody>
      </p:sp>
      <p:sp>
        <p:nvSpPr>
          <p:cNvPr id="6" name="Title 9">
            <a:extLst>
              <a:ext uri="{FF2B5EF4-FFF2-40B4-BE49-F238E27FC236}">
                <a16:creationId xmlns:a16="http://schemas.microsoft.com/office/drawing/2014/main" id="{2E169EC7-7102-A3BC-1D4F-38DB6030F5FD}"/>
              </a:ext>
            </a:extLst>
          </p:cNvPr>
          <p:cNvSpPr txBox="1">
            <a:spLocks/>
          </p:cNvSpPr>
          <p:nvPr/>
        </p:nvSpPr>
        <p:spPr>
          <a:xfrm>
            <a:off x="152400" y="177795"/>
            <a:ext cx="10515600" cy="651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3600" b="1">
                <a:solidFill>
                  <a:srgbClr val="005A92"/>
                </a:solidFill>
                <a:latin typeface="Arial" panose="020B0604020202020204" pitchFamily="34" charset="0"/>
                <a:cs typeface="Arial" panose="020B0604020202020204" pitchFamily="34" charset="0"/>
              </a:rPr>
              <a:t>Address Change Service (ACS)</a:t>
            </a:r>
            <a:endParaRPr lang="en-US" sz="3600" b="1">
              <a:solidFill>
                <a:srgbClr val="333366"/>
              </a:solidFill>
            </a:endParaRPr>
          </a:p>
        </p:txBody>
      </p:sp>
      <p:cxnSp>
        <p:nvCxnSpPr>
          <p:cNvPr id="2" name="Straight Connector 1">
            <a:extLst>
              <a:ext uri="{FF2B5EF4-FFF2-40B4-BE49-F238E27FC236}">
                <a16:creationId xmlns:a16="http://schemas.microsoft.com/office/drawing/2014/main" id="{61CD1FB8-D59A-2E08-41A4-E34F65AF5D42}"/>
              </a:ext>
            </a:extLst>
          </p:cNvPr>
          <p:cNvCxnSpPr>
            <a:cxnSpLocks/>
          </p:cNvCxnSpPr>
          <p:nvPr/>
        </p:nvCxnSpPr>
        <p:spPr>
          <a:xfrm>
            <a:off x="267909" y="829528"/>
            <a:ext cx="689884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C0E768-96EF-DA3E-D155-D36CFB3A9C59}"/>
              </a:ext>
            </a:extLst>
          </p:cNvPr>
          <p:cNvPicPr>
            <a:picLocks noChangeAspect="1"/>
          </p:cNvPicPr>
          <p:nvPr/>
        </p:nvPicPr>
        <p:blipFill>
          <a:blip r:embed="rId3"/>
          <a:stretch>
            <a:fillRect/>
          </a:stretch>
        </p:blipFill>
        <p:spPr>
          <a:xfrm>
            <a:off x="0" y="6592570"/>
            <a:ext cx="1383912" cy="231668"/>
          </a:xfrm>
          <a:prstGeom prst="rect">
            <a:avLst/>
          </a:prstGeom>
        </p:spPr>
      </p:pic>
    </p:spTree>
    <p:extLst>
      <p:ext uri="{BB962C8B-B14F-4D97-AF65-F5344CB8AC3E}">
        <p14:creationId xmlns:p14="http://schemas.microsoft.com/office/powerpoint/2010/main" val="2694603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D5B2-F23E-8B9D-FF4E-79370175485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5CF2F0C-9BAE-D452-CED8-673926D673B8}"/>
              </a:ext>
            </a:extLst>
          </p:cNvPr>
          <p:cNvSpPr>
            <a:spLocks noGrp="1"/>
          </p:cNvSpPr>
          <p:nvPr/>
        </p:nvSpPr>
        <p:spPr>
          <a:xfrm>
            <a:off x="737360" y="163632"/>
            <a:ext cx="8732607"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200">
                <a:solidFill>
                  <a:srgbClr val="005A92"/>
                </a:solidFill>
                <a:latin typeface="Arial" panose="020B0604020202020204" pitchFamily="34" charset="0"/>
                <a:cs typeface="Arial" panose="020B0604020202020204" pitchFamily="34" charset="0"/>
              </a:rPr>
              <a:t>Printing &amp; Mailing Schedule</a:t>
            </a:r>
            <a:endParaRPr lang="en-US" sz="320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D96B31C3-8BD8-E143-811F-5C85A68E7545}"/>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5264640-AFCC-7E5E-2BC9-E17EE6FBCBF1}"/>
              </a:ext>
            </a:extLst>
          </p:cNvPr>
          <p:cNvSpPr txBox="1"/>
          <p:nvPr/>
        </p:nvSpPr>
        <p:spPr>
          <a:xfrm>
            <a:off x="45542" y="818708"/>
            <a:ext cx="10934966" cy="3785652"/>
          </a:xfrm>
          <a:prstGeom prst="rect">
            <a:avLst/>
          </a:prstGeom>
          <a:noFill/>
        </p:spPr>
        <p:txBody>
          <a:bodyPr wrap="square" lIns="91440" tIns="45720" rIns="91440" bIns="45720" anchor="t">
            <a:spAutoFit/>
          </a:bodyPr>
          <a:lstStyle/>
          <a:p>
            <a:pPr marL="742950" lvl="1" indent="-285750">
              <a:buClr>
                <a:srgbClr val="C00000"/>
              </a:buClr>
              <a:buSzPct val="80000"/>
              <a:buFont typeface="Arial" panose="020B0604020202020204" pitchFamily="34" charset="0"/>
              <a:buChar char="•"/>
            </a:pPr>
            <a:r>
              <a:rPr lang="en-US" altLang="en-US" sz="2000" dirty="0">
                <a:latin typeface="Arial"/>
                <a:ea typeface="ＭＳ Ｐゴシック"/>
                <a:cs typeface="Arial"/>
              </a:rPr>
              <a:t>T</a:t>
            </a:r>
            <a:r>
              <a:rPr lang="en-US" sz="2000" dirty="0">
                <a:effectLst/>
                <a:latin typeface="Arial"/>
                <a:ea typeface="Calibri"/>
                <a:cs typeface="Arial"/>
              </a:rPr>
              <a:t>he Postal Service continues to recommend the use of First-Class Mail for time sensitive </a:t>
            </a:r>
            <a:r>
              <a:rPr lang="en-US" sz="2000" dirty="0">
                <a:latin typeface="Arial"/>
                <a:ea typeface="Calibri"/>
                <a:cs typeface="Arial"/>
              </a:rPr>
              <a:t>Election Mail</a:t>
            </a:r>
            <a:r>
              <a:rPr lang="en-US" sz="2000" dirty="0">
                <a:effectLst/>
                <a:latin typeface="Arial"/>
                <a:ea typeface="Calibri"/>
                <a:cs typeface="Arial"/>
              </a:rPr>
              <a:t>, particularly outbound </a:t>
            </a:r>
            <a:r>
              <a:rPr lang="en-US" sz="2000" dirty="0">
                <a:latin typeface="Arial"/>
                <a:ea typeface="Calibri"/>
                <a:cs typeface="Arial"/>
              </a:rPr>
              <a:t>Ballot Mail</a:t>
            </a:r>
            <a:r>
              <a:rPr lang="en-US" sz="2000" dirty="0">
                <a:effectLst/>
                <a:latin typeface="Arial"/>
                <a:ea typeface="Calibri"/>
                <a:cs typeface="Arial"/>
              </a:rPr>
              <a:t>.</a:t>
            </a:r>
            <a:r>
              <a:rPr lang="en-US" sz="2000" dirty="0">
                <a:effectLst/>
                <a:latin typeface="Arial"/>
                <a:cs typeface="Arial"/>
              </a:rPr>
              <a:t> </a:t>
            </a:r>
          </a:p>
          <a:p>
            <a:pPr marL="742950" lvl="1" indent="-285750">
              <a:buClr>
                <a:srgbClr val="C00000"/>
              </a:buClr>
              <a:buSzPct val="80000"/>
              <a:buFont typeface="Arial" panose="020B0604020202020204" pitchFamily="34" charset="0"/>
              <a:buChar char="•"/>
            </a:pPr>
            <a:endParaRPr lang="en-US" sz="2000" dirty="0">
              <a:latin typeface="Arial"/>
              <a:cs typeface="Arial"/>
            </a:endParaRPr>
          </a:p>
          <a:p>
            <a:pPr marL="742950" lvl="1" indent="-285750">
              <a:buClr>
                <a:srgbClr val="C00000"/>
              </a:buClr>
              <a:buSzPct val="80000"/>
              <a:buFont typeface="Arial" panose="020B0604020202020204" pitchFamily="34" charset="0"/>
              <a:buChar char="•"/>
            </a:pPr>
            <a:r>
              <a:rPr lang="en-US" sz="2000" dirty="0">
                <a:effectLst/>
                <a:latin typeface="Arial"/>
                <a:cs typeface="Arial"/>
              </a:rPr>
              <a:t>All inbound (return) Ballot Mail must be sent First-Class Mail unless the voter chooses to expedite delivery using Priority Mai or Priority-Mail Express.  </a:t>
            </a:r>
          </a:p>
          <a:p>
            <a:pPr marL="742950" lvl="1" indent="-285750">
              <a:buClr>
                <a:srgbClr val="C00000"/>
              </a:buClr>
              <a:buSzPct val="8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742950" lvl="1" indent="-285750">
              <a:buClr>
                <a:srgbClr val="C00000"/>
              </a:buClr>
              <a:buSzPct val="80000"/>
              <a:buFont typeface="Arial" panose="020B0604020202020204" pitchFamily="34" charset="0"/>
              <a:buChar char="•"/>
            </a:pPr>
            <a:r>
              <a:rPr lang="en-US" sz="2000" dirty="0">
                <a:latin typeface="Arial"/>
                <a:cs typeface="Arial"/>
              </a:rPr>
              <a:t>The process for designing, printing, and mailing Election Mail materials takes time. Be sure to consult with a Mailpiece Design Analyst early in the process to ensure your Election Mail is designed properly and includes all of the recommended visibility tools. </a:t>
            </a:r>
          </a:p>
          <a:p>
            <a:pPr marL="742950" lvl="1" indent="-285750">
              <a:buClr>
                <a:srgbClr val="C00000"/>
              </a:buClr>
              <a:buSzPct val="8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742950" lvl="1" indent="-285750">
              <a:buClr>
                <a:srgbClr val="C00000"/>
              </a:buClr>
              <a:buSzPct val="80000"/>
              <a:buFont typeface="Arial" panose="020B0604020202020204" pitchFamily="34" charset="0"/>
              <a:buChar char="•"/>
            </a:pPr>
            <a:r>
              <a:rPr lang="en-US" sz="2000" dirty="0">
                <a:latin typeface="Arial"/>
                <a:cs typeface="Arial"/>
              </a:rPr>
              <a:t>Managers of Customer Relations, Mailpiece Design Analysts, and other Postal Service experts are available to assist you with your Election Mail program. </a:t>
            </a:r>
          </a:p>
        </p:txBody>
      </p:sp>
      <p:cxnSp>
        <p:nvCxnSpPr>
          <p:cNvPr id="3" name="Straight Connector 2">
            <a:extLst>
              <a:ext uri="{FF2B5EF4-FFF2-40B4-BE49-F238E27FC236}">
                <a16:creationId xmlns:a16="http://schemas.microsoft.com/office/drawing/2014/main" id="{9C4E7F54-674B-4A26-6E76-96748D45FEA8}"/>
              </a:ext>
            </a:extLst>
          </p:cNvPr>
          <p:cNvCxnSpPr>
            <a:cxnSpLocks/>
          </p:cNvCxnSpPr>
          <p:nvPr/>
        </p:nvCxnSpPr>
        <p:spPr>
          <a:xfrm>
            <a:off x="886445" y="661610"/>
            <a:ext cx="533899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00D28BC-64F0-7054-775D-0A4C42BFADBD}"/>
              </a:ext>
            </a:extLst>
          </p:cNvPr>
          <p:cNvPicPr>
            <a:picLocks noChangeAspect="1"/>
          </p:cNvPicPr>
          <p:nvPr/>
        </p:nvPicPr>
        <p:blipFill>
          <a:blip r:embed="rId3"/>
          <a:stretch>
            <a:fillRect/>
          </a:stretch>
        </p:blipFill>
        <p:spPr>
          <a:xfrm>
            <a:off x="-1717" y="6626332"/>
            <a:ext cx="1213209" cy="231668"/>
          </a:xfrm>
          <a:prstGeom prst="rect">
            <a:avLst/>
          </a:prstGeom>
        </p:spPr>
      </p:pic>
    </p:spTree>
    <p:extLst>
      <p:ext uri="{BB962C8B-B14F-4D97-AF65-F5344CB8AC3E}">
        <p14:creationId xmlns:p14="http://schemas.microsoft.com/office/powerpoint/2010/main" val="1939398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49409-F93B-432D-DE36-6B0D6A59D17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FBC0298-B65B-2FB6-AE32-A524AB5883DE}"/>
              </a:ext>
            </a:extLst>
          </p:cNvPr>
          <p:cNvSpPr>
            <a:spLocks noGrp="1"/>
          </p:cNvSpPr>
          <p:nvPr/>
        </p:nvSpPr>
        <p:spPr>
          <a:xfrm>
            <a:off x="317422" y="248620"/>
            <a:ext cx="11706939"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n-US" sz="2800">
                <a:solidFill>
                  <a:srgbClr val="005A92"/>
                </a:solidFill>
                <a:latin typeface="Arial" panose="020B0604020202020204" pitchFamily="34" charset="0"/>
                <a:cs typeface="Arial" panose="020B0604020202020204" pitchFamily="34" charset="0"/>
              </a:rPr>
              <a:t>Advances to USPS.com/election mail</a:t>
            </a:r>
          </a:p>
        </p:txBody>
      </p:sp>
      <p:sp>
        <p:nvSpPr>
          <p:cNvPr id="9" name="Content Placeholder 2">
            <a:extLst>
              <a:ext uri="{FF2B5EF4-FFF2-40B4-BE49-F238E27FC236}">
                <a16:creationId xmlns:a16="http://schemas.microsoft.com/office/drawing/2014/main" id="{513B96AA-811C-0010-BD7D-2EB616D696EA}"/>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4395C3-DDFC-CC4E-3099-ADA7F06CD64C}"/>
              </a:ext>
            </a:extLst>
          </p:cNvPr>
          <p:cNvSpPr txBox="1"/>
          <p:nvPr/>
        </p:nvSpPr>
        <p:spPr>
          <a:xfrm>
            <a:off x="223870" y="846241"/>
            <a:ext cx="11430000" cy="1731243"/>
          </a:xfrm>
          <a:prstGeom prst="rect">
            <a:avLst/>
          </a:prstGeom>
          <a:noFill/>
        </p:spPr>
        <p:txBody>
          <a:bodyPr wrap="square">
            <a:spAutoFit/>
          </a:bodyPr>
          <a:lstStyle/>
          <a:p>
            <a:pPr marL="342900" marR="0" lvl="0" indent="-342900" algn="l" defTabSz="913304" rtl="0" eaLnBrk="1" fontAlgn="auto" latinLnBrk="0" hangingPunct="1">
              <a:buClr>
                <a:schemeClr val="tx1"/>
              </a:buClr>
              <a:buSzPct val="80000"/>
              <a:buFont typeface="Wingdings" panose="05000000000000000000" pitchFamily="2" charset="2"/>
              <a:buChar char="§"/>
              <a:tabLst/>
              <a:defRPr/>
            </a:pPr>
            <a:r>
              <a:rPr kumimoji="0" lang="en-US" sz="2000" b="1" i="0" u="none" strike="noStrike" kern="1200" cap="none" spc="0" normalizeH="0" baseline="0" noProof="0">
                <a:ln>
                  <a:noFill/>
                </a:ln>
                <a:effectLst/>
                <a:uLnTx/>
                <a:uFillTx/>
                <a:latin typeface="Arial" panose="020B0604020202020204"/>
                <a:ea typeface="Aptos" panose="020B0004020202020204" pitchFamily="34" charset="0"/>
                <a:cs typeface="Aptos" panose="020B0004020202020204" pitchFamily="34" charset="0"/>
              </a:rPr>
              <a:t>New Site to report Election Mail Issues</a:t>
            </a:r>
          </a:p>
          <a:p>
            <a:pPr marL="742402" marR="0" lvl="1" indent="-285750" algn="l" defTabSz="913304" rtl="0" eaLnBrk="1" fontAlgn="auto" latinLnBrk="0" hangingPunct="1">
              <a:spcBef>
                <a:spcPts val="500"/>
              </a:spcBef>
              <a:spcAft>
                <a:spcPts val="1200"/>
              </a:spcAft>
              <a:buClr>
                <a:schemeClr val="tx1"/>
              </a:buClr>
              <a:buSzPct val="100000"/>
              <a:buFont typeface="Wingdings" panose="05000000000000000000" pitchFamily="2" charset="2"/>
              <a:buChar char="§"/>
              <a:tabLst/>
              <a:defRPr/>
            </a:pPr>
            <a:r>
              <a:rPr kumimoji="0" lang="en-US" sz="1800" b="0" i="0" u="none" strike="noStrike" kern="1200" cap="none" spc="0" normalizeH="0" baseline="0" noProof="0">
                <a:ln>
                  <a:noFill/>
                </a:ln>
                <a:effectLst/>
                <a:uLnTx/>
                <a:uFillTx/>
                <a:latin typeface="Arial" panose="020B0604020202020204" pitchFamily="34" charset="0"/>
                <a:ea typeface="Aptos" panose="020B0004020202020204" pitchFamily="34" charset="0"/>
                <a:cs typeface="Arial" panose="020B0604020202020204" pitchFamily="34" charset="0"/>
              </a:rPr>
              <a:t>Single location for all customer facing Election Mail related service requests. </a:t>
            </a:r>
          </a:p>
          <a:p>
            <a:pPr marL="742402" marR="0" lvl="1" indent="-285750" algn="l" defTabSz="913304" rtl="0" eaLnBrk="1" fontAlgn="auto" latinLnBrk="0" hangingPunct="1">
              <a:spcBef>
                <a:spcPts val="500"/>
              </a:spcBef>
              <a:spcAft>
                <a:spcPts val="1200"/>
              </a:spcAft>
              <a:buClr>
                <a:schemeClr val="tx1"/>
              </a:buClr>
              <a:buSzPct val="100000"/>
              <a:buFont typeface="Wingdings" panose="05000000000000000000" pitchFamily="2" charset="2"/>
              <a:buChar char="§"/>
              <a:tabLst/>
              <a:defRPr/>
            </a:pPr>
            <a:r>
              <a:rPr kumimoji="0" lang="en-US" sz="1800" b="0" i="0" u="none" strike="noStrike" kern="1200" cap="none" spc="0" normalizeH="0" baseline="0" noProof="0">
                <a:ln>
                  <a:noFill/>
                </a:ln>
                <a:effectLst/>
                <a:uLnTx/>
                <a:uFillTx/>
                <a:latin typeface="Arial" panose="020B0604020202020204" pitchFamily="34" charset="0"/>
                <a:ea typeface="Aptos" panose="020B0004020202020204" pitchFamily="34" charset="0"/>
                <a:cs typeface="Arial" panose="020B0604020202020204" pitchFamily="34" charset="0"/>
              </a:rPr>
              <a:t>Service Requests will be routed to </a:t>
            </a:r>
            <a:r>
              <a:rPr lang="en-US">
                <a:latin typeface="Arial" panose="020B0604020202020204" pitchFamily="34" charset="0"/>
                <a:ea typeface="Aptos" panose="020B0004020202020204" pitchFamily="34" charset="0"/>
                <a:cs typeface="Arial" panose="020B0604020202020204" pitchFamily="34" charset="0"/>
              </a:rPr>
              <a:t>USPS CRM</a:t>
            </a:r>
            <a:r>
              <a:rPr kumimoji="0" lang="en-US" sz="1800" b="0" i="0" u="none" strike="noStrike" kern="1200" cap="none" spc="0" normalizeH="0" baseline="0" noProof="0">
                <a:ln>
                  <a:noFill/>
                </a:ln>
                <a:effectLst/>
                <a:uLnTx/>
                <a:uFillTx/>
                <a:latin typeface="Arial" panose="020B0604020202020204" pitchFamily="34" charset="0"/>
                <a:ea typeface="Aptos" panose="020B0004020202020204" pitchFamily="34" charset="0"/>
                <a:cs typeface="Arial" panose="020B0604020202020204" pitchFamily="34" charset="0"/>
              </a:rPr>
              <a:t> application</a:t>
            </a:r>
            <a:endParaRPr lang="en-US">
              <a:latin typeface="Arial" panose="020B0604020202020204" pitchFamily="34" charset="0"/>
              <a:ea typeface="Aptos" panose="020B0004020202020204" pitchFamily="34" charset="0"/>
              <a:cs typeface="Arial" panose="020B0604020202020204" pitchFamily="34" charset="0"/>
            </a:endParaRPr>
          </a:p>
          <a:p>
            <a:pPr marL="742402" marR="0" lvl="1" indent="-285750" algn="l" defTabSz="913304" rtl="0" eaLnBrk="1" fontAlgn="auto" latinLnBrk="0" hangingPunct="1">
              <a:spcBef>
                <a:spcPts val="500"/>
              </a:spcBef>
              <a:spcAft>
                <a:spcPts val="1200"/>
              </a:spcAft>
              <a:buClr>
                <a:schemeClr val="tx1"/>
              </a:buClr>
              <a:buSzPct val="100000"/>
              <a:buFont typeface="Wingdings" panose="05000000000000000000" pitchFamily="2" charset="2"/>
              <a:buChar char="§"/>
              <a:tabLst/>
              <a:defRPr/>
            </a:pPr>
            <a:r>
              <a:rPr kumimoji="0" lang="en-US" sz="1800" b="0" i="0" u="none" strike="noStrike" kern="1200" cap="none" spc="0" normalizeH="0" baseline="0" noProof="0">
                <a:ln>
                  <a:noFill/>
                </a:ln>
                <a:effectLst/>
                <a:uLnTx/>
                <a:uFillTx/>
                <a:latin typeface="Arial" panose="020B0604020202020204" pitchFamily="34" charset="0"/>
                <a:ea typeface="Aptos" panose="020B0004020202020204" pitchFamily="34" charset="0"/>
                <a:cs typeface="Arial" panose="020B0604020202020204" pitchFamily="34" charset="0"/>
              </a:rPr>
              <a:t>Aligns with all current USPS service ticket processes </a:t>
            </a:r>
            <a:endParaRPr kumimoji="0" lang="en-US" sz="1800" b="0" i="0" u="none" strike="sngStrike" kern="1200" cap="none" spc="0" normalizeH="0" baseline="0" noProof="0">
              <a:ln>
                <a:noFill/>
              </a:ln>
              <a:effectLst/>
              <a:uLnTx/>
              <a:uFillTx/>
              <a:latin typeface="Arial" panose="020B0604020202020204" pitchFamily="34" charset="0"/>
              <a:ea typeface="Aptos" panose="020B00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662FFC5F-C19A-B9E9-B706-82BDCCCDB6C3}"/>
              </a:ext>
            </a:extLst>
          </p:cNvPr>
          <p:cNvCxnSpPr>
            <a:cxnSpLocks/>
          </p:cNvCxnSpPr>
          <p:nvPr/>
        </p:nvCxnSpPr>
        <p:spPr>
          <a:xfrm>
            <a:off x="317422" y="744624"/>
            <a:ext cx="10830190"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EA420F-2808-1094-C786-7A03C6A3999F}"/>
              </a:ext>
            </a:extLst>
          </p:cNvPr>
          <p:cNvSpPr txBox="1"/>
          <p:nvPr/>
        </p:nvSpPr>
        <p:spPr>
          <a:xfrm>
            <a:off x="0" y="5725527"/>
            <a:ext cx="5853672" cy="286232"/>
          </a:xfrm>
          <a:prstGeom prst="rect">
            <a:avLst/>
          </a:prstGeom>
          <a:noFill/>
        </p:spPr>
        <p:txBody>
          <a:bodyPr wrap="square">
            <a:spAutoFit/>
          </a:bodyPr>
          <a:lstStyle/>
          <a:p>
            <a:pPr lvl="0">
              <a:lnSpc>
                <a:spcPct val="90000"/>
              </a:lnSpc>
              <a:spcAft>
                <a:spcPts val="600"/>
              </a:spcAft>
              <a:buClr>
                <a:srgbClr val="C00000"/>
              </a:buClr>
              <a:buSzPct val="80000"/>
              <a:defRPr/>
            </a:pPr>
            <a:r>
              <a:rPr lang="en-US" sz="1400">
                <a:hlinkClick r:id="rId3"/>
              </a:rPr>
              <a:t>Election Mail - usps.com</a:t>
            </a:r>
            <a:endParaRPr kumimoji="0" lang="en-US" sz="1400" b="1" i="1" u="none" strike="noStrike" kern="1200" cap="none" spc="0" normalizeH="0" baseline="0" noProof="0">
              <a:ln>
                <a:noFill/>
              </a:ln>
              <a:solidFill>
                <a:srgbClr val="0000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F6A1C85E-132F-1F45-06A9-B353F1DC0F11}"/>
              </a:ext>
            </a:extLst>
          </p:cNvPr>
          <p:cNvPicPr>
            <a:picLocks noChangeAspect="1"/>
          </p:cNvPicPr>
          <p:nvPr/>
        </p:nvPicPr>
        <p:blipFill>
          <a:blip r:embed="rId4"/>
          <a:stretch>
            <a:fillRect/>
          </a:stretch>
        </p:blipFill>
        <p:spPr>
          <a:xfrm>
            <a:off x="685799" y="2746584"/>
            <a:ext cx="9934575" cy="2976888"/>
          </a:xfrm>
          <a:prstGeom prst="rect">
            <a:avLst/>
          </a:prstGeom>
        </p:spPr>
      </p:pic>
      <p:pic>
        <p:nvPicPr>
          <p:cNvPr id="7" name="Picture 6">
            <a:extLst>
              <a:ext uri="{FF2B5EF4-FFF2-40B4-BE49-F238E27FC236}">
                <a16:creationId xmlns:a16="http://schemas.microsoft.com/office/drawing/2014/main" id="{40BC5CD2-246C-6330-3D64-922CACBCBA2A}"/>
              </a:ext>
            </a:extLst>
          </p:cNvPr>
          <p:cNvPicPr>
            <a:picLocks noChangeAspect="1"/>
          </p:cNvPicPr>
          <p:nvPr/>
        </p:nvPicPr>
        <p:blipFill>
          <a:blip r:embed="rId5"/>
          <a:stretch>
            <a:fillRect/>
          </a:stretch>
        </p:blipFill>
        <p:spPr>
          <a:xfrm>
            <a:off x="0" y="6626332"/>
            <a:ext cx="1213209" cy="231668"/>
          </a:xfrm>
          <a:prstGeom prst="rect">
            <a:avLst/>
          </a:prstGeom>
        </p:spPr>
      </p:pic>
    </p:spTree>
    <p:extLst>
      <p:ext uri="{BB962C8B-B14F-4D97-AF65-F5344CB8AC3E}">
        <p14:creationId xmlns:p14="http://schemas.microsoft.com/office/powerpoint/2010/main" val="837324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A58DC-0F19-9099-DB9A-3EDA6D88B4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7EFA0BE-9D30-2C0A-0E24-7F57CBC311BF}"/>
              </a:ext>
            </a:extLst>
          </p:cNvPr>
          <p:cNvSpPr>
            <a:spLocks noGrp="1"/>
          </p:cNvSpPr>
          <p:nvPr>
            <p:ph type="title"/>
          </p:nvPr>
        </p:nvSpPr>
        <p:spPr/>
        <p:txBody>
          <a:bodyPr>
            <a:normAutofit/>
          </a:bodyPr>
          <a:lstStyle/>
          <a:p>
            <a:r>
              <a:rPr lang="en-US" sz="3600"/>
              <a:t>Future Updates</a:t>
            </a:r>
          </a:p>
        </p:txBody>
      </p:sp>
      <p:pic>
        <p:nvPicPr>
          <p:cNvPr id="3" name="Picture 2">
            <a:extLst>
              <a:ext uri="{FF2B5EF4-FFF2-40B4-BE49-F238E27FC236}">
                <a16:creationId xmlns:a16="http://schemas.microsoft.com/office/drawing/2014/main" id="{5E69BA10-0C98-EBB6-5D24-F0B98ACBD911}"/>
              </a:ext>
            </a:extLst>
          </p:cNvPr>
          <p:cNvPicPr>
            <a:picLocks noChangeAspect="1"/>
          </p:cNvPicPr>
          <p:nvPr/>
        </p:nvPicPr>
        <p:blipFill>
          <a:blip r:embed="rId3"/>
          <a:stretch>
            <a:fillRect/>
          </a:stretch>
        </p:blipFill>
        <p:spPr>
          <a:xfrm>
            <a:off x="0" y="6626332"/>
            <a:ext cx="1383912" cy="231668"/>
          </a:xfrm>
          <a:prstGeom prst="rect">
            <a:avLst/>
          </a:prstGeom>
        </p:spPr>
      </p:pic>
    </p:spTree>
    <p:extLst>
      <p:ext uri="{BB962C8B-B14F-4D97-AF65-F5344CB8AC3E}">
        <p14:creationId xmlns:p14="http://schemas.microsoft.com/office/powerpoint/2010/main" val="53082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C0BED2-3491-1D53-26F3-DE54F854925A}"/>
              </a:ext>
            </a:extLst>
          </p:cNvPr>
          <p:cNvSpPr>
            <a:spLocks noGrp="1"/>
          </p:cNvSpPr>
          <p:nvPr>
            <p:ph type="title"/>
          </p:nvPr>
        </p:nvSpPr>
        <p:spPr/>
        <p:txBody>
          <a:bodyPr>
            <a:normAutofit/>
          </a:bodyPr>
          <a:lstStyle/>
          <a:p>
            <a:r>
              <a:rPr lang="en-US" sz="3600"/>
              <a:t>Postmarking and Service Standards</a:t>
            </a:r>
          </a:p>
        </p:txBody>
      </p:sp>
      <p:pic>
        <p:nvPicPr>
          <p:cNvPr id="3" name="Picture 2">
            <a:extLst>
              <a:ext uri="{FF2B5EF4-FFF2-40B4-BE49-F238E27FC236}">
                <a16:creationId xmlns:a16="http://schemas.microsoft.com/office/drawing/2014/main" id="{70CDE999-530A-FCFB-1B1B-2F66CCF2BFAE}"/>
              </a:ext>
            </a:extLst>
          </p:cNvPr>
          <p:cNvPicPr>
            <a:picLocks noChangeAspect="1"/>
          </p:cNvPicPr>
          <p:nvPr/>
        </p:nvPicPr>
        <p:blipFill>
          <a:blip r:embed="rId3"/>
          <a:stretch>
            <a:fillRect/>
          </a:stretch>
        </p:blipFill>
        <p:spPr>
          <a:xfrm>
            <a:off x="0" y="6626332"/>
            <a:ext cx="1493649" cy="231668"/>
          </a:xfrm>
          <a:prstGeom prst="rect">
            <a:avLst/>
          </a:prstGeom>
        </p:spPr>
      </p:pic>
    </p:spTree>
    <p:extLst>
      <p:ext uri="{BB962C8B-B14F-4D97-AF65-F5344CB8AC3E}">
        <p14:creationId xmlns:p14="http://schemas.microsoft.com/office/powerpoint/2010/main" val="844239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1EB6-88DA-193B-5BAC-F9E3644250D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2603552-CBD3-051C-0A20-F02B4C07B398}"/>
              </a:ext>
            </a:extLst>
          </p:cNvPr>
          <p:cNvSpPr>
            <a:spLocks noGrp="1"/>
          </p:cNvSpPr>
          <p:nvPr/>
        </p:nvSpPr>
        <p:spPr>
          <a:xfrm>
            <a:off x="398105" y="211746"/>
            <a:ext cx="5977291"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a:solidFill>
                  <a:srgbClr val="005A92"/>
                </a:solidFill>
                <a:latin typeface="Arial" panose="020B0604020202020204" pitchFamily="34" charset="0"/>
                <a:cs typeface="Arial" panose="020B0604020202020204" pitchFamily="34" charset="0"/>
              </a:rPr>
              <a:t>Kit 600 </a:t>
            </a:r>
          </a:p>
        </p:txBody>
      </p:sp>
      <p:sp>
        <p:nvSpPr>
          <p:cNvPr id="9" name="Content Placeholder 2">
            <a:extLst>
              <a:ext uri="{FF2B5EF4-FFF2-40B4-BE49-F238E27FC236}">
                <a16:creationId xmlns:a16="http://schemas.microsoft.com/office/drawing/2014/main" id="{20EBDF10-D07A-3BA1-E987-0B31E4E2A0F8}"/>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endParaRPr lang="en-US" sz="28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F0F6D57-BD22-59B5-F33D-159606FF85F3}"/>
              </a:ext>
            </a:extLst>
          </p:cNvPr>
          <p:cNvSpPr txBox="1"/>
          <p:nvPr/>
        </p:nvSpPr>
        <p:spPr>
          <a:xfrm>
            <a:off x="121055" y="1079696"/>
            <a:ext cx="10270720" cy="40626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000" b="1" dirty="0">
                <a:latin typeface="Aptos" panose="02110004020202020204"/>
              </a:rPr>
              <a:t>2026-2027 Official Election Mail Guide (Kit 600) Published Online – February 2026</a:t>
            </a:r>
          </a:p>
          <a:p>
            <a:pPr marL="742950" lvl="1" indent="-285750">
              <a:buFont typeface="Arial" panose="020B0604020202020204" pitchFamily="34" charset="0"/>
              <a:buChar char="•"/>
              <a:defRPr/>
            </a:pPr>
            <a:r>
              <a:rPr lang="en-US" sz="2000" dirty="0">
                <a:latin typeface="Aptos" panose="02110004020202020204"/>
              </a:rPr>
              <a:t>Distribution to All State Executives and Local Jurisdiction Administrators – Mar 2026</a:t>
            </a:r>
          </a:p>
          <a:p>
            <a:pPr marL="742950" lvl="1" indent="-285750">
              <a:buFont typeface="Arial" panose="020B0604020202020204" pitchFamily="34" charset="0"/>
              <a:buChar char="•"/>
              <a:defRPr/>
            </a:pPr>
            <a:r>
              <a:rPr lang="en-US" sz="2000" dirty="0">
                <a:latin typeface="Aptos" panose="02110004020202020204"/>
              </a:rPr>
              <a:t>Updated Pub 631, </a:t>
            </a:r>
            <a:r>
              <a:rPr lang="en-US" sz="2000" i="1" dirty="0">
                <a:latin typeface="Aptos" panose="02110004020202020204"/>
              </a:rPr>
              <a:t>Official Election Mail – Graphic Guidelines and Logos</a:t>
            </a:r>
            <a:r>
              <a:rPr lang="en-US" sz="2000" dirty="0">
                <a:latin typeface="Aptos" panose="02110004020202020204"/>
              </a:rPr>
              <a:t> &amp; Pub 632, </a:t>
            </a:r>
            <a:r>
              <a:rPr lang="en-US" sz="2000" i="1" dirty="0">
                <a:latin typeface="Aptos" panose="02110004020202020204"/>
              </a:rPr>
              <a:t>State and Local Election Mail – User's Guide</a:t>
            </a:r>
          </a:p>
          <a:p>
            <a:pPr marL="742950" lvl="1" indent="-285750">
              <a:buFont typeface="Arial" panose="020B0604020202020204" pitchFamily="34" charset="0"/>
              <a:buChar char="•"/>
              <a:defRPr/>
            </a:pPr>
            <a:r>
              <a:rPr lang="en-US" sz="2000" dirty="0">
                <a:latin typeface="Aptos" panose="02110004020202020204"/>
              </a:rPr>
              <a:t>STID Finder Tool</a:t>
            </a:r>
          </a:p>
          <a:p>
            <a:pPr marL="742950" lvl="1" indent="-285750">
              <a:buFont typeface="Arial" panose="020B0604020202020204" pitchFamily="34" charset="0"/>
              <a:buChar char="•"/>
              <a:defRPr/>
            </a:pPr>
            <a:r>
              <a:rPr lang="en-US" sz="2000" dirty="0">
                <a:latin typeface="Aptos" panose="02110004020202020204"/>
              </a:rPr>
              <a:t>Election Mail &amp; Ballot Mail Checkbox</a:t>
            </a:r>
          </a:p>
          <a:p>
            <a:pPr marL="742950" lvl="1" indent="-285750">
              <a:buFont typeface="Arial" panose="020B0604020202020204" pitchFamily="34" charset="0"/>
              <a:buChar char="•"/>
              <a:defRPr/>
            </a:pPr>
            <a:r>
              <a:rPr lang="en-US" sz="2000" dirty="0">
                <a:latin typeface="Aptos" panose="02110004020202020204"/>
              </a:rPr>
              <a:t>Postmarking DMM Update </a:t>
            </a:r>
          </a:p>
          <a:p>
            <a:pPr marL="742950" lvl="1" indent="-285750">
              <a:buFont typeface="Arial" panose="020B0604020202020204" pitchFamily="34" charset="0"/>
              <a:buChar char="•"/>
              <a:defRPr/>
            </a:pPr>
            <a:r>
              <a:rPr lang="en-US" sz="2000" dirty="0">
                <a:latin typeface="Aptos" panose="02110004020202020204"/>
              </a:rPr>
              <a:t>Pull Out Postmarking Fact Sheet</a:t>
            </a:r>
          </a:p>
          <a:p>
            <a:pPr marL="742950" lvl="1" indent="-285750">
              <a:buFont typeface="Arial" panose="020B0604020202020204" pitchFamily="34" charset="0"/>
              <a:buChar char="•"/>
              <a:defRPr/>
            </a:pPr>
            <a:r>
              <a:rPr lang="en-US" sz="2000" dirty="0">
                <a:latin typeface="Aptos" panose="02110004020202020204"/>
              </a:rPr>
              <a:t>Contact Information for MCRs and MDAs</a:t>
            </a:r>
          </a:p>
          <a:p>
            <a:pPr marL="742950" lvl="1" indent="-285750">
              <a:buFont typeface="Arial" panose="020B0604020202020204" pitchFamily="34" charset="0"/>
              <a:buChar char="•"/>
              <a:defRPr/>
            </a:pPr>
            <a:r>
              <a:rPr lang="en-US" sz="2000" dirty="0">
                <a:latin typeface="Aptos" panose="02110004020202020204"/>
              </a:rPr>
              <a:t>Strengthened Definition of election official use for the OEM Logo</a:t>
            </a:r>
          </a:p>
          <a:p>
            <a:pPr marL="742950" lvl="1" indent="-285750">
              <a:buFont typeface="Arial" panose="020B0604020202020204" pitchFamily="34" charset="0"/>
              <a:buChar char="•"/>
              <a:defRPr/>
            </a:pPr>
            <a:r>
              <a:rPr lang="en-US" sz="2000" dirty="0">
                <a:latin typeface="Aptos" panose="02110004020202020204"/>
              </a:rPr>
              <a:t>USPIS Fact Sheet</a:t>
            </a:r>
          </a:p>
          <a:p>
            <a:pPr marL="742950" lvl="1" indent="-285750">
              <a:buFont typeface="Arial" panose="020B0604020202020204" pitchFamily="34" charset="0"/>
              <a:buChar char="•"/>
              <a:defRPr/>
            </a:pPr>
            <a:r>
              <a:rPr lang="en-US" sz="2000" dirty="0">
                <a:latin typeface="Aptos" panose="02110004020202020204"/>
              </a:rPr>
              <a:t>Service Standard Update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Aptos" panose="02110004020202020204"/>
              <a:ea typeface="+mn-ea"/>
              <a:cs typeface="+mn-cs"/>
            </a:endParaRPr>
          </a:p>
        </p:txBody>
      </p:sp>
      <p:cxnSp>
        <p:nvCxnSpPr>
          <p:cNvPr id="6" name="Straight Connector 5">
            <a:extLst>
              <a:ext uri="{FF2B5EF4-FFF2-40B4-BE49-F238E27FC236}">
                <a16:creationId xmlns:a16="http://schemas.microsoft.com/office/drawing/2014/main" id="{4EE7092C-C779-4640-71F2-AC60AFDC6676}"/>
              </a:ext>
            </a:extLst>
          </p:cNvPr>
          <p:cNvCxnSpPr>
            <a:cxnSpLocks/>
          </p:cNvCxnSpPr>
          <p:nvPr/>
        </p:nvCxnSpPr>
        <p:spPr>
          <a:xfrm>
            <a:off x="398105" y="784966"/>
            <a:ext cx="6069930"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A5CD07-3B94-A171-A555-04C5E15F8E08}"/>
              </a:ext>
            </a:extLst>
          </p:cNvPr>
          <p:cNvPicPr>
            <a:picLocks noChangeAspect="1"/>
          </p:cNvPicPr>
          <p:nvPr/>
        </p:nvPicPr>
        <p:blipFill>
          <a:blip r:embed="rId3"/>
          <a:stretch>
            <a:fillRect/>
          </a:stretch>
        </p:blipFill>
        <p:spPr>
          <a:xfrm>
            <a:off x="0" y="6626332"/>
            <a:ext cx="1426588" cy="231668"/>
          </a:xfrm>
          <a:prstGeom prst="rect">
            <a:avLst/>
          </a:prstGeom>
        </p:spPr>
      </p:pic>
      <p:pic>
        <p:nvPicPr>
          <p:cNvPr id="7" name="Picture 6">
            <a:extLst>
              <a:ext uri="{FF2B5EF4-FFF2-40B4-BE49-F238E27FC236}">
                <a16:creationId xmlns:a16="http://schemas.microsoft.com/office/drawing/2014/main" id="{2A0CE40B-4DC7-6DB4-6CFB-AC5FC72009B9}"/>
              </a:ext>
            </a:extLst>
          </p:cNvPr>
          <p:cNvPicPr>
            <a:picLocks noChangeAspect="1"/>
          </p:cNvPicPr>
          <p:nvPr/>
        </p:nvPicPr>
        <p:blipFill>
          <a:blip r:embed="rId4"/>
          <a:stretch>
            <a:fillRect/>
          </a:stretch>
        </p:blipFill>
        <p:spPr>
          <a:xfrm>
            <a:off x="8982075" y="2295525"/>
            <a:ext cx="2640292" cy="3409950"/>
          </a:xfrm>
          <a:prstGeom prst="rect">
            <a:avLst/>
          </a:prstGeom>
        </p:spPr>
      </p:pic>
    </p:spTree>
    <p:extLst>
      <p:ext uri="{BB962C8B-B14F-4D97-AF65-F5344CB8AC3E}">
        <p14:creationId xmlns:p14="http://schemas.microsoft.com/office/powerpoint/2010/main" val="266686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9130E-195E-54C8-DAF1-739FB71FFD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4E213A4-C84C-B570-D6A6-3031A475FD7B}"/>
              </a:ext>
            </a:extLst>
          </p:cNvPr>
          <p:cNvSpPr>
            <a:spLocks noGrp="1"/>
          </p:cNvSpPr>
          <p:nvPr/>
        </p:nvSpPr>
        <p:spPr>
          <a:xfrm>
            <a:off x="680915" y="164443"/>
            <a:ext cx="5977291"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kumimoji="0" lang="en-US" sz="2800" b="1" i="0" u="none" strike="noStrike" kern="1200" cap="none" spc="0" normalizeH="0" baseline="0" noProof="0">
                <a:ln>
                  <a:noFill/>
                </a:ln>
                <a:solidFill>
                  <a:srgbClr val="005A92"/>
                </a:solidFill>
                <a:effectLst/>
                <a:uLnTx/>
                <a:uFillTx/>
                <a:latin typeface="Arial" panose="020B0604020202020204" pitchFamily="34" charset="0"/>
                <a:ea typeface="+mj-ea"/>
                <a:cs typeface="Arial" panose="020B0604020202020204" pitchFamily="34" charset="0"/>
              </a:rPr>
              <a:t>Coming Soon!  Bilingual Tag 191</a:t>
            </a:r>
            <a:endParaRPr lang="en-US" sz="2800">
              <a:solidFill>
                <a:srgbClr val="005A92"/>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D11C273-56DD-F4AF-5E3D-E4D5B173D910}"/>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endParaRPr lang="en-US" sz="28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2E27995-A4E7-0BB1-8191-543495404E64}"/>
              </a:ext>
            </a:extLst>
          </p:cNvPr>
          <p:cNvSpPr txBox="1"/>
          <p:nvPr/>
        </p:nvSpPr>
        <p:spPr>
          <a:xfrm>
            <a:off x="1211493" y="1073474"/>
            <a:ext cx="21396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ptos" panose="02110004020202020204"/>
                <a:ea typeface="+mn-ea"/>
                <a:cs typeface="+mn-cs"/>
              </a:rPr>
              <a:t>Existing Front</a:t>
            </a:r>
          </a:p>
        </p:txBody>
      </p:sp>
      <p:sp>
        <p:nvSpPr>
          <p:cNvPr id="3" name="TextBox 2">
            <a:extLst>
              <a:ext uri="{FF2B5EF4-FFF2-40B4-BE49-F238E27FC236}">
                <a16:creationId xmlns:a16="http://schemas.microsoft.com/office/drawing/2014/main" id="{52CF61AE-F4EE-79B8-A398-4CF40FE80D97}"/>
              </a:ext>
            </a:extLst>
          </p:cNvPr>
          <p:cNvSpPr txBox="1"/>
          <p:nvPr/>
        </p:nvSpPr>
        <p:spPr>
          <a:xfrm>
            <a:off x="3297423" y="1073474"/>
            <a:ext cx="21396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ptos" panose="02110004020202020204"/>
                <a:ea typeface="+mn-ea"/>
                <a:cs typeface="+mn-cs"/>
              </a:rPr>
              <a:t>Existing Back</a:t>
            </a:r>
          </a:p>
        </p:txBody>
      </p:sp>
      <p:sp>
        <p:nvSpPr>
          <p:cNvPr id="4" name="Arrow: Right 3">
            <a:extLst>
              <a:ext uri="{FF2B5EF4-FFF2-40B4-BE49-F238E27FC236}">
                <a16:creationId xmlns:a16="http://schemas.microsoft.com/office/drawing/2014/main" id="{E27AD7A8-B2F1-271E-FFDF-C92E044CC1FA}"/>
              </a:ext>
            </a:extLst>
          </p:cNvPr>
          <p:cNvSpPr/>
          <p:nvPr/>
        </p:nvSpPr>
        <p:spPr>
          <a:xfrm>
            <a:off x="6275070" y="2793630"/>
            <a:ext cx="1311268" cy="829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C49EA3D-D312-BC26-8FF3-D44D1830D2C7}"/>
              </a:ext>
            </a:extLst>
          </p:cNvPr>
          <p:cNvSpPr txBox="1"/>
          <p:nvPr/>
        </p:nvSpPr>
        <p:spPr>
          <a:xfrm>
            <a:off x="8267197" y="1074138"/>
            <a:ext cx="26416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Aptos" panose="02110004020202020204"/>
              </a:rPr>
              <a:t>NEW</a:t>
            </a:r>
            <a:r>
              <a:rPr kumimoji="0" lang="en-US" sz="2000" b="1" i="0" u="none" strike="noStrike" kern="1200" cap="none" spc="0" normalizeH="0" baseline="0" noProof="0">
                <a:ln>
                  <a:noFill/>
                </a:ln>
                <a:effectLst/>
                <a:uLnTx/>
                <a:uFillTx/>
                <a:latin typeface="Aptos" panose="02110004020202020204"/>
                <a:ea typeface="+mn-ea"/>
                <a:cs typeface="+mn-cs"/>
              </a:rPr>
              <a:t> Front &amp; Back</a:t>
            </a:r>
          </a:p>
        </p:txBody>
      </p:sp>
      <p:pic>
        <p:nvPicPr>
          <p:cNvPr id="21" name="Picture 20">
            <a:extLst>
              <a:ext uri="{FF2B5EF4-FFF2-40B4-BE49-F238E27FC236}">
                <a16:creationId xmlns:a16="http://schemas.microsoft.com/office/drawing/2014/main" id="{5EE9156A-9F4F-260D-F888-0A8E64176CCC}"/>
              </a:ext>
            </a:extLst>
          </p:cNvPr>
          <p:cNvPicPr>
            <a:picLocks noChangeAspect="1"/>
          </p:cNvPicPr>
          <p:nvPr/>
        </p:nvPicPr>
        <p:blipFill>
          <a:blip r:embed="rId3"/>
          <a:stretch>
            <a:fillRect/>
          </a:stretch>
        </p:blipFill>
        <p:spPr>
          <a:xfrm>
            <a:off x="3537197" y="1512156"/>
            <a:ext cx="1955514" cy="3869532"/>
          </a:xfrm>
          <a:prstGeom prst="rect">
            <a:avLst/>
          </a:prstGeom>
        </p:spPr>
      </p:pic>
      <p:pic>
        <p:nvPicPr>
          <p:cNvPr id="22" name="Picture 21">
            <a:extLst>
              <a:ext uri="{FF2B5EF4-FFF2-40B4-BE49-F238E27FC236}">
                <a16:creationId xmlns:a16="http://schemas.microsoft.com/office/drawing/2014/main" id="{E772D856-A4AA-4222-13A7-E1339051E093}"/>
              </a:ext>
            </a:extLst>
          </p:cNvPr>
          <p:cNvPicPr>
            <a:picLocks noChangeAspect="1"/>
          </p:cNvPicPr>
          <p:nvPr/>
        </p:nvPicPr>
        <p:blipFill>
          <a:blip r:embed="rId4"/>
          <a:stretch>
            <a:fillRect/>
          </a:stretch>
        </p:blipFill>
        <p:spPr>
          <a:xfrm>
            <a:off x="1356227" y="1503458"/>
            <a:ext cx="1941196" cy="3938882"/>
          </a:xfrm>
          <a:prstGeom prst="rect">
            <a:avLst/>
          </a:prstGeom>
        </p:spPr>
      </p:pic>
      <p:pic>
        <p:nvPicPr>
          <p:cNvPr id="23" name="Picture 22">
            <a:extLst>
              <a:ext uri="{FF2B5EF4-FFF2-40B4-BE49-F238E27FC236}">
                <a16:creationId xmlns:a16="http://schemas.microsoft.com/office/drawing/2014/main" id="{71198B77-2773-F87C-6D75-D175053B7EC7}"/>
              </a:ext>
            </a:extLst>
          </p:cNvPr>
          <p:cNvPicPr>
            <a:picLocks noChangeAspect="1"/>
          </p:cNvPicPr>
          <p:nvPr/>
        </p:nvPicPr>
        <p:blipFill>
          <a:blip r:embed="rId5"/>
          <a:stretch>
            <a:fillRect/>
          </a:stretch>
        </p:blipFill>
        <p:spPr>
          <a:xfrm>
            <a:off x="8402827" y="1369095"/>
            <a:ext cx="2432945" cy="4115642"/>
          </a:xfrm>
          <a:prstGeom prst="rect">
            <a:avLst/>
          </a:prstGeom>
        </p:spPr>
      </p:pic>
      <p:cxnSp>
        <p:nvCxnSpPr>
          <p:cNvPr id="6" name="Straight Connector 5">
            <a:extLst>
              <a:ext uri="{FF2B5EF4-FFF2-40B4-BE49-F238E27FC236}">
                <a16:creationId xmlns:a16="http://schemas.microsoft.com/office/drawing/2014/main" id="{894FF69D-5D3F-0A1C-2FAE-37081FF7AE45}"/>
              </a:ext>
            </a:extLst>
          </p:cNvPr>
          <p:cNvCxnSpPr>
            <a:cxnSpLocks/>
          </p:cNvCxnSpPr>
          <p:nvPr/>
        </p:nvCxnSpPr>
        <p:spPr>
          <a:xfrm>
            <a:off x="398105" y="784966"/>
            <a:ext cx="6069930"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E598CBD-9478-EB93-1301-63F7AA02C439}"/>
              </a:ext>
            </a:extLst>
          </p:cNvPr>
          <p:cNvPicPr>
            <a:picLocks noChangeAspect="1"/>
          </p:cNvPicPr>
          <p:nvPr/>
        </p:nvPicPr>
        <p:blipFill>
          <a:blip r:embed="rId6"/>
          <a:stretch>
            <a:fillRect/>
          </a:stretch>
        </p:blipFill>
        <p:spPr>
          <a:xfrm>
            <a:off x="0" y="6601745"/>
            <a:ext cx="1213209" cy="231668"/>
          </a:xfrm>
          <a:prstGeom prst="rect">
            <a:avLst/>
          </a:prstGeom>
        </p:spPr>
      </p:pic>
    </p:spTree>
    <p:extLst>
      <p:ext uri="{BB962C8B-B14F-4D97-AF65-F5344CB8AC3E}">
        <p14:creationId xmlns:p14="http://schemas.microsoft.com/office/powerpoint/2010/main" val="2870397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D20B0C-36C8-1B27-649C-40DC7820FA94}"/>
              </a:ext>
            </a:extLst>
          </p:cNvPr>
          <p:cNvSpPr>
            <a:spLocks noGrp="1"/>
          </p:cNvSpPr>
          <p:nvPr>
            <p:ph idx="1"/>
          </p:nvPr>
        </p:nvSpPr>
        <p:spPr>
          <a:xfrm>
            <a:off x="206465" y="896711"/>
            <a:ext cx="6096000" cy="6284265"/>
          </a:xfrm>
        </p:spPr>
        <p:txBody>
          <a:bodyPr vert="horz" lIns="91440" tIns="45720" rIns="91440" bIns="45720" rtlCol="0" anchor="t">
            <a:normAutofit/>
          </a:bodyPr>
          <a:lstStyle/>
          <a:p>
            <a:pPr marL="342900" indent="-342900">
              <a:buFont typeface="Arial" panose="020B0604020202020204" pitchFamily="34" charset="0"/>
              <a:buChar char="•"/>
            </a:pPr>
            <a:r>
              <a:rPr lang="en-US" sz="2000" b="1" dirty="0">
                <a:solidFill>
                  <a:srgbClr val="005A92"/>
                </a:solidFill>
                <a:latin typeface="Arial"/>
                <a:cs typeface="Arial"/>
              </a:rPr>
              <a:t>Election Mail Training</a:t>
            </a:r>
          </a:p>
          <a:p>
            <a:pPr marL="742950" lvl="1" indent="-285750">
              <a:buFont typeface="Arial" panose="020B0604020202020204" pitchFamily="34" charset="0"/>
              <a:buChar char="•"/>
            </a:pPr>
            <a:r>
              <a:rPr lang="en-US" sz="1600" dirty="0">
                <a:solidFill>
                  <a:srgbClr val="005A92"/>
                </a:solidFill>
                <a:latin typeface="Arial"/>
                <a:cs typeface="Arial"/>
              </a:rPr>
              <a:t>Election Mail Officials and Mail Service Providers play critical roles in ensuring the secure, precise, and timely delivery of Election Mail.</a:t>
            </a:r>
          </a:p>
          <a:p>
            <a:pPr marL="742950" lvl="1" indent="-285750">
              <a:buFont typeface="Arial" panose="020B0604020202020204" pitchFamily="34" charset="0"/>
              <a:buChar char="•"/>
            </a:pPr>
            <a:r>
              <a:rPr lang="en-US" sz="1600" dirty="0">
                <a:solidFill>
                  <a:srgbClr val="005A92"/>
                </a:solidFill>
                <a:latin typeface="Arial"/>
                <a:cs typeface="Arial"/>
              </a:rPr>
              <a:t>Election Mail Training supports these responsibilities by providing practical tools, strategies, and best practices tailored to enhance your expertise</a:t>
            </a:r>
          </a:p>
          <a:p>
            <a:pPr marL="342900" indent="-342900">
              <a:lnSpc>
                <a:spcPct val="90000"/>
              </a:lnSpc>
              <a:spcAft>
                <a:spcPts val="600"/>
              </a:spcAft>
              <a:buFont typeface="Arial" panose="020B0604020202020204" pitchFamily="34" charset="0"/>
              <a:buChar char="•"/>
            </a:pPr>
            <a:r>
              <a:rPr lang="en-US" sz="2000" b="1" dirty="0">
                <a:solidFill>
                  <a:srgbClr val="005A92"/>
                </a:solidFill>
                <a:latin typeface="Arial"/>
                <a:cs typeface="Arial"/>
              </a:rPr>
              <a:t>Election Mail Training Topics</a:t>
            </a:r>
          </a:p>
          <a:p>
            <a:pPr marL="800100" lvl="1" indent="-342900">
              <a:spcAft>
                <a:spcPts val="600"/>
              </a:spcAft>
            </a:pPr>
            <a:r>
              <a:rPr lang="en-US" sz="1600" dirty="0">
                <a:solidFill>
                  <a:srgbClr val="005A92"/>
                </a:solidFill>
                <a:latin typeface="Arial"/>
                <a:cs typeface="Arial"/>
              </a:rPr>
              <a:t>Election Mail processing, compliance, and best practices</a:t>
            </a:r>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Mailpiece Design and Address Quality Solutions</a:t>
            </a:r>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Informed Visibility</a:t>
            </a:r>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Engineering Insights</a:t>
            </a:r>
            <a:endParaRPr lang="en-US" dirty="0"/>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USPS tracking tools for improved visibility</a:t>
            </a:r>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Service Type Identifiers (STID)/Address Quality Solutions</a:t>
            </a:r>
          </a:p>
          <a:p>
            <a:pPr marL="799465" lvl="1" indent="-342900">
              <a:spcAft>
                <a:spcPts val="600"/>
              </a:spcAft>
              <a:buFont typeface="Arial" panose="020B0604020202020204" pitchFamily="34" charset="0"/>
              <a:buChar char="•"/>
            </a:pPr>
            <a:r>
              <a:rPr lang="en-US" sz="1600" dirty="0">
                <a:solidFill>
                  <a:srgbClr val="005A92"/>
                </a:solidFill>
                <a:latin typeface="Arial"/>
                <a:cs typeface="Arial"/>
              </a:rPr>
              <a:t>Qualified Business Reply Mail (QBRM) with </a:t>
            </a:r>
            <a:r>
              <a:rPr lang="en-US" sz="1600" dirty="0" err="1">
                <a:solidFill>
                  <a:srgbClr val="005A92"/>
                </a:solidFill>
                <a:latin typeface="Arial"/>
                <a:cs typeface="Arial"/>
              </a:rPr>
              <a:t>IMbA</a:t>
            </a:r>
            <a:r>
              <a:rPr lang="en-US" sz="1600" dirty="0">
                <a:solidFill>
                  <a:srgbClr val="005A92"/>
                </a:solidFill>
                <a:latin typeface="Arial"/>
                <a:cs typeface="Arial"/>
              </a:rPr>
              <a:t> - </a:t>
            </a:r>
            <a:r>
              <a:rPr lang="en-US" sz="1600" dirty="0">
                <a:solidFill>
                  <a:srgbClr val="005A92"/>
                </a:solidFill>
                <a:latin typeface="Segoe UI"/>
                <a:cs typeface="Arial"/>
              </a:rPr>
              <a:t>Intelligent Mail barcode Accounting</a:t>
            </a:r>
          </a:p>
          <a:p>
            <a:pPr marL="799465" lvl="1" indent="-342900">
              <a:buFont typeface="Arial" panose="020B0604020202020204" pitchFamily="34" charset="0"/>
              <a:buChar char="•"/>
            </a:pPr>
            <a:endParaRPr lang="en-US" sz="1600" b="1" dirty="0">
              <a:solidFill>
                <a:srgbClr val="005A92"/>
              </a:solidFill>
            </a:endParaRPr>
          </a:p>
          <a:p>
            <a:pPr marL="342900" indent="-342900">
              <a:buFont typeface="Arial" panose="020B0604020202020204" pitchFamily="34" charset="0"/>
              <a:buChar char="•"/>
            </a:pPr>
            <a:endParaRPr lang="en-US" sz="2000" b="1" dirty="0">
              <a:solidFill>
                <a:srgbClr val="005A92"/>
              </a:solidFill>
            </a:endParaRPr>
          </a:p>
        </p:txBody>
      </p:sp>
      <p:sp>
        <p:nvSpPr>
          <p:cNvPr id="5" name="Slide Number Placeholder 4">
            <a:extLst>
              <a:ext uri="{FF2B5EF4-FFF2-40B4-BE49-F238E27FC236}">
                <a16:creationId xmlns:a16="http://schemas.microsoft.com/office/drawing/2014/main" id="{ED860CEA-D69D-6ECA-A2E6-89F19E8E650A}"/>
              </a:ext>
            </a:extLst>
          </p:cNvPr>
          <p:cNvSpPr>
            <a:spLocks noGrp="1"/>
          </p:cNvSpPr>
          <p:nvPr>
            <p:ph type="sldNum" sz="quarter" idx="4"/>
          </p:nvPr>
        </p:nvSpPr>
        <p:spPr>
          <a:xfrm>
            <a:off x="4724836" y="6311026"/>
            <a:ext cx="27423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E3725E8-D205-4FD1-9D32-7135FCF7A83A}"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prstClr val="white">
                  <a:lumMod val="85000"/>
                </a:prstClr>
              </a:solidFill>
              <a:effectLst/>
              <a:uLnTx/>
              <a:uFillTx/>
              <a:latin typeface="Arial"/>
              <a:ea typeface="+mn-ea"/>
              <a:cs typeface="+mn-cs"/>
            </a:endParaRPr>
          </a:p>
        </p:txBody>
      </p:sp>
      <p:pic>
        <p:nvPicPr>
          <p:cNvPr id="2" name="Picture 1">
            <a:extLst>
              <a:ext uri="{FF2B5EF4-FFF2-40B4-BE49-F238E27FC236}">
                <a16:creationId xmlns:a16="http://schemas.microsoft.com/office/drawing/2014/main" id="{86AE5D82-AB51-C31C-0317-33C1D103958D}"/>
              </a:ext>
            </a:extLst>
          </p:cNvPr>
          <p:cNvPicPr>
            <a:picLocks noChangeAspect="1"/>
          </p:cNvPicPr>
          <p:nvPr/>
        </p:nvPicPr>
        <p:blipFill>
          <a:blip r:embed="rId3"/>
          <a:stretch>
            <a:fillRect/>
          </a:stretch>
        </p:blipFill>
        <p:spPr>
          <a:xfrm>
            <a:off x="6639810" y="374252"/>
            <a:ext cx="5345723" cy="5936774"/>
          </a:xfrm>
          <a:prstGeom prst="rect">
            <a:avLst/>
          </a:prstGeom>
        </p:spPr>
      </p:pic>
      <p:pic>
        <p:nvPicPr>
          <p:cNvPr id="6" name="Picture 5">
            <a:extLst>
              <a:ext uri="{FF2B5EF4-FFF2-40B4-BE49-F238E27FC236}">
                <a16:creationId xmlns:a16="http://schemas.microsoft.com/office/drawing/2014/main" id="{27DB7D99-A388-87A1-8EB5-1F2566B52610}"/>
              </a:ext>
            </a:extLst>
          </p:cNvPr>
          <p:cNvPicPr>
            <a:picLocks noChangeAspect="1"/>
          </p:cNvPicPr>
          <p:nvPr/>
        </p:nvPicPr>
        <p:blipFill>
          <a:blip r:embed="rId4"/>
          <a:stretch>
            <a:fillRect/>
          </a:stretch>
        </p:blipFill>
        <p:spPr>
          <a:xfrm>
            <a:off x="6809937" y="391886"/>
            <a:ext cx="1314450" cy="1009650"/>
          </a:xfrm>
          <a:prstGeom prst="rect">
            <a:avLst/>
          </a:prstGeom>
        </p:spPr>
      </p:pic>
      <p:sp>
        <p:nvSpPr>
          <p:cNvPr id="3" name="Title 1">
            <a:extLst>
              <a:ext uri="{FF2B5EF4-FFF2-40B4-BE49-F238E27FC236}">
                <a16:creationId xmlns:a16="http://schemas.microsoft.com/office/drawing/2014/main" id="{A322D57D-45CE-F5CA-0CE5-4FEB6DE14110}"/>
              </a:ext>
            </a:extLst>
          </p:cNvPr>
          <p:cNvSpPr>
            <a:spLocks noGrp="1"/>
          </p:cNvSpPr>
          <p:nvPr/>
        </p:nvSpPr>
        <p:spPr>
          <a:xfrm>
            <a:off x="398105" y="211746"/>
            <a:ext cx="5977291"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3600">
                <a:solidFill>
                  <a:srgbClr val="005A92"/>
                </a:solidFill>
                <a:latin typeface="Arial" panose="020B0604020202020204" pitchFamily="34" charset="0"/>
                <a:cs typeface="Arial" panose="020B0604020202020204" pitchFamily="34" charset="0"/>
              </a:rPr>
              <a:t>Election Mail Day 2026</a:t>
            </a:r>
          </a:p>
        </p:txBody>
      </p:sp>
      <p:pic>
        <p:nvPicPr>
          <p:cNvPr id="8" name="Picture 7">
            <a:extLst>
              <a:ext uri="{FF2B5EF4-FFF2-40B4-BE49-F238E27FC236}">
                <a16:creationId xmlns:a16="http://schemas.microsoft.com/office/drawing/2014/main" id="{436626AA-E044-BD69-07BE-BEC2BF792A3E}"/>
              </a:ext>
            </a:extLst>
          </p:cNvPr>
          <p:cNvPicPr>
            <a:picLocks noChangeAspect="1"/>
          </p:cNvPicPr>
          <p:nvPr/>
        </p:nvPicPr>
        <p:blipFill>
          <a:blip r:embed="rId5"/>
          <a:stretch>
            <a:fillRect/>
          </a:stretch>
        </p:blipFill>
        <p:spPr>
          <a:xfrm>
            <a:off x="0" y="6646254"/>
            <a:ext cx="1146147" cy="231668"/>
          </a:xfrm>
          <a:prstGeom prst="rect">
            <a:avLst/>
          </a:prstGeom>
        </p:spPr>
      </p:pic>
    </p:spTree>
    <p:extLst>
      <p:ext uri="{BB962C8B-B14F-4D97-AF65-F5344CB8AC3E}">
        <p14:creationId xmlns:p14="http://schemas.microsoft.com/office/powerpoint/2010/main" val="605728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3C4A3-310F-B546-DF03-D56143770F5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D40B18C-F10B-50DC-F106-36D68B20998B}"/>
              </a:ext>
            </a:extLst>
          </p:cNvPr>
          <p:cNvGraphicFramePr>
            <a:graphicFrameLocks noChangeAspect="1"/>
          </p:cNvGraphicFramePr>
          <p:nvPr>
            <p:custDataLst>
              <p:tags r:id="rId1"/>
            </p:custDataLst>
          </p:nvPr>
        </p:nvGraphicFramePr>
        <p:xfrm>
          <a:off x="3175" y="2480"/>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4" name="think-cell data - do not delete" hidden="1">
                        <a:extLst>
                          <a:ext uri="{FF2B5EF4-FFF2-40B4-BE49-F238E27FC236}">
                            <a16:creationId xmlns:a16="http://schemas.microsoft.com/office/drawing/2014/main" id="{9D40B18C-F10B-50DC-F106-36D68B20998B}"/>
                          </a:ext>
                        </a:extLst>
                      </p:cNvPr>
                      <p:cNvPicPr/>
                      <p:nvPr/>
                    </p:nvPicPr>
                    <p:blipFill>
                      <a:blip r:embed="rId5"/>
                      <a:stretch>
                        <a:fillRect/>
                      </a:stretch>
                    </p:blipFill>
                    <p:spPr>
                      <a:xfrm>
                        <a:off x="3175" y="2480"/>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7F1D8F3-5F56-C20B-6D9F-1DFC480BB6DB}"/>
              </a:ext>
            </a:extLst>
          </p:cNvPr>
          <p:cNvSpPr>
            <a:spLocks noGrp="1"/>
          </p:cNvSpPr>
          <p:nvPr>
            <p:ph type="title"/>
          </p:nvPr>
        </p:nvSpPr>
        <p:spPr>
          <a:xfrm>
            <a:off x="361856" y="348238"/>
            <a:ext cx="11471756" cy="332399"/>
          </a:xfrm>
        </p:spPr>
        <p:txBody>
          <a:bodyPr vert="horz">
            <a:noAutofit/>
          </a:bodyPr>
          <a:lstStyle/>
          <a:p>
            <a:r>
              <a:rPr lang="en-US" sz="2800"/>
              <a:t>Resources</a:t>
            </a:r>
          </a:p>
        </p:txBody>
      </p:sp>
      <p:sp>
        <p:nvSpPr>
          <p:cNvPr id="5" name="TextBox 4">
            <a:extLst>
              <a:ext uri="{FF2B5EF4-FFF2-40B4-BE49-F238E27FC236}">
                <a16:creationId xmlns:a16="http://schemas.microsoft.com/office/drawing/2014/main" id="{D010D4BA-7AC2-A8A6-9723-74D211E1885D}"/>
              </a:ext>
            </a:extLst>
          </p:cNvPr>
          <p:cNvSpPr txBox="1"/>
          <p:nvPr/>
        </p:nvSpPr>
        <p:spPr>
          <a:xfrm>
            <a:off x="361856" y="1151453"/>
            <a:ext cx="11468288" cy="5478423"/>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txBody>
          <a:bodyPr wrap="square">
            <a:spAutoFit/>
          </a:bodyPr>
          <a:lstStyle/>
          <a:p>
            <a:pPr marL="593822" lvl="1" indent="-395881">
              <a:spcAft>
                <a:spcPts val="1200"/>
              </a:spcAft>
              <a:buClr>
                <a:srgbClr val="005A92"/>
              </a:buClr>
              <a:buFont typeface="Trebuchet MS" panose="020B0603020202020204" pitchFamily="34" charset="0"/>
              <a:buChar char="•"/>
            </a:pPr>
            <a:r>
              <a:rPr lang="en-US" sz="2000" u="sng" dirty="0">
                <a:solidFill>
                  <a:schemeClr val="bg2">
                    <a:lumMod val="50000"/>
                  </a:schemeClr>
                </a:solidFill>
                <a:ea typeface="Times New Roman" panose="02020603050405020304" pitchFamily="18" charset="0"/>
                <a:cs typeface="Aptos" panose="020B0004020202020204" pitchFamily="34" charset="0"/>
                <a:hlinkClick r:id="rId6">
                  <a:extLst>
                    <a:ext uri="{A12FA001-AC4F-418D-AE19-62706E023703}">
                      <ahyp:hlinkClr xmlns:ahyp="http://schemas.microsoft.com/office/drawing/2018/hyperlinkcolor" val="tx"/>
                    </a:ext>
                  </a:extLst>
                </a:hlinkClick>
              </a:rPr>
              <a:t>usps.com Election Mail Site</a:t>
            </a:r>
            <a:endParaRPr lang="en-US" sz="2000" u="sng" dirty="0">
              <a:solidFill>
                <a:schemeClr val="bg2">
                  <a:lumMod val="50000"/>
                </a:schemeClr>
              </a:solidFill>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endParaRPr>
          </a:p>
          <a:p>
            <a:pPr marL="593822" lvl="1" indent="-395881">
              <a:spcAft>
                <a:spcPts val="1200"/>
              </a:spcAft>
              <a:buClr>
                <a:srgbClr val="005A92"/>
              </a:buClr>
              <a:buFont typeface="Trebuchet MS" panose="020B0603020202020204" pitchFamily="34" charset="0"/>
              <a:buChar char="•"/>
            </a:pPr>
            <a:r>
              <a:rPr lang="en-US" sz="2000" dirty="0">
                <a:ea typeface="Times New Roman" panose="02020603050405020304" pitchFamily="18" charset="0"/>
                <a:cs typeface="Aptos" panose="020B0004020202020204" pitchFamily="34" charset="0"/>
              </a:rPr>
              <a:t>Service Standard Changes on usps.com</a:t>
            </a:r>
          </a:p>
          <a:p>
            <a:pPr marL="1051022" lvl="2" indent="-395881">
              <a:spcAft>
                <a:spcPts val="1200"/>
              </a:spcAft>
              <a:buClr>
                <a:srgbClr val="005A92"/>
              </a:buClr>
              <a:buFont typeface="Trebuchet MS" panose="020B0603020202020204" pitchFamily="34" charset="0"/>
              <a:buChar char="•"/>
            </a:pPr>
            <a:r>
              <a:rPr lang="en-US" sz="2000" dirty="0"/>
              <a:t>Fact Sheet - </a:t>
            </a:r>
            <a:r>
              <a:rPr lang="en-US" sz="2000" dirty="0">
                <a:hlinkClick r:id="rId8"/>
              </a:rPr>
              <a:t>PDF</a:t>
            </a:r>
            <a:endParaRPr lang="en-US" sz="2000" dirty="0"/>
          </a:p>
          <a:p>
            <a:pPr marL="1051022" lvl="2" indent="-395881">
              <a:spcAft>
                <a:spcPts val="1200"/>
              </a:spcAft>
              <a:buClr>
                <a:srgbClr val="005A92"/>
              </a:buClr>
              <a:buFont typeface="Trebuchet MS" panose="020B0603020202020204" pitchFamily="34" charset="0"/>
              <a:buChar char="•"/>
            </a:pPr>
            <a:r>
              <a:rPr lang="en-US" sz="2000" dirty="0"/>
              <a:t>FAQ - </a:t>
            </a:r>
            <a:r>
              <a:rPr lang="en-US" sz="2000" dirty="0">
                <a:hlinkClick r:id="rId9"/>
              </a:rPr>
              <a:t>PDF</a:t>
            </a:r>
            <a:endParaRPr lang="en-US" sz="2000" dirty="0"/>
          </a:p>
          <a:p>
            <a:pPr marL="1051022" lvl="2" indent="-395881">
              <a:spcAft>
                <a:spcPts val="1200"/>
              </a:spcAft>
              <a:buClr>
                <a:srgbClr val="005A92"/>
              </a:buClr>
              <a:buFont typeface="Trebuchet MS" panose="020B0603020202020204" pitchFamily="34" charset="0"/>
              <a:buChar char="•"/>
            </a:pPr>
            <a:r>
              <a:rPr lang="en-US" sz="2000" dirty="0"/>
              <a:t>Overview of the changes – </a:t>
            </a:r>
            <a:r>
              <a:rPr lang="en-US" sz="2000" dirty="0">
                <a:hlinkClick r:id="rId10"/>
              </a:rPr>
              <a:t>Video</a:t>
            </a:r>
            <a:r>
              <a:rPr lang="en-US" sz="2000" dirty="0"/>
              <a:t> </a:t>
            </a:r>
          </a:p>
          <a:p>
            <a:pPr marL="1051022" lvl="2" indent="-395881">
              <a:spcAft>
                <a:spcPts val="1200"/>
              </a:spcAft>
              <a:buClr>
                <a:srgbClr val="005A92"/>
              </a:buClr>
              <a:buFont typeface="Trebuchet MS" panose="020B0603020202020204" pitchFamily="34" charset="0"/>
              <a:buChar char="•"/>
            </a:pPr>
            <a:r>
              <a:rPr lang="en-US" sz="2000" dirty="0"/>
              <a:t>Overview of the consumer tools (including map) – </a:t>
            </a:r>
            <a:r>
              <a:rPr lang="en-US" sz="2000" dirty="0">
                <a:hlinkClick r:id="rId11"/>
              </a:rPr>
              <a:t>Video</a:t>
            </a:r>
            <a:r>
              <a:rPr lang="en-US" sz="2000" dirty="0"/>
              <a:t> </a:t>
            </a:r>
          </a:p>
          <a:p>
            <a:pPr marL="1051022" lvl="2" indent="-395881">
              <a:spcAft>
                <a:spcPts val="1200"/>
              </a:spcAft>
              <a:buClr>
                <a:srgbClr val="005A92"/>
              </a:buClr>
              <a:buFont typeface="Trebuchet MS" panose="020B0603020202020204" pitchFamily="34" charset="0"/>
              <a:buChar char="•"/>
            </a:pPr>
            <a:r>
              <a:rPr lang="en-US" sz="2000" dirty="0"/>
              <a:t>Links to other resources</a:t>
            </a:r>
            <a:endParaRPr lang="en-US" sz="2000" dirty="0">
              <a:ea typeface="Times New Roman" panose="02020603050405020304" pitchFamily="18" charset="0"/>
              <a:cs typeface="Aptos" panose="020B0004020202020204" pitchFamily="34" charset="0"/>
            </a:endParaRPr>
          </a:p>
          <a:p>
            <a:pPr marL="1051022" lvl="2" indent="-395881">
              <a:spcAft>
                <a:spcPts val="1200"/>
              </a:spcAft>
              <a:buClr>
                <a:srgbClr val="005A92"/>
              </a:buClr>
              <a:buFont typeface="Trebuchet MS" panose="020B0603020202020204" pitchFamily="34" charset="0"/>
              <a:buChar char="•"/>
            </a:pPr>
            <a:r>
              <a:rPr lang="en-US" sz="2000" dirty="0"/>
              <a:t>Service Standards Map:  </a:t>
            </a:r>
            <a:r>
              <a:rPr lang="en-US" sz="2000" dirty="0">
                <a:solidFill>
                  <a:schemeClr val="bg2">
                    <a:lumMod val="50000"/>
                  </a:schemeClr>
                </a:solidFill>
                <a:hlinkClick r:id="rId12"/>
              </a:rPr>
              <a:t>Service Standards Map</a:t>
            </a:r>
            <a:endParaRPr lang="en-US" sz="2000" dirty="0">
              <a:solidFill>
                <a:schemeClr val="bg2">
                  <a:lumMod val="50000"/>
                </a:schemeClr>
              </a:solidFill>
            </a:endParaRPr>
          </a:p>
          <a:p>
            <a:pPr marL="1051022" lvl="2" indent="-395881">
              <a:spcAft>
                <a:spcPts val="1200"/>
              </a:spcAft>
              <a:buClr>
                <a:srgbClr val="005A92"/>
              </a:buClr>
              <a:buFont typeface="Trebuchet MS" panose="020B0603020202020204" pitchFamily="34" charset="0"/>
              <a:buChar char="•"/>
            </a:pPr>
            <a:r>
              <a:rPr lang="en-US" sz="2000" dirty="0"/>
              <a:t>Service Standards Details: </a:t>
            </a:r>
            <a:r>
              <a:rPr lang="en-US" sz="2000" dirty="0">
                <a:solidFill>
                  <a:schemeClr val="bg2">
                    <a:lumMod val="50000"/>
                  </a:schemeClr>
                </a:solidFill>
                <a:hlinkClick r:id="rId13"/>
              </a:rPr>
              <a:t>Overview of Changes</a:t>
            </a:r>
            <a:endParaRPr lang="en-US" sz="2000" dirty="0">
              <a:solidFill>
                <a:schemeClr val="bg2">
                  <a:lumMod val="50000"/>
                </a:schemeClr>
              </a:solidFill>
            </a:endParaRPr>
          </a:p>
          <a:p>
            <a:pPr marL="593822" lvl="1" indent="-395881">
              <a:spcAft>
                <a:spcPts val="1200"/>
              </a:spcAft>
              <a:buClr>
                <a:srgbClr val="005A92"/>
              </a:buClr>
              <a:buFont typeface="Trebuchet MS" panose="020B0603020202020204" pitchFamily="34" charset="0"/>
              <a:buChar char="•"/>
            </a:pPr>
            <a:r>
              <a:rPr lang="en-US" sz="2000" dirty="0"/>
              <a:t>Intelligent Mail® Barcode Resources:  </a:t>
            </a:r>
            <a:r>
              <a:rPr lang="en-US" sz="2000" dirty="0">
                <a:hlinkClick r:id="rId14"/>
              </a:rPr>
              <a:t>IMB Postal Pro</a:t>
            </a:r>
            <a:endParaRPr lang="en-US" sz="2000" dirty="0"/>
          </a:p>
          <a:p>
            <a:pPr marL="197941" lvl="1">
              <a:spcAft>
                <a:spcPts val="1200"/>
              </a:spcAft>
              <a:buClr>
                <a:srgbClr val="005A92"/>
              </a:buClr>
            </a:pPr>
            <a:endParaRPr lang="en-US" sz="2000" dirty="0"/>
          </a:p>
          <a:p>
            <a:pPr marL="593822" lvl="1" indent="-395881">
              <a:spcAft>
                <a:spcPts val="1200"/>
              </a:spcAft>
              <a:buClr>
                <a:srgbClr val="005A92"/>
              </a:buClr>
              <a:buFont typeface="Trebuchet MS" panose="020B0603020202020204" pitchFamily="34" charset="0"/>
              <a:buChar char="•"/>
            </a:pPr>
            <a:endParaRPr lang="en-US" sz="2000" dirty="0"/>
          </a:p>
        </p:txBody>
      </p:sp>
      <p:cxnSp>
        <p:nvCxnSpPr>
          <p:cNvPr id="3" name="Straight Connector 2">
            <a:extLst>
              <a:ext uri="{FF2B5EF4-FFF2-40B4-BE49-F238E27FC236}">
                <a16:creationId xmlns:a16="http://schemas.microsoft.com/office/drawing/2014/main" id="{4D9834E2-B9C7-9CAB-8350-A2E18A457032}"/>
              </a:ext>
            </a:extLst>
          </p:cNvPr>
          <p:cNvCxnSpPr>
            <a:cxnSpLocks/>
          </p:cNvCxnSpPr>
          <p:nvPr/>
        </p:nvCxnSpPr>
        <p:spPr>
          <a:xfrm>
            <a:off x="443260" y="851445"/>
            <a:ext cx="2853095"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5A37C0-2668-D786-3CDC-DD413296A642}"/>
              </a:ext>
            </a:extLst>
          </p:cNvPr>
          <p:cNvPicPr>
            <a:picLocks noChangeAspect="1"/>
          </p:cNvPicPr>
          <p:nvPr/>
        </p:nvPicPr>
        <p:blipFill>
          <a:blip r:embed="rId15"/>
          <a:stretch>
            <a:fillRect/>
          </a:stretch>
        </p:blipFill>
        <p:spPr>
          <a:xfrm>
            <a:off x="0" y="6629876"/>
            <a:ext cx="1194920" cy="231668"/>
          </a:xfrm>
          <a:prstGeom prst="rect">
            <a:avLst/>
          </a:prstGeom>
        </p:spPr>
      </p:pic>
    </p:spTree>
    <p:extLst>
      <p:ext uri="{BB962C8B-B14F-4D97-AF65-F5344CB8AC3E}">
        <p14:creationId xmlns:p14="http://schemas.microsoft.com/office/powerpoint/2010/main" val="216381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09BD4-E107-9657-8986-388E4C17345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07768C8-5F63-DEFF-6227-690883CA6F6B}"/>
              </a:ext>
            </a:extLst>
          </p:cNvPr>
          <p:cNvSpPr>
            <a:spLocks noGrp="1"/>
          </p:cNvSpPr>
          <p:nvPr/>
        </p:nvSpPr>
        <p:spPr>
          <a:xfrm>
            <a:off x="290390" y="228084"/>
            <a:ext cx="11215810"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kumimoji="0" lang="en-US" sz="2800" b="1" i="0" u="none" strike="noStrike" kern="1200" cap="none" spc="0" normalizeH="0" baseline="0" noProof="0">
                <a:ln>
                  <a:noFill/>
                </a:ln>
                <a:solidFill>
                  <a:srgbClr val="005A92"/>
                </a:solidFill>
                <a:effectLst/>
                <a:uLnTx/>
                <a:uFillTx/>
                <a:latin typeface="Arial" panose="020B0604020202020204" pitchFamily="34" charset="0"/>
                <a:ea typeface="+mj-ea"/>
                <a:cs typeface="Arial" panose="020B0604020202020204" pitchFamily="34" charset="0"/>
              </a:rPr>
              <a:t>Details to share with your Manager Customer Relations</a:t>
            </a:r>
          </a:p>
        </p:txBody>
      </p:sp>
      <p:sp>
        <p:nvSpPr>
          <p:cNvPr id="9" name="Content Placeholder 2">
            <a:extLst>
              <a:ext uri="{FF2B5EF4-FFF2-40B4-BE49-F238E27FC236}">
                <a16:creationId xmlns:a16="http://schemas.microsoft.com/office/drawing/2014/main" id="{551DC83B-1595-3115-5F37-B1EB9D831FAE}"/>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endParaRPr lang="en-US" sz="28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832F0D8-0E76-FF7C-4794-2AA7D5AD5119}"/>
              </a:ext>
            </a:extLst>
          </p:cNvPr>
          <p:cNvCxnSpPr>
            <a:cxnSpLocks/>
          </p:cNvCxnSpPr>
          <p:nvPr/>
        </p:nvCxnSpPr>
        <p:spPr>
          <a:xfrm>
            <a:off x="398105" y="784966"/>
            <a:ext cx="9955570"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6108A92-F6D6-F70E-CB5C-A401B296F470}"/>
              </a:ext>
            </a:extLst>
          </p:cNvPr>
          <p:cNvSpPr>
            <a:spLocks noGrp="1"/>
          </p:cNvSpPr>
          <p:nvPr/>
        </p:nvSpPr>
        <p:spPr>
          <a:xfrm>
            <a:off x="179401" y="872568"/>
            <a:ext cx="10104208" cy="4643584"/>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a:buClr>
                <a:srgbClr val="C00000"/>
              </a:buClr>
              <a:buSzPct val="80000"/>
              <a:buFont typeface="Wingdings" panose="05000000000000000000" pitchFamily="2" charset="2"/>
              <a:buChar char="q"/>
            </a:pPr>
            <a:r>
              <a:rPr lang="en-US" sz="1800" b="1" dirty="0">
                <a:latin typeface="Arial"/>
                <a:cs typeface="Arial"/>
              </a:rPr>
              <a:t>Outbound Election Mail</a:t>
            </a:r>
          </a:p>
          <a:p>
            <a:pPr lvl="1">
              <a:buClr>
                <a:srgbClr val="C00000"/>
              </a:buClr>
            </a:pPr>
            <a:r>
              <a:rPr lang="en-US" sz="1800" dirty="0">
                <a:latin typeface="Arial"/>
                <a:cs typeface="Arial"/>
              </a:rPr>
              <a:t>What is your anticipated mailing volume per mailing?</a:t>
            </a:r>
          </a:p>
          <a:p>
            <a:pPr lvl="1">
              <a:buClr>
                <a:srgbClr val="C00000"/>
              </a:buClr>
            </a:pPr>
            <a:r>
              <a:rPr lang="en-US" sz="1800" dirty="0">
                <a:latin typeface="Arial"/>
                <a:cs typeface="Arial"/>
              </a:rPr>
              <a:t>What vendors do you use?</a:t>
            </a:r>
          </a:p>
          <a:p>
            <a:pPr lvl="1">
              <a:buClr>
                <a:srgbClr val="C00000"/>
              </a:buClr>
            </a:pPr>
            <a:r>
              <a:rPr lang="en-US" sz="1800" dirty="0">
                <a:latin typeface="Arial"/>
                <a:cs typeface="Arial"/>
              </a:rPr>
              <a:t>What date(s) will you be entering your mail?</a:t>
            </a:r>
          </a:p>
          <a:p>
            <a:pPr lvl="1">
              <a:buClr>
                <a:srgbClr val="C00000"/>
              </a:buClr>
            </a:pPr>
            <a:r>
              <a:rPr lang="en-US" sz="1800" dirty="0">
                <a:latin typeface="Arial"/>
                <a:cs typeface="Arial"/>
              </a:rPr>
              <a:t>What location(s) will you be entering your mail?</a:t>
            </a:r>
          </a:p>
          <a:p>
            <a:pPr lvl="1">
              <a:buClr>
                <a:srgbClr val="C00000"/>
              </a:buClr>
            </a:pPr>
            <a:r>
              <a:rPr lang="en-US" sz="1800" dirty="0">
                <a:latin typeface="Arial"/>
                <a:cs typeface="Arial"/>
              </a:rPr>
              <a:t>Other information about your mailing plans.</a:t>
            </a:r>
          </a:p>
          <a:p>
            <a:pPr lvl="1">
              <a:buClr>
                <a:srgbClr val="C00000"/>
              </a:buClr>
            </a:pPr>
            <a:r>
              <a:rPr lang="en-US" sz="1800" dirty="0">
                <a:latin typeface="Arial"/>
                <a:cs typeface="Arial"/>
              </a:rPr>
              <a:t>Please provide your final outbound and return envelope designs for Mailpiece Design Analysts review. </a:t>
            </a:r>
          </a:p>
          <a:p>
            <a:pPr lvl="1">
              <a:buClr>
                <a:srgbClr val="C00000"/>
              </a:buClr>
            </a:pPr>
            <a:endParaRPr lang="en-US" sz="1800" dirty="0">
              <a:latin typeface="Arial"/>
              <a:cs typeface="Arial"/>
            </a:endParaRPr>
          </a:p>
          <a:p>
            <a:pPr>
              <a:buClr>
                <a:srgbClr val="C00000"/>
              </a:buClr>
              <a:buSzPct val="80000"/>
              <a:buFont typeface="Wingdings" panose="05000000000000000000" pitchFamily="2" charset="2"/>
              <a:buChar char="q"/>
            </a:pPr>
            <a:r>
              <a:rPr lang="en-US" sz="1800" b="1" dirty="0">
                <a:solidFill>
                  <a:srgbClr val="FF0000"/>
                </a:solidFill>
                <a:cs typeface="Arial"/>
              </a:rPr>
              <a:t>Inbound Election Mail</a:t>
            </a:r>
          </a:p>
          <a:p>
            <a:pPr lvl="1">
              <a:buClr>
                <a:srgbClr val="C00000"/>
              </a:buClr>
            </a:pPr>
            <a:r>
              <a:rPr lang="en-US" sz="1800" dirty="0">
                <a:solidFill>
                  <a:srgbClr val="FF0000"/>
                </a:solidFill>
                <a:cs typeface="Arial"/>
              </a:rPr>
              <a:t>When is the deadline for ballots to be returned to elections offices?</a:t>
            </a:r>
          </a:p>
          <a:p>
            <a:pPr lvl="1">
              <a:buClr>
                <a:srgbClr val="C00000"/>
              </a:buClr>
            </a:pPr>
            <a:r>
              <a:rPr lang="en-US" sz="1800" dirty="0">
                <a:solidFill>
                  <a:srgbClr val="FF0000"/>
                </a:solidFill>
                <a:cs typeface="Arial"/>
              </a:rPr>
              <a:t>Delivery Mode? </a:t>
            </a:r>
          </a:p>
          <a:p>
            <a:pPr lvl="1">
              <a:buClr>
                <a:srgbClr val="C00000"/>
              </a:buClr>
            </a:pPr>
            <a:endParaRPr lang="en-US" sz="1800" dirty="0">
              <a:latin typeface="Arial"/>
              <a:cs typeface="Arial"/>
            </a:endParaRPr>
          </a:p>
        </p:txBody>
      </p:sp>
      <p:pic>
        <p:nvPicPr>
          <p:cNvPr id="10" name="Picture 9">
            <a:extLst>
              <a:ext uri="{FF2B5EF4-FFF2-40B4-BE49-F238E27FC236}">
                <a16:creationId xmlns:a16="http://schemas.microsoft.com/office/drawing/2014/main" id="{5828617E-3E13-9559-4D20-A4B15F2434A7}"/>
              </a:ext>
            </a:extLst>
          </p:cNvPr>
          <p:cNvPicPr>
            <a:picLocks noChangeAspect="1"/>
          </p:cNvPicPr>
          <p:nvPr/>
        </p:nvPicPr>
        <p:blipFill>
          <a:blip r:embed="rId3"/>
          <a:stretch>
            <a:fillRect/>
          </a:stretch>
        </p:blipFill>
        <p:spPr>
          <a:xfrm>
            <a:off x="8441936" y="3895640"/>
            <a:ext cx="3365284" cy="1993565"/>
          </a:xfrm>
          <a:prstGeom prst="rect">
            <a:avLst/>
          </a:prstGeom>
        </p:spPr>
      </p:pic>
      <p:pic>
        <p:nvPicPr>
          <p:cNvPr id="3" name="Picture 2">
            <a:extLst>
              <a:ext uri="{FF2B5EF4-FFF2-40B4-BE49-F238E27FC236}">
                <a16:creationId xmlns:a16="http://schemas.microsoft.com/office/drawing/2014/main" id="{F7ADDDF4-2E2E-3EAD-7044-F409BEF92862}"/>
              </a:ext>
            </a:extLst>
          </p:cNvPr>
          <p:cNvPicPr>
            <a:picLocks noChangeAspect="1"/>
          </p:cNvPicPr>
          <p:nvPr/>
        </p:nvPicPr>
        <p:blipFill>
          <a:blip r:embed="rId4"/>
          <a:stretch>
            <a:fillRect/>
          </a:stretch>
        </p:blipFill>
        <p:spPr>
          <a:xfrm>
            <a:off x="0" y="6626332"/>
            <a:ext cx="1133954" cy="231668"/>
          </a:xfrm>
          <a:prstGeom prst="rect">
            <a:avLst/>
          </a:prstGeom>
        </p:spPr>
      </p:pic>
    </p:spTree>
    <p:extLst>
      <p:ext uri="{BB962C8B-B14F-4D97-AF65-F5344CB8AC3E}">
        <p14:creationId xmlns:p14="http://schemas.microsoft.com/office/powerpoint/2010/main" val="3461687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3D0FB-5759-2889-0B5C-44E86B31D4A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E84CE81-3A89-1843-DFFF-AADFAD3B86B4}"/>
              </a:ext>
            </a:extLst>
          </p:cNvPr>
          <p:cNvGraphicFramePr>
            <a:graphicFrameLocks noChangeAspect="1"/>
          </p:cNvGraphicFramePr>
          <p:nvPr>
            <p:custDataLst>
              <p:tags r:id="rId1"/>
            </p:custDataLst>
          </p:nvPr>
        </p:nvGraphicFramePr>
        <p:xfrm>
          <a:off x="3175" y="2480"/>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4" name="think-cell data - do not delete" hidden="1">
                        <a:extLst>
                          <a:ext uri="{FF2B5EF4-FFF2-40B4-BE49-F238E27FC236}">
                            <a16:creationId xmlns:a16="http://schemas.microsoft.com/office/drawing/2014/main" id="{8E84CE81-3A89-1843-DFFF-AADFAD3B86B4}"/>
                          </a:ext>
                        </a:extLst>
                      </p:cNvPr>
                      <p:cNvPicPr/>
                      <p:nvPr/>
                    </p:nvPicPr>
                    <p:blipFill>
                      <a:blip r:embed="rId5"/>
                      <a:stretch>
                        <a:fillRect/>
                      </a:stretch>
                    </p:blipFill>
                    <p:spPr>
                      <a:xfrm>
                        <a:off x="3175" y="2480"/>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2421E9-0EAE-6AE5-299B-6F79581A45D2}"/>
              </a:ext>
            </a:extLst>
          </p:cNvPr>
          <p:cNvSpPr>
            <a:spLocks noGrp="1"/>
          </p:cNvSpPr>
          <p:nvPr>
            <p:ph type="title"/>
          </p:nvPr>
        </p:nvSpPr>
        <p:spPr>
          <a:xfrm>
            <a:off x="361856" y="348238"/>
            <a:ext cx="11471756" cy="332399"/>
          </a:xfrm>
        </p:spPr>
        <p:txBody>
          <a:bodyPr vert="horz">
            <a:noAutofit/>
          </a:bodyPr>
          <a:lstStyle/>
          <a:p>
            <a:r>
              <a:rPr lang="en-US" sz="2800"/>
              <a:t>Manager Customer Relations Contact  Information</a:t>
            </a:r>
          </a:p>
        </p:txBody>
      </p:sp>
      <p:sp>
        <p:nvSpPr>
          <p:cNvPr id="5" name="TextBox 4">
            <a:extLst>
              <a:ext uri="{FF2B5EF4-FFF2-40B4-BE49-F238E27FC236}">
                <a16:creationId xmlns:a16="http://schemas.microsoft.com/office/drawing/2014/main" id="{1BB2EFBB-F7ED-86F9-1E94-92F5F2AE1FA3}"/>
              </a:ext>
            </a:extLst>
          </p:cNvPr>
          <p:cNvSpPr txBox="1"/>
          <p:nvPr/>
        </p:nvSpPr>
        <p:spPr>
          <a:xfrm>
            <a:off x="163074" y="3846945"/>
            <a:ext cx="11468288" cy="1785104"/>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txBody>
          <a:bodyPr wrap="square">
            <a:spAutoFit/>
          </a:bodyPr>
          <a:lstStyle/>
          <a:p>
            <a:pPr marL="197941" lvl="1" algn="ctr">
              <a:spcAft>
                <a:spcPts val="1200"/>
              </a:spcAft>
              <a:buClr>
                <a:srgbClr val="005A92"/>
              </a:buClr>
            </a:pPr>
            <a:r>
              <a:rPr lang="en-US" sz="2000" dirty="0">
                <a:solidFill>
                  <a:schemeClr val="bg2">
                    <a:lumMod val="50000"/>
                  </a:schemeClr>
                </a:solidFill>
              </a:rPr>
              <a:t>Trina Webb</a:t>
            </a:r>
          </a:p>
          <a:p>
            <a:pPr marL="197941" lvl="1" algn="ctr">
              <a:spcAft>
                <a:spcPts val="1200"/>
              </a:spcAft>
              <a:buClr>
                <a:srgbClr val="005A92"/>
              </a:buClr>
            </a:pPr>
            <a:r>
              <a:rPr lang="en-US" sz="2000" dirty="0">
                <a:solidFill>
                  <a:schemeClr val="bg2">
                    <a:lumMod val="50000"/>
                  </a:schemeClr>
                </a:solidFill>
              </a:rPr>
              <a:t>Manager Customer Relations, Indiana District</a:t>
            </a:r>
          </a:p>
          <a:p>
            <a:pPr marL="197941" lvl="1" algn="ctr">
              <a:spcAft>
                <a:spcPts val="1200"/>
              </a:spcAft>
              <a:buClr>
                <a:srgbClr val="005A92"/>
              </a:buClr>
            </a:pPr>
            <a:r>
              <a:rPr lang="en-US" sz="2000" dirty="0">
                <a:solidFill>
                  <a:schemeClr val="bg2">
                    <a:lumMod val="50000"/>
                  </a:schemeClr>
                </a:solidFill>
              </a:rPr>
              <a:t>Office:(317) 870-8250</a:t>
            </a:r>
          </a:p>
          <a:p>
            <a:pPr marL="197941" lvl="1" algn="ctr">
              <a:spcAft>
                <a:spcPts val="1200"/>
              </a:spcAft>
              <a:buClr>
                <a:srgbClr val="005A92"/>
              </a:buClr>
            </a:pPr>
            <a:r>
              <a:rPr lang="en-US" sz="2000" dirty="0">
                <a:solidFill>
                  <a:schemeClr val="bg2">
                    <a:lumMod val="50000"/>
                  </a:schemeClr>
                </a:solidFill>
              </a:rPr>
              <a:t>Email: trina.y.webb@usps.gov</a:t>
            </a:r>
          </a:p>
        </p:txBody>
      </p:sp>
      <p:cxnSp>
        <p:nvCxnSpPr>
          <p:cNvPr id="3" name="Straight Connector 2">
            <a:extLst>
              <a:ext uri="{FF2B5EF4-FFF2-40B4-BE49-F238E27FC236}">
                <a16:creationId xmlns:a16="http://schemas.microsoft.com/office/drawing/2014/main" id="{2EC70190-36CE-4A1B-7CF6-3F98E7F99856}"/>
              </a:ext>
            </a:extLst>
          </p:cNvPr>
          <p:cNvCxnSpPr>
            <a:cxnSpLocks/>
          </p:cNvCxnSpPr>
          <p:nvPr/>
        </p:nvCxnSpPr>
        <p:spPr>
          <a:xfrm>
            <a:off x="443260" y="851445"/>
            <a:ext cx="440625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EB9C-4881-897D-BB7B-9EB6E6FE7C95}"/>
              </a:ext>
            </a:extLst>
          </p:cNvPr>
          <p:cNvPicPr>
            <a:picLocks noChangeAspect="1"/>
          </p:cNvPicPr>
          <p:nvPr/>
        </p:nvPicPr>
        <p:blipFill>
          <a:blip r:embed="rId6"/>
          <a:stretch>
            <a:fillRect/>
          </a:stretch>
        </p:blipFill>
        <p:spPr>
          <a:xfrm>
            <a:off x="4849511" y="1020605"/>
            <a:ext cx="2333951" cy="2486372"/>
          </a:xfrm>
          <a:prstGeom prst="rect">
            <a:avLst/>
          </a:prstGeom>
        </p:spPr>
      </p:pic>
      <p:pic>
        <p:nvPicPr>
          <p:cNvPr id="8" name="Picture 7">
            <a:extLst>
              <a:ext uri="{FF2B5EF4-FFF2-40B4-BE49-F238E27FC236}">
                <a16:creationId xmlns:a16="http://schemas.microsoft.com/office/drawing/2014/main" id="{93BA6D69-90AF-0F37-CEEB-7765B7662AAC}"/>
              </a:ext>
            </a:extLst>
          </p:cNvPr>
          <p:cNvPicPr>
            <a:picLocks noChangeAspect="1"/>
          </p:cNvPicPr>
          <p:nvPr/>
        </p:nvPicPr>
        <p:blipFill>
          <a:blip r:embed="rId7"/>
          <a:stretch>
            <a:fillRect/>
          </a:stretch>
        </p:blipFill>
        <p:spPr>
          <a:xfrm>
            <a:off x="0" y="6626332"/>
            <a:ext cx="1329043" cy="231668"/>
          </a:xfrm>
          <a:prstGeom prst="rect">
            <a:avLst/>
          </a:prstGeom>
        </p:spPr>
      </p:pic>
      <p:pic>
        <p:nvPicPr>
          <p:cNvPr id="9" name="Picture 8" descr="A picture containing person, wall, person, posing&#10;&#10;AI-generated content may be incorrect.">
            <a:extLst>
              <a:ext uri="{FF2B5EF4-FFF2-40B4-BE49-F238E27FC236}">
                <a16:creationId xmlns:a16="http://schemas.microsoft.com/office/drawing/2014/main" id="{71CD5901-7B06-D7EE-EA6A-D7734F05D1C1}"/>
              </a:ext>
            </a:extLst>
          </p:cNvPr>
          <p:cNvPicPr>
            <a:picLocks noChangeAspect="1"/>
          </p:cNvPicPr>
          <p:nvPr/>
        </p:nvPicPr>
        <p:blipFill>
          <a:blip r:embed="rId8"/>
          <a:stretch>
            <a:fillRect/>
          </a:stretch>
        </p:blipFill>
        <p:spPr>
          <a:xfrm>
            <a:off x="4849511" y="966912"/>
            <a:ext cx="2333951" cy="2969581"/>
          </a:xfrm>
          <a:prstGeom prst="rect">
            <a:avLst/>
          </a:prstGeom>
        </p:spPr>
      </p:pic>
    </p:spTree>
    <p:extLst>
      <p:ext uri="{BB962C8B-B14F-4D97-AF65-F5344CB8AC3E}">
        <p14:creationId xmlns:p14="http://schemas.microsoft.com/office/powerpoint/2010/main" val="3370788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0150-68CD-BDE6-45BE-CF5347AD45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7D172E-A7E0-A6F4-0ADB-993706523FD5}"/>
              </a:ext>
            </a:extLst>
          </p:cNvPr>
          <p:cNvSpPr>
            <a:spLocks noGrp="1"/>
          </p:cNvSpPr>
          <p:nvPr>
            <p:ph type="title"/>
          </p:nvPr>
        </p:nvSpPr>
        <p:spPr/>
        <p:txBody>
          <a:bodyPr>
            <a:normAutofit/>
          </a:bodyPr>
          <a:lstStyle/>
          <a:p>
            <a:r>
              <a:rPr lang="en-US" sz="3600"/>
              <a:t>Questions? </a:t>
            </a:r>
          </a:p>
        </p:txBody>
      </p:sp>
    </p:spTree>
    <p:extLst>
      <p:ext uri="{BB962C8B-B14F-4D97-AF65-F5344CB8AC3E}">
        <p14:creationId xmlns:p14="http://schemas.microsoft.com/office/powerpoint/2010/main" val="180062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10;&#10;AI-generated content may be incorrect.">
            <a:extLst>
              <a:ext uri="{FF2B5EF4-FFF2-40B4-BE49-F238E27FC236}">
                <a16:creationId xmlns:a16="http://schemas.microsoft.com/office/drawing/2014/main" id="{3F0BAAF2-F915-2F76-522B-4EFD87B56596}"/>
              </a:ext>
            </a:extLst>
          </p:cNvPr>
          <p:cNvPicPr>
            <a:picLocks noChangeAspect="1"/>
          </p:cNvPicPr>
          <p:nvPr/>
        </p:nvPicPr>
        <p:blipFill>
          <a:blip r:embed="rId3"/>
          <a:srcRect r="28888" b="-1"/>
          <a:stretch/>
        </p:blipFill>
        <p:spPr>
          <a:xfrm>
            <a:off x="0" y="1"/>
            <a:ext cx="12192000" cy="6118412"/>
          </a:xfrm>
          <a:prstGeom prst="rect">
            <a:avLst/>
          </a:prstGeom>
        </p:spPr>
      </p:pic>
      <p:sp>
        <p:nvSpPr>
          <p:cNvPr id="5" name="Title 3">
            <a:extLst>
              <a:ext uri="{FF2B5EF4-FFF2-40B4-BE49-F238E27FC236}">
                <a16:creationId xmlns:a16="http://schemas.microsoft.com/office/drawing/2014/main" id="{D1C3DE91-0F7A-6151-B189-5A18B0E6BC6D}"/>
              </a:ext>
            </a:extLst>
          </p:cNvPr>
          <p:cNvSpPr txBox="1">
            <a:spLocks/>
          </p:cNvSpPr>
          <p:nvPr/>
        </p:nvSpPr>
        <p:spPr>
          <a:xfrm>
            <a:off x="650240" y="739586"/>
            <a:ext cx="10891520" cy="369332"/>
          </a:xfrm>
          <a:prstGeom prst="rect">
            <a:avLst/>
          </a:prstGeom>
        </p:spPr>
        <p:txBody>
          <a:bodyPr vert="horz" lIns="91440" tIns="45720" rIns="91440" bIns="45720" rtlCol="0" anchor="ctr">
            <a:noAutofit/>
          </a:bodyPr>
          <a:lst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a:lstStyle>
          <a:p>
            <a:pPr algn="ctr"/>
            <a:r>
              <a:rPr lang="en-US" sz="4000"/>
              <a:t> Thank You! </a:t>
            </a:r>
          </a:p>
        </p:txBody>
      </p:sp>
    </p:spTree>
    <p:extLst>
      <p:ext uri="{BB962C8B-B14F-4D97-AF65-F5344CB8AC3E}">
        <p14:creationId xmlns:p14="http://schemas.microsoft.com/office/powerpoint/2010/main" val="713435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9BFD57-5394-DB24-9459-5AA0FC4985C0}"/>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7E039F-309E-DA13-96B4-2DAFE6B2F41E}"/>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6957459D-E9FC-9493-9E5B-540B91383A5E}"/>
              </a:ext>
            </a:extLst>
          </p:cNvPr>
          <p:cNvGraphicFramePr/>
          <p:nvPr>
            <p:custDataLst>
              <p:tags r:id="rId1"/>
            </p:custDataLst>
            <p:extLst>
              <p:ext uri="{D42A27DB-BD31-4B8C-83A1-F6EECF244321}">
                <p14:modId xmlns:p14="http://schemas.microsoft.com/office/powerpoint/2010/main" val="3808400362"/>
              </p:ext>
            </p:extLst>
          </p:nvPr>
        </p:nvGraphicFramePr>
        <p:xfrm>
          <a:off x="0" y="1151409"/>
          <a:ext cx="12192000" cy="4730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9">
            <a:extLst>
              <a:ext uri="{FF2B5EF4-FFF2-40B4-BE49-F238E27FC236}">
                <a16:creationId xmlns:a16="http://schemas.microsoft.com/office/drawing/2014/main" id="{940BA49D-1C49-2A22-84AC-602E13D67A41}"/>
              </a:ext>
            </a:extLst>
          </p:cNvPr>
          <p:cNvSpPr txBox="1">
            <a:spLocks/>
          </p:cNvSpPr>
          <p:nvPr/>
        </p:nvSpPr>
        <p:spPr>
          <a:xfrm>
            <a:off x="239487" y="227175"/>
            <a:ext cx="10515600" cy="651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3600" b="1">
                <a:solidFill>
                  <a:srgbClr val="005A92"/>
                </a:solidFill>
                <a:latin typeface="Arial" panose="020B0604020202020204" pitchFamily="34" charset="0"/>
                <a:cs typeface="Arial" panose="020B0604020202020204" pitchFamily="34" charset="0"/>
              </a:rPr>
              <a:t>ACS Process</a:t>
            </a:r>
            <a:endParaRPr lang="en-US" sz="3600" b="1">
              <a:solidFill>
                <a:srgbClr val="333366"/>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8E570BE-B82A-7114-9DBF-8D693D9F950D}"/>
              </a:ext>
            </a:extLst>
          </p:cNvPr>
          <p:cNvPicPr>
            <a:picLocks noChangeAspect="1"/>
          </p:cNvPicPr>
          <p:nvPr/>
        </p:nvPicPr>
        <p:blipFill>
          <a:blip r:embed="rId9"/>
          <a:stretch>
            <a:fillRect/>
          </a:stretch>
        </p:blipFill>
        <p:spPr>
          <a:xfrm>
            <a:off x="646232" y="4341759"/>
            <a:ext cx="9980017" cy="1676545"/>
          </a:xfrm>
          <a:prstGeom prst="rect">
            <a:avLst/>
          </a:prstGeom>
        </p:spPr>
      </p:pic>
      <p:cxnSp>
        <p:nvCxnSpPr>
          <p:cNvPr id="5" name="Straight Connector 4">
            <a:extLst>
              <a:ext uri="{FF2B5EF4-FFF2-40B4-BE49-F238E27FC236}">
                <a16:creationId xmlns:a16="http://schemas.microsoft.com/office/drawing/2014/main" id="{BE3ED3CC-86F0-C7F1-163F-45734485EEA7}"/>
              </a:ext>
            </a:extLst>
          </p:cNvPr>
          <p:cNvCxnSpPr>
            <a:cxnSpLocks/>
          </p:cNvCxnSpPr>
          <p:nvPr/>
        </p:nvCxnSpPr>
        <p:spPr>
          <a:xfrm>
            <a:off x="239487" y="878908"/>
            <a:ext cx="2892020"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4DA214-4AF3-CABB-CF50-2A03018E8B8F}"/>
              </a:ext>
            </a:extLst>
          </p:cNvPr>
          <p:cNvPicPr>
            <a:picLocks noChangeAspect="1"/>
          </p:cNvPicPr>
          <p:nvPr/>
        </p:nvPicPr>
        <p:blipFill>
          <a:blip r:embed="rId10"/>
          <a:stretch>
            <a:fillRect/>
          </a:stretch>
        </p:blipFill>
        <p:spPr>
          <a:xfrm>
            <a:off x="0" y="6626332"/>
            <a:ext cx="1121761" cy="231668"/>
          </a:xfrm>
          <a:prstGeom prst="rect">
            <a:avLst/>
          </a:prstGeom>
        </p:spPr>
      </p:pic>
    </p:spTree>
    <p:extLst>
      <p:ext uri="{BB962C8B-B14F-4D97-AF65-F5344CB8AC3E}">
        <p14:creationId xmlns:p14="http://schemas.microsoft.com/office/powerpoint/2010/main" val="24470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2181347C-8438-437A-98DE-2BD3AEFE0014}"/>
                                            </p:graphicEl>
                                          </p:spTgt>
                                        </p:tgtEl>
                                        <p:attrNameLst>
                                          <p:attrName>style.visibility</p:attrName>
                                        </p:attrNameLst>
                                      </p:cBhvr>
                                      <p:to>
                                        <p:strVal val="visible"/>
                                      </p:to>
                                    </p:set>
                                    <p:animEffect transition="in" filter="fade">
                                      <p:cBhvr>
                                        <p:cTn id="7" dur="1000"/>
                                        <p:tgtEl>
                                          <p:spTgt spid="4">
                                            <p:graphicEl>
                                              <a:dgm id="{2181347C-8438-437A-98DE-2BD3AEFE0014}"/>
                                            </p:graphicEl>
                                          </p:spTgt>
                                        </p:tgtEl>
                                      </p:cBhvr>
                                    </p:animEffect>
                                    <p:anim calcmode="lin" valueType="num">
                                      <p:cBhvr>
                                        <p:cTn id="8" dur="1000" fill="hold"/>
                                        <p:tgtEl>
                                          <p:spTgt spid="4">
                                            <p:graphicEl>
                                              <a:dgm id="{2181347C-8438-437A-98DE-2BD3AEFE001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2181347C-8438-437A-98DE-2BD3AEFE001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8106484F-D209-467B-839F-F90C53CC3E48}"/>
                                            </p:graphicEl>
                                          </p:spTgt>
                                        </p:tgtEl>
                                        <p:attrNameLst>
                                          <p:attrName>style.visibility</p:attrName>
                                        </p:attrNameLst>
                                      </p:cBhvr>
                                      <p:to>
                                        <p:strVal val="visible"/>
                                      </p:to>
                                    </p:set>
                                    <p:animEffect transition="in" filter="fade">
                                      <p:cBhvr>
                                        <p:cTn id="14" dur="1000"/>
                                        <p:tgtEl>
                                          <p:spTgt spid="4">
                                            <p:graphicEl>
                                              <a:dgm id="{8106484F-D209-467B-839F-F90C53CC3E48}"/>
                                            </p:graphicEl>
                                          </p:spTgt>
                                        </p:tgtEl>
                                      </p:cBhvr>
                                    </p:animEffect>
                                    <p:anim calcmode="lin" valueType="num">
                                      <p:cBhvr>
                                        <p:cTn id="15" dur="1000" fill="hold"/>
                                        <p:tgtEl>
                                          <p:spTgt spid="4">
                                            <p:graphicEl>
                                              <a:dgm id="{8106484F-D209-467B-839F-F90C53CC3E4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8106484F-D209-467B-839F-F90C53CC3E4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04B7A8AF-2079-455C-8790-5914035265C3}"/>
                                            </p:graphicEl>
                                          </p:spTgt>
                                        </p:tgtEl>
                                        <p:attrNameLst>
                                          <p:attrName>style.visibility</p:attrName>
                                        </p:attrNameLst>
                                      </p:cBhvr>
                                      <p:to>
                                        <p:strVal val="visible"/>
                                      </p:to>
                                    </p:set>
                                    <p:animEffect transition="in" filter="fade">
                                      <p:cBhvr>
                                        <p:cTn id="19" dur="1000"/>
                                        <p:tgtEl>
                                          <p:spTgt spid="4">
                                            <p:graphicEl>
                                              <a:dgm id="{04B7A8AF-2079-455C-8790-5914035265C3}"/>
                                            </p:graphicEl>
                                          </p:spTgt>
                                        </p:tgtEl>
                                      </p:cBhvr>
                                    </p:animEffect>
                                    <p:anim calcmode="lin" valueType="num">
                                      <p:cBhvr>
                                        <p:cTn id="20" dur="1000" fill="hold"/>
                                        <p:tgtEl>
                                          <p:spTgt spid="4">
                                            <p:graphicEl>
                                              <a:dgm id="{04B7A8AF-2079-455C-8790-5914035265C3}"/>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04B7A8AF-2079-455C-8790-5914035265C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04FDD8D8-4AA1-4393-882A-E5ADBE7175C5}"/>
                                            </p:graphicEl>
                                          </p:spTgt>
                                        </p:tgtEl>
                                        <p:attrNameLst>
                                          <p:attrName>style.visibility</p:attrName>
                                        </p:attrNameLst>
                                      </p:cBhvr>
                                      <p:to>
                                        <p:strVal val="visible"/>
                                      </p:to>
                                    </p:set>
                                    <p:animEffect transition="in" filter="fade">
                                      <p:cBhvr>
                                        <p:cTn id="26" dur="1000"/>
                                        <p:tgtEl>
                                          <p:spTgt spid="4">
                                            <p:graphicEl>
                                              <a:dgm id="{04FDD8D8-4AA1-4393-882A-E5ADBE7175C5}"/>
                                            </p:graphicEl>
                                          </p:spTgt>
                                        </p:tgtEl>
                                      </p:cBhvr>
                                    </p:animEffect>
                                    <p:anim calcmode="lin" valueType="num">
                                      <p:cBhvr>
                                        <p:cTn id="27" dur="1000" fill="hold"/>
                                        <p:tgtEl>
                                          <p:spTgt spid="4">
                                            <p:graphicEl>
                                              <a:dgm id="{04FDD8D8-4AA1-4393-882A-E5ADBE7175C5}"/>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04FDD8D8-4AA1-4393-882A-E5ADBE7175C5}"/>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05CE79BE-0896-4226-A758-F43E63B0255B}"/>
                                            </p:graphicEl>
                                          </p:spTgt>
                                        </p:tgtEl>
                                        <p:attrNameLst>
                                          <p:attrName>style.visibility</p:attrName>
                                        </p:attrNameLst>
                                      </p:cBhvr>
                                      <p:to>
                                        <p:strVal val="visible"/>
                                      </p:to>
                                    </p:set>
                                    <p:animEffect transition="in" filter="fade">
                                      <p:cBhvr>
                                        <p:cTn id="31" dur="1000"/>
                                        <p:tgtEl>
                                          <p:spTgt spid="4">
                                            <p:graphicEl>
                                              <a:dgm id="{05CE79BE-0896-4226-A758-F43E63B0255B}"/>
                                            </p:graphicEl>
                                          </p:spTgt>
                                        </p:tgtEl>
                                      </p:cBhvr>
                                    </p:animEffect>
                                    <p:anim calcmode="lin" valueType="num">
                                      <p:cBhvr>
                                        <p:cTn id="32" dur="1000" fill="hold"/>
                                        <p:tgtEl>
                                          <p:spTgt spid="4">
                                            <p:graphicEl>
                                              <a:dgm id="{05CE79BE-0896-4226-A758-F43E63B0255B}"/>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05CE79BE-0896-4226-A758-F43E63B0255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75A9DEE1-646D-4687-82AB-D70644A614E7}"/>
                                            </p:graphicEl>
                                          </p:spTgt>
                                        </p:tgtEl>
                                        <p:attrNameLst>
                                          <p:attrName>style.visibility</p:attrName>
                                        </p:attrNameLst>
                                      </p:cBhvr>
                                      <p:to>
                                        <p:strVal val="visible"/>
                                      </p:to>
                                    </p:set>
                                    <p:animEffect transition="in" filter="fade">
                                      <p:cBhvr>
                                        <p:cTn id="38" dur="1000"/>
                                        <p:tgtEl>
                                          <p:spTgt spid="4">
                                            <p:graphicEl>
                                              <a:dgm id="{75A9DEE1-646D-4687-82AB-D70644A614E7}"/>
                                            </p:graphicEl>
                                          </p:spTgt>
                                        </p:tgtEl>
                                      </p:cBhvr>
                                    </p:animEffect>
                                    <p:anim calcmode="lin" valueType="num">
                                      <p:cBhvr>
                                        <p:cTn id="39" dur="1000" fill="hold"/>
                                        <p:tgtEl>
                                          <p:spTgt spid="4">
                                            <p:graphicEl>
                                              <a:dgm id="{75A9DEE1-646D-4687-82AB-D70644A614E7}"/>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75A9DEE1-646D-4687-82AB-D70644A614E7}"/>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2ABEA2E9-C28D-4F73-832D-7CAF44153231}"/>
                                            </p:graphicEl>
                                          </p:spTgt>
                                        </p:tgtEl>
                                        <p:attrNameLst>
                                          <p:attrName>style.visibility</p:attrName>
                                        </p:attrNameLst>
                                      </p:cBhvr>
                                      <p:to>
                                        <p:strVal val="visible"/>
                                      </p:to>
                                    </p:set>
                                    <p:animEffect transition="in" filter="fade">
                                      <p:cBhvr>
                                        <p:cTn id="43" dur="1000"/>
                                        <p:tgtEl>
                                          <p:spTgt spid="4">
                                            <p:graphicEl>
                                              <a:dgm id="{2ABEA2E9-C28D-4F73-832D-7CAF44153231}"/>
                                            </p:graphicEl>
                                          </p:spTgt>
                                        </p:tgtEl>
                                      </p:cBhvr>
                                    </p:animEffect>
                                    <p:anim calcmode="lin" valueType="num">
                                      <p:cBhvr>
                                        <p:cTn id="44" dur="1000" fill="hold"/>
                                        <p:tgtEl>
                                          <p:spTgt spid="4">
                                            <p:graphicEl>
                                              <a:dgm id="{2ABEA2E9-C28D-4F73-832D-7CAF44153231}"/>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2ABEA2E9-C28D-4F73-832D-7CAF44153231}"/>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993E4023-48A0-4D66-88F3-CBD525F893BD}"/>
                                            </p:graphicEl>
                                          </p:spTgt>
                                        </p:tgtEl>
                                        <p:attrNameLst>
                                          <p:attrName>style.visibility</p:attrName>
                                        </p:attrNameLst>
                                      </p:cBhvr>
                                      <p:to>
                                        <p:strVal val="visible"/>
                                      </p:to>
                                    </p:set>
                                    <p:animEffect transition="in" filter="fade">
                                      <p:cBhvr>
                                        <p:cTn id="50" dur="1000"/>
                                        <p:tgtEl>
                                          <p:spTgt spid="4">
                                            <p:graphicEl>
                                              <a:dgm id="{993E4023-48A0-4D66-88F3-CBD525F893BD}"/>
                                            </p:graphicEl>
                                          </p:spTgt>
                                        </p:tgtEl>
                                      </p:cBhvr>
                                    </p:animEffect>
                                    <p:anim calcmode="lin" valueType="num">
                                      <p:cBhvr>
                                        <p:cTn id="51" dur="1000" fill="hold"/>
                                        <p:tgtEl>
                                          <p:spTgt spid="4">
                                            <p:graphicEl>
                                              <a:dgm id="{993E4023-48A0-4D66-88F3-CBD525F893BD}"/>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993E4023-48A0-4D66-88F3-CBD525F893B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85CE7EB7-8649-4A26-8747-FA65397AA28B}"/>
                                            </p:graphicEl>
                                          </p:spTgt>
                                        </p:tgtEl>
                                        <p:attrNameLst>
                                          <p:attrName>style.visibility</p:attrName>
                                        </p:attrNameLst>
                                      </p:cBhvr>
                                      <p:to>
                                        <p:strVal val="visible"/>
                                      </p:to>
                                    </p:set>
                                    <p:animEffect transition="in" filter="fade">
                                      <p:cBhvr>
                                        <p:cTn id="55" dur="1000"/>
                                        <p:tgtEl>
                                          <p:spTgt spid="4">
                                            <p:graphicEl>
                                              <a:dgm id="{85CE7EB7-8649-4A26-8747-FA65397AA28B}"/>
                                            </p:graphicEl>
                                          </p:spTgt>
                                        </p:tgtEl>
                                      </p:cBhvr>
                                    </p:animEffect>
                                    <p:anim calcmode="lin" valueType="num">
                                      <p:cBhvr>
                                        <p:cTn id="56" dur="1000" fill="hold"/>
                                        <p:tgtEl>
                                          <p:spTgt spid="4">
                                            <p:graphicEl>
                                              <a:dgm id="{85CE7EB7-8649-4A26-8747-FA65397AA28B}"/>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85CE7EB7-8649-4A26-8747-FA65397AA28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4E93A-8DA9-F7C0-B254-705E93FB802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F3A3AF2-79A5-471A-8229-C7002AFA2273}"/>
              </a:ext>
            </a:extLst>
          </p:cNvPr>
          <p:cNvSpPr>
            <a:spLocks noGrp="1"/>
          </p:cNvSpPr>
          <p:nvPr/>
        </p:nvSpPr>
        <p:spPr>
          <a:xfrm>
            <a:off x="594361" y="168725"/>
            <a:ext cx="11430000"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n-US" sz="2800" dirty="0">
                <a:solidFill>
                  <a:srgbClr val="005A92"/>
                </a:solidFill>
                <a:latin typeface="Arial" panose="020B0604020202020204" pitchFamily="34" charset="0"/>
                <a:cs typeface="Arial" panose="020B0604020202020204" pitchFamily="34" charset="0"/>
              </a:rPr>
              <a:t>Postmark Definition</a:t>
            </a:r>
          </a:p>
        </p:txBody>
      </p:sp>
      <p:sp>
        <p:nvSpPr>
          <p:cNvPr id="9" name="Content Placeholder 2">
            <a:extLst>
              <a:ext uri="{FF2B5EF4-FFF2-40B4-BE49-F238E27FC236}">
                <a16:creationId xmlns:a16="http://schemas.microsoft.com/office/drawing/2014/main" id="{6241490E-BA28-15A9-EEF0-F428B324C971}"/>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FE5890-4469-68D7-86A0-5BAA48A911AF}"/>
              </a:ext>
            </a:extLst>
          </p:cNvPr>
          <p:cNvSpPr txBox="1"/>
          <p:nvPr/>
        </p:nvSpPr>
        <p:spPr>
          <a:xfrm>
            <a:off x="174171" y="749154"/>
            <a:ext cx="11233059" cy="4196020"/>
          </a:xfrm>
          <a:prstGeom prst="rect">
            <a:avLst/>
          </a:prstGeom>
          <a:noFill/>
        </p:spPr>
        <p:txBody>
          <a:bodyPr wrap="square" lIns="91440" tIns="45720" rIns="91440" bIns="45720" anchor="t">
            <a:spAutoFit/>
          </a:bodyPr>
          <a:lstStyle/>
          <a:p>
            <a:pPr marL="285750" lvl="0" indent="-285750" defTabSz="913304">
              <a:lnSpc>
                <a:spcPct val="150000"/>
              </a:lnSpc>
              <a:buClr>
                <a:schemeClr val="tx1"/>
              </a:buClr>
              <a:buSzPct val="80000"/>
              <a:buFont typeface="Arial" panose="020B0604020202020204" pitchFamily="34" charset="0"/>
              <a:buChar char="•"/>
              <a:defRPr/>
            </a:pPr>
            <a:r>
              <a:rPr lang="en-US">
                <a:latin typeface="Arial"/>
                <a:cs typeface="Arial"/>
              </a:rPr>
              <a:t>August 12, 2025 –Proposed rule filed in the Federal Register – Comment Period ended on 9/11/2025</a:t>
            </a:r>
          </a:p>
          <a:p>
            <a:pPr marL="285750" lvl="0" indent="-285750" defTabSz="913304">
              <a:lnSpc>
                <a:spcPct val="150000"/>
              </a:lnSpc>
              <a:buClr>
                <a:schemeClr val="tx1"/>
              </a:buClr>
              <a:buSzPct val="80000"/>
              <a:buFont typeface="Arial" panose="020B0604020202020204" pitchFamily="34" charset="0"/>
              <a:buChar char="•"/>
              <a:defRPr/>
            </a:pPr>
            <a:r>
              <a:rPr lang="en-US">
                <a:latin typeface="Arial"/>
                <a:cs typeface="Arial"/>
              </a:rPr>
              <a:t>November 24, 2025 – Final Rule published in Federal Register</a:t>
            </a:r>
          </a:p>
          <a:p>
            <a:pPr marL="285750" lvl="0" indent="-285750" defTabSz="913304">
              <a:lnSpc>
                <a:spcPct val="150000"/>
              </a:lnSpc>
              <a:buClr>
                <a:schemeClr val="tx1"/>
              </a:buClr>
              <a:buSzPct val="80000"/>
              <a:buFont typeface="Arial" panose="020B0604020202020204" pitchFamily="34" charset="0"/>
              <a:buChar char="•"/>
              <a:defRPr/>
            </a:pPr>
            <a:r>
              <a:rPr lang="en-US">
                <a:latin typeface="Arial"/>
                <a:cs typeface="Arial"/>
              </a:rPr>
              <a:t>December 24, 2025 – Final Rule effective in the Domestic Mail Manual (DMM)</a:t>
            </a:r>
          </a:p>
          <a:p>
            <a:pPr marL="285750" indent="-285750" defTabSz="913304">
              <a:lnSpc>
                <a:spcPct val="150000"/>
              </a:lnSpc>
              <a:buClr>
                <a:schemeClr val="tx1"/>
              </a:buClr>
              <a:buSzPct val="80000"/>
              <a:buFont typeface="Arial" panose="020B0604020202020204" pitchFamily="34" charset="0"/>
              <a:buChar char="•"/>
              <a:defRPr/>
            </a:pPr>
            <a:r>
              <a:rPr lang="en-US">
                <a:latin typeface="Arial"/>
                <a:cs typeface="Arial"/>
              </a:rPr>
              <a:t>Addition to the Domestic Mail Manual (DMM) add Section 608.11 “Postmarks and Postal Possession.” </a:t>
            </a:r>
          </a:p>
          <a:p>
            <a:pPr marL="742950" lvl="1" indent="-285750" defTabSz="913304">
              <a:lnSpc>
                <a:spcPct val="150000"/>
              </a:lnSpc>
              <a:buClr>
                <a:schemeClr val="tx1"/>
              </a:buClr>
              <a:buSzPct val="80000"/>
              <a:buFont typeface="Arial" panose="020B0604020202020204" pitchFamily="34" charset="0"/>
              <a:buChar char="•"/>
              <a:defRPr/>
            </a:pPr>
            <a:r>
              <a:rPr lang="en-US">
                <a:latin typeface="Arial"/>
                <a:cs typeface="Arial"/>
              </a:rPr>
              <a:t>This Section identifies the types of Postal Service markings that qualify as postmarks, and describes the circumstances under which those markings are applied. It also advises customers of how to obtain evidence of the date on which the Postal Service accepts possession of their mailings.</a:t>
            </a:r>
          </a:p>
          <a:p>
            <a:pPr marL="742950" lvl="1" indent="-285750" defTabSz="913304">
              <a:lnSpc>
                <a:spcPct val="150000"/>
              </a:lnSpc>
              <a:buClr>
                <a:schemeClr val="tx1"/>
              </a:buClr>
              <a:buSzPct val="80000"/>
              <a:buFont typeface="Arial" panose="020B0604020202020204" pitchFamily="34" charset="0"/>
              <a:buChar char="•"/>
              <a:defRPr/>
            </a:pPr>
            <a:r>
              <a:rPr lang="en-US">
                <a:latin typeface="Arial"/>
                <a:cs typeface="Arial"/>
              </a:rPr>
              <a:t>This new language in the DMM does not change any existing postal operations or postmarking practices but is instead intended to improve public understanding of postmarks and their relationship to the date of mailing.</a:t>
            </a:r>
            <a:endParaRPr kumimoji="0" lang="en-US" b="0" i="0" u="none" strike="sngStrike" kern="1200" cap="none" spc="0" normalizeH="0" baseline="0" noProof="0">
              <a:ln>
                <a:noFill/>
              </a:ln>
              <a:solidFill>
                <a:srgbClr val="FF0000"/>
              </a:solidFill>
              <a:effectLst/>
              <a:uLnTx/>
              <a:uFillTx/>
              <a:latin typeface="Arial" panose="020B0604020202020204" pitchFamily="34" charset="0"/>
              <a:ea typeface="Aptos" panose="020B00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80363C19-FA49-2F1C-588E-6CF65169FD91}"/>
              </a:ext>
            </a:extLst>
          </p:cNvPr>
          <p:cNvCxnSpPr>
            <a:cxnSpLocks/>
          </p:cNvCxnSpPr>
          <p:nvPr/>
        </p:nvCxnSpPr>
        <p:spPr>
          <a:xfrm>
            <a:off x="594361" y="749154"/>
            <a:ext cx="4058321"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881680-52E0-6945-A951-9B1482B47B42}"/>
              </a:ext>
            </a:extLst>
          </p:cNvPr>
          <p:cNvSpPr txBox="1"/>
          <p:nvPr/>
        </p:nvSpPr>
        <p:spPr>
          <a:xfrm>
            <a:off x="6541477" y="5454159"/>
            <a:ext cx="6096000" cy="369332"/>
          </a:xfrm>
          <a:prstGeom prst="rect">
            <a:avLst/>
          </a:prstGeom>
          <a:noFill/>
        </p:spPr>
        <p:txBody>
          <a:bodyPr wrap="square">
            <a:spAutoFit/>
          </a:bodyPr>
          <a:lstStyle/>
          <a:p>
            <a:r>
              <a:rPr lang="en-US" sz="1800" u="sng">
                <a:solidFill>
                  <a:srgbClr val="467886"/>
                </a:solidFill>
                <a:effectLst/>
                <a:latin typeface="Arial" panose="020B0604020202020204" pitchFamily="34" charset="0"/>
                <a:ea typeface="Aptos" panose="020B0004020202020204" pitchFamily="34" charset="0"/>
                <a:hlinkClick r:id="rId3"/>
              </a:rPr>
              <a:t>Federal Register :: Postmarks and Postal Possession</a:t>
            </a:r>
            <a:endParaRPr lang="en-US"/>
          </a:p>
        </p:txBody>
      </p:sp>
      <p:sp>
        <p:nvSpPr>
          <p:cNvPr id="4" name="TextBox 3">
            <a:extLst>
              <a:ext uri="{FF2B5EF4-FFF2-40B4-BE49-F238E27FC236}">
                <a16:creationId xmlns:a16="http://schemas.microsoft.com/office/drawing/2014/main" id="{BF227DC4-A87F-F9CC-74BC-5430D3BCF804}"/>
              </a:ext>
            </a:extLst>
          </p:cNvPr>
          <p:cNvSpPr txBox="1"/>
          <p:nvPr/>
        </p:nvSpPr>
        <p:spPr>
          <a:xfrm>
            <a:off x="0" y="6596390"/>
            <a:ext cx="6094520" cy="215444"/>
          </a:xfrm>
          <a:prstGeom prst="rect">
            <a:avLst/>
          </a:prstGeom>
          <a:noFill/>
        </p:spPr>
        <p:txBody>
          <a:bodyPr wrap="square">
            <a:spAutoFit/>
          </a:bodyPr>
          <a:lstStyle/>
          <a:p>
            <a:r>
              <a:rPr lang="en-US" sz="800" dirty="0">
                <a:solidFill>
                  <a:schemeClr val="bg1"/>
                </a:solidFill>
              </a:rPr>
              <a:t>Version:  1/09/2026</a:t>
            </a:r>
          </a:p>
        </p:txBody>
      </p:sp>
    </p:spTree>
    <p:extLst>
      <p:ext uri="{BB962C8B-B14F-4D97-AF65-F5344CB8AC3E}">
        <p14:creationId xmlns:p14="http://schemas.microsoft.com/office/powerpoint/2010/main" val="247215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C89A-F62B-C9C6-91B4-6C26B4BBDD4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B39DA69-2E39-0D2D-A1F2-24FE9FA3F916}"/>
              </a:ext>
            </a:extLst>
          </p:cNvPr>
          <p:cNvSpPr>
            <a:spLocks noGrp="1"/>
          </p:cNvSpPr>
          <p:nvPr/>
        </p:nvSpPr>
        <p:spPr>
          <a:xfrm>
            <a:off x="594361" y="168725"/>
            <a:ext cx="11430000"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n-US" sz="2400">
                <a:solidFill>
                  <a:srgbClr val="005A92"/>
                </a:solidFill>
                <a:latin typeface="Arial" panose="020B0604020202020204" pitchFamily="34" charset="0"/>
                <a:cs typeface="Arial" panose="020B0604020202020204" pitchFamily="34" charset="0"/>
              </a:rPr>
              <a:t>Postmarking Myths and Facts</a:t>
            </a:r>
          </a:p>
        </p:txBody>
      </p:sp>
      <p:sp>
        <p:nvSpPr>
          <p:cNvPr id="9" name="Content Placeholder 2">
            <a:extLst>
              <a:ext uri="{FF2B5EF4-FFF2-40B4-BE49-F238E27FC236}">
                <a16:creationId xmlns:a16="http://schemas.microsoft.com/office/drawing/2014/main" id="{9898467B-C4AD-760F-27FF-735FD5E86E81}"/>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F072BD-0FFB-2C7D-5438-808FB24490DE}"/>
              </a:ext>
            </a:extLst>
          </p:cNvPr>
          <p:cNvSpPr txBox="1"/>
          <p:nvPr/>
        </p:nvSpPr>
        <p:spPr>
          <a:xfrm>
            <a:off x="213064" y="961032"/>
            <a:ext cx="11527211" cy="4062651"/>
          </a:xfrm>
          <a:prstGeom prst="rect">
            <a:avLst/>
          </a:prstGeom>
          <a:noFill/>
        </p:spPr>
        <p:txBody>
          <a:bodyPr wrap="square" lIns="91440" tIns="45720" rIns="91440" bIns="45720" anchor="t">
            <a:spAutoFit/>
          </a:bodyPr>
          <a:lstStyle/>
          <a:p>
            <a:pPr defTabSz="913304">
              <a:buClr>
                <a:srgbClr val="000000"/>
              </a:buClr>
              <a:buSzPct val="80000"/>
              <a:defRPr/>
            </a:pPr>
            <a:r>
              <a:rPr lang="en-US" sz="2000" b="1"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MYTH</a:t>
            </a:r>
            <a:r>
              <a:rPr lang="en-US" sz="2000"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  The Postal Service has changed the way postmarks are applied to mailpieces</a:t>
            </a:r>
          </a:p>
          <a:p>
            <a:pPr marL="285750" indent="-285750" defTabSz="913304">
              <a:buClr>
                <a:srgbClr val="000000"/>
              </a:buClr>
              <a:buSzPct val="80000"/>
              <a:buFont typeface="Arial" panose="020B0604020202020204" pitchFamily="34" charset="0"/>
              <a:buChar char="•"/>
              <a:defRPr/>
            </a:pPr>
            <a:endParaRPr lang="en-US" sz="2000"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FACT</a:t>
            </a:r>
            <a:r>
              <a:rPr lang="en-US" sz="2000"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  The Postal Service has not changed and is not changing our postmarking practices, which have been consistent since we began moving away from hand-canceling every item at Post Offices decades ago.</a:t>
            </a:r>
          </a:p>
          <a:p>
            <a:pPr defTabSz="913304">
              <a:buClr>
                <a:srgbClr val="000000"/>
              </a:buClr>
              <a:buSzPct val="80000"/>
              <a:defRPr/>
            </a:pPr>
            <a:endParaRPr lang="en-US" sz="2000"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dirty="0">
                <a:latin typeface="Arial" panose="020B0604020202020204" pitchFamily="34" charset="0"/>
                <a:ea typeface="Aptos" panose="020B0004020202020204" pitchFamily="34" charset="0"/>
                <a:cs typeface="Arial" panose="020B0604020202020204" pitchFamily="34" charset="0"/>
              </a:rPr>
              <a:t>MYTH</a:t>
            </a:r>
            <a:r>
              <a:rPr lang="en-US" sz="2000" dirty="0">
                <a:latin typeface="Arial" panose="020B0604020202020204" pitchFamily="34" charset="0"/>
                <a:ea typeface="Aptos" panose="020B0004020202020204" pitchFamily="34" charset="0"/>
                <a:cs typeface="Arial" panose="020B0604020202020204" pitchFamily="34" charset="0"/>
              </a:rPr>
              <a:t>:  The Postal Service has long offered the postmark as a way of proving when mail was sent</a:t>
            </a:r>
          </a:p>
          <a:p>
            <a:pPr defTabSz="913304">
              <a:buClr>
                <a:srgbClr val="000000"/>
              </a:buClr>
              <a:buSzPct val="80000"/>
              <a:defRPr/>
            </a:pPr>
            <a:endParaRPr lang="en-US" sz="2000"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dirty="0">
                <a:latin typeface="Arial" panose="020B0604020202020204" pitchFamily="34" charset="0"/>
                <a:ea typeface="Aptos" panose="020B0004020202020204" pitchFamily="34" charset="0"/>
                <a:cs typeface="Arial" panose="020B0604020202020204" pitchFamily="34" charset="0"/>
              </a:rPr>
              <a:t>FACT</a:t>
            </a:r>
            <a:r>
              <a:rPr lang="en-US" sz="2000" dirty="0">
                <a:latin typeface="Arial" panose="020B0604020202020204" pitchFamily="34" charset="0"/>
                <a:ea typeface="Aptos" panose="020B0004020202020204" pitchFamily="34" charset="0"/>
                <a:cs typeface="Arial" panose="020B0604020202020204" pitchFamily="34" charset="0"/>
              </a:rPr>
              <a:t>:  Customers have used postmarking for their own purposes, but postmarking is not and has not been a service that the Postal Service has provided to the public for such purposes. The postmark has always fundamentally existed to perform functions (including cancelation of postage) internal to Postal Service operations. </a:t>
            </a:r>
          </a:p>
          <a:p>
            <a:pPr defTabSz="913304">
              <a:buClr>
                <a:srgbClr val="000000"/>
              </a:buClr>
              <a:buSzPct val="80000"/>
              <a:defRPr/>
            </a:pPr>
            <a:endParaRPr lang="en-US" b="1" dirty="0">
              <a:latin typeface="Arial" panose="020B0604020202020204" pitchFamily="34" charset="0"/>
              <a:ea typeface="Aptos" panose="020B00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837C7A9A-6542-1768-3200-81C413D3793F}"/>
              </a:ext>
            </a:extLst>
          </p:cNvPr>
          <p:cNvCxnSpPr>
            <a:cxnSpLocks/>
          </p:cNvCxnSpPr>
          <p:nvPr/>
        </p:nvCxnSpPr>
        <p:spPr>
          <a:xfrm>
            <a:off x="594361" y="749154"/>
            <a:ext cx="4488278"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D87996-DB32-9884-5F50-AC3727C7B1BC}"/>
              </a:ext>
            </a:extLst>
          </p:cNvPr>
          <p:cNvPicPr>
            <a:picLocks noChangeAspect="1"/>
          </p:cNvPicPr>
          <p:nvPr/>
        </p:nvPicPr>
        <p:blipFill>
          <a:blip r:embed="rId3"/>
          <a:stretch>
            <a:fillRect/>
          </a:stretch>
        </p:blipFill>
        <p:spPr>
          <a:xfrm>
            <a:off x="0" y="6626332"/>
            <a:ext cx="1469263" cy="231668"/>
          </a:xfrm>
          <a:prstGeom prst="rect">
            <a:avLst/>
          </a:prstGeom>
        </p:spPr>
      </p:pic>
      <p:sp>
        <p:nvSpPr>
          <p:cNvPr id="6" name="TextBox 5">
            <a:extLst>
              <a:ext uri="{FF2B5EF4-FFF2-40B4-BE49-F238E27FC236}">
                <a16:creationId xmlns:a16="http://schemas.microsoft.com/office/drawing/2014/main" id="{83D6C56E-643B-CC0C-F1BA-FF15CC97B2D8}"/>
              </a:ext>
            </a:extLst>
          </p:cNvPr>
          <p:cNvSpPr txBox="1"/>
          <p:nvPr/>
        </p:nvSpPr>
        <p:spPr>
          <a:xfrm>
            <a:off x="132161" y="5599860"/>
            <a:ext cx="2158661" cy="646331"/>
          </a:xfrm>
          <a:prstGeom prst="rect">
            <a:avLst/>
          </a:prstGeom>
          <a:noFill/>
        </p:spPr>
        <p:txBody>
          <a:bodyPr wrap="square">
            <a:spAutoFit/>
          </a:bodyPr>
          <a:lstStyle/>
          <a:p>
            <a:r>
              <a:rPr lang="en-US" dirty="0">
                <a:hlinkClick r:id="rId4"/>
              </a:rPr>
              <a:t>Postmarking FAQs</a:t>
            </a:r>
            <a:endParaRPr lang="en-US" dirty="0"/>
          </a:p>
          <a:p>
            <a:endParaRPr lang="en-US" dirty="0"/>
          </a:p>
        </p:txBody>
      </p:sp>
    </p:spTree>
    <p:extLst>
      <p:ext uri="{BB962C8B-B14F-4D97-AF65-F5344CB8AC3E}">
        <p14:creationId xmlns:p14="http://schemas.microsoft.com/office/powerpoint/2010/main" val="411785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D598-E006-B070-FE36-D9AB22A06F2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B504213-6A53-A688-B03E-C0338396DB4F}"/>
              </a:ext>
            </a:extLst>
          </p:cNvPr>
          <p:cNvSpPr>
            <a:spLocks noGrp="1"/>
          </p:cNvSpPr>
          <p:nvPr/>
        </p:nvSpPr>
        <p:spPr>
          <a:xfrm>
            <a:off x="594361" y="168725"/>
            <a:ext cx="11430000" cy="46928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E387C"/>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n-US" sz="2400">
                <a:solidFill>
                  <a:srgbClr val="005A92"/>
                </a:solidFill>
                <a:latin typeface="Arial" panose="020B0604020202020204" pitchFamily="34" charset="0"/>
                <a:cs typeface="Arial" panose="020B0604020202020204" pitchFamily="34" charset="0"/>
              </a:rPr>
              <a:t>Postmarking Myths and Facts</a:t>
            </a:r>
          </a:p>
        </p:txBody>
      </p:sp>
      <p:sp>
        <p:nvSpPr>
          <p:cNvPr id="9" name="Content Placeholder 2">
            <a:extLst>
              <a:ext uri="{FF2B5EF4-FFF2-40B4-BE49-F238E27FC236}">
                <a16:creationId xmlns:a16="http://schemas.microsoft.com/office/drawing/2014/main" id="{CDAC223D-8966-21B4-7F61-E5065838584B}"/>
              </a:ext>
            </a:extLst>
          </p:cNvPr>
          <p:cNvSpPr>
            <a:spLocks noGrp="1"/>
          </p:cNvSpPr>
          <p:nvPr/>
        </p:nvSpPr>
        <p:spPr>
          <a:xfrm>
            <a:off x="1211492" y="1258140"/>
            <a:ext cx="7369945" cy="2976888"/>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Wingdings" pitchFamily="2" charset="2"/>
              <a:buChar char="§"/>
              <a:defRPr sz="2400" kern="1200">
                <a:solidFill>
                  <a:srgbClr val="1E387C"/>
                </a:solidFill>
                <a:latin typeface="+mj-lt"/>
                <a:ea typeface="+mj-ea"/>
                <a:cs typeface="+mj-cs"/>
              </a:defRPr>
            </a:lvl1pPr>
            <a:lvl2pPr marL="685800" indent="-228600" algn="l" defTabSz="914400" rtl="0" eaLnBrk="1" latinLnBrk="0" hangingPunct="1">
              <a:lnSpc>
                <a:spcPct val="90000"/>
              </a:lnSpc>
              <a:spcBef>
                <a:spcPts val="500"/>
              </a:spcBef>
              <a:buClr>
                <a:srgbClr val="0070C0"/>
              </a:buClr>
              <a:buFont typeface="Wingdings" pitchFamily="2" charset="2"/>
              <a:buChar char="§"/>
              <a:defRPr sz="2000" kern="1200">
                <a:solidFill>
                  <a:srgbClr val="1E387C"/>
                </a:solidFill>
                <a:latin typeface="+mj-lt"/>
                <a:ea typeface="+mj-ea"/>
                <a:cs typeface="+mj-cs"/>
              </a:defRPr>
            </a:lvl2pPr>
            <a:lvl3pPr marL="1143000" indent="-228600" algn="l" defTabSz="914400" rtl="0" eaLnBrk="1" latinLnBrk="0" hangingPunct="1">
              <a:lnSpc>
                <a:spcPct val="90000"/>
              </a:lnSpc>
              <a:spcBef>
                <a:spcPts val="500"/>
              </a:spcBef>
              <a:buClr>
                <a:srgbClr val="0070C0"/>
              </a:buClr>
              <a:buFont typeface="Wingdings" pitchFamily="2" charset="2"/>
              <a:buChar char="§"/>
              <a:defRPr sz="1800" kern="1200">
                <a:solidFill>
                  <a:srgbClr val="1E387C"/>
                </a:solidFill>
                <a:latin typeface="+mj-lt"/>
                <a:ea typeface="+mj-ea"/>
                <a:cs typeface="+mj-cs"/>
              </a:defRPr>
            </a:lvl3pPr>
            <a:lvl4pPr marL="16002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4pPr>
            <a:lvl5pPr marL="2057400" indent="-228600" algn="l" defTabSz="914400" rtl="0" eaLnBrk="1" latinLnBrk="0" hangingPunct="1">
              <a:lnSpc>
                <a:spcPct val="90000"/>
              </a:lnSpc>
              <a:spcBef>
                <a:spcPts val="500"/>
              </a:spcBef>
              <a:buClr>
                <a:srgbClr val="0070C0"/>
              </a:buClr>
              <a:buFont typeface="Wingdings" pitchFamily="2" charset="2"/>
              <a:buChar char="§"/>
              <a:defRPr sz="1600" kern="1200">
                <a:solidFill>
                  <a:srgbClr val="1E387C"/>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B889484-2882-D454-E7C0-836D7B3F305D}"/>
              </a:ext>
            </a:extLst>
          </p:cNvPr>
          <p:cNvSpPr txBox="1"/>
          <p:nvPr/>
        </p:nvSpPr>
        <p:spPr>
          <a:xfrm>
            <a:off x="248690" y="961032"/>
            <a:ext cx="11527211" cy="3785652"/>
          </a:xfrm>
          <a:prstGeom prst="rect">
            <a:avLst/>
          </a:prstGeom>
          <a:noFill/>
        </p:spPr>
        <p:txBody>
          <a:bodyPr wrap="square" lIns="91440" tIns="45720" rIns="91440" bIns="45720" anchor="t">
            <a:spAutoFit/>
          </a:bodyPr>
          <a:lstStyle/>
          <a:p>
            <a:pPr defTabSz="913304">
              <a:buClr>
                <a:srgbClr val="000000"/>
              </a:buClr>
              <a:buSzPct val="80000"/>
              <a:defRPr/>
            </a:pPr>
            <a:r>
              <a:rPr lang="en-US" sz="2000" b="1"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MYTH: </a:t>
            </a:r>
            <a:r>
              <a:rPr lang="en-US" sz="2000"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The Postal Service didn’t notify the public about this update to its language </a:t>
            </a:r>
            <a:endParaRPr lang="en-US" sz="2000"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endParaRPr lang="en-US" sz="2000" b="1"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FACT:  </a:t>
            </a:r>
            <a:r>
              <a:rPr lang="en-US" sz="2000" i="0" u="none" kern="1200" cap="none" spc="0" normalizeH="0" baseline="0" noProof="0" dirty="0">
                <a:ln>
                  <a:noFill/>
                </a:ln>
                <a:effectLst/>
                <a:uLnTx/>
                <a:uFillTx/>
                <a:latin typeface="Arial" panose="020B0604020202020204" pitchFamily="34" charset="0"/>
                <a:ea typeface="Aptos" panose="020B0004020202020204" pitchFamily="34" charset="0"/>
                <a:cs typeface="Arial" panose="020B0604020202020204" pitchFamily="34" charset="0"/>
              </a:rPr>
              <a:t>The Postal Service engaged in discussions with customer groups, posted information on our website, and initiated a public notice and comment period in the Federal Register in August 2025, which concluded when the Postal Service published its final notice on this topic, including responses to the comments received, in November 2025. </a:t>
            </a:r>
          </a:p>
          <a:p>
            <a:pPr defTabSz="913304">
              <a:buClr>
                <a:srgbClr val="000000"/>
              </a:buClr>
              <a:buSzPct val="80000"/>
              <a:defRPr/>
            </a:pPr>
            <a:endParaRPr lang="en-US" sz="2000"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dirty="0">
                <a:latin typeface="Arial" panose="020B0604020202020204" pitchFamily="34" charset="0"/>
                <a:ea typeface="Aptos" panose="020B0004020202020204" pitchFamily="34" charset="0"/>
                <a:cs typeface="Arial" panose="020B0604020202020204" pitchFamily="34" charset="0"/>
              </a:rPr>
              <a:t>MYTH:  </a:t>
            </a:r>
            <a:r>
              <a:rPr lang="en-US" sz="2000" dirty="0">
                <a:latin typeface="Arial" panose="020B0604020202020204" pitchFamily="34" charset="0"/>
                <a:ea typeface="Aptos" panose="020B0004020202020204" pitchFamily="34" charset="0"/>
                <a:cs typeface="Arial" panose="020B0604020202020204" pitchFamily="34" charset="0"/>
              </a:rPr>
              <a:t>Postmarks show when and where the Postal Service took possession of my mail </a:t>
            </a:r>
          </a:p>
          <a:p>
            <a:pPr defTabSz="913304">
              <a:buClr>
                <a:srgbClr val="000000"/>
              </a:buClr>
              <a:buSzPct val="80000"/>
              <a:defRPr/>
            </a:pPr>
            <a:endParaRPr lang="en-US" sz="2000" b="1" dirty="0">
              <a:latin typeface="Arial" panose="020B0604020202020204" pitchFamily="34" charset="0"/>
              <a:ea typeface="Aptos" panose="020B0004020202020204" pitchFamily="34" charset="0"/>
              <a:cs typeface="Arial" panose="020B0604020202020204" pitchFamily="34" charset="0"/>
            </a:endParaRPr>
          </a:p>
          <a:p>
            <a:pPr defTabSz="913304">
              <a:buClr>
                <a:srgbClr val="000000"/>
              </a:buClr>
              <a:buSzPct val="80000"/>
              <a:defRPr/>
            </a:pPr>
            <a:r>
              <a:rPr lang="en-US" sz="2000" b="1" dirty="0">
                <a:latin typeface="Arial" panose="020B0604020202020204" pitchFamily="34" charset="0"/>
                <a:ea typeface="Aptos" panose="020B0004020202020204" pitchFamily="34" charset="0"/>
                <a:cs typeface="Arial" panose="020B0604020202020204" pitchFamily="34" charset="0"/>
              </a:rPr>
              <a:t>FACT:  </a:t>
            </a:r>
            <a:r>
              <a:rPr lang="en-US" sz="2000" dirty="0">
                <a:latin typeface="Arial" panose="020B0604020202020204" pitchFamily="34" charset="0"/>
                <a:ea typeface="Aptos" panose="020B0004020202020204" pitchFamily="34" charset="0"/>
                <a:cs typeface="Arial" panose="020B0604020202020204" pitchFamily="34" charset="0"/>
              </a:rPr>
              <a:t>A postmark date does not necessarily indicate the first day that the Postal Service took possession of the </a:t>
            </a:r>
            <a:r>
              <a:rPr lang="en-US" sz="2000" dirty="0" err="1">
                <a:latin typeface="Arial" panose="020B0604020202020204" pitchFamily="34" charset="0"/>
                <a:ea typeface="Aptos" panose="020B0004020202020204" pitchFamily="34" charset="0"/>
                <a:cs typeface="Arial" panose="020B0604020202020204" pitchFamily="34" charset="0"/>
              </a:rPr>
              <a:t>mailpiece</a:t>
            </a:r>
            <a:r>
              <a:rPr lang="en-US" sz="2000" dirty="0">
                <a:latin typeface="Arial" panose="020B0604020202020204" pitchFamily="34" charset="0"/>
                <a:ea typeface="Aptos" panose="020B0004020202020204" pitchFamily="34" charset="0"/>
                <a:cs typeface="Arial" panose="020B0604020202020204" pitchFamily="34" charset="0"/>
              </a:rPr>
              <a:t>. Rather, it confirms that the Postal Service accepted custody of a </a:t>
            </a:r>
            <a:r>
              <a:rPr lang="en-US" sz="2000" dirty="0" err="1">
                <a:latin typeface="Arial" panose="020B0604020202020204" pitchFamily="34" charset="0"/>
                <a:ea typeface="Aptos" panose="020B0004020202020204" pitchFamily="34" charset="0"/>
                <a:cs typeface="Arial" panose="020B0604020202020204" pitchFamily="34" charset="0"/>
              </a:rPr>
              <a:t>mailpiece</a:t>
            </a:r>
            <a:r>
              <a:rPr lang="en-US" sz="2000" dirty="0">
                <a:latin typeface="Arial" panose="020B0604020202020204" pitchFamily="34" charset="0"/>
                <a:ea typeface="Aptos" panose="020B0004020202020204" pitchFamily="34" charset="0"/>
                <a:cs typeface="Arial" panose="020B0604020202020204" pitchFamily="34" charset="0"/>
              </a:rPr>
              <a:t>, and that the </a:t>
            </a:r>
            <a:r>
              <a:rPr lang="en-US" sz="2000" dirty="0" err="1">
                <a:latin typeface="Arial" panose="020B0604020202020204" pitchFamily="34" charset="0"/>
                <a:ea typeface="Aptos" panose="020B0004020202020204" pitchFamily="34" charset="0"/>
                <a:cs typeface="Arial" panose="020B0604020202020204" pitchFamily="34" charset="0"/>
              </a:rPr>
              <a:t>mailpiece</a:t>
            </a:r>
            <a:r>
              <a:rPr lang="en-US" sz="2000" dirty="0">
                <a:latin typeface="Arial" panose="020B0604020202020204" pitchFamily="34" charset="0"/>
                <a:ea typeface="Aptos" panose="020B0004020202020204" pitchFamily="34" charset="0"/>
                <a:cs typeface="Arial" panose="020B0604020202020204" pitchFamily="34" charset="0"/>
              </a:rPr>
              <a:t> was in the possession of the Postal Service on the identified date. </a:t>
            </a:r>
            <a:endParaRPr lang="en-US" dirty="0">
              <a:latin typeface="Arial" panose="020B0604020202020204" pitchFamily="34" charset="0"/>
              <a:ea typeface="Aptos" panose="020B00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7B0A421A-A164-5DD9-6D75-76253851C582}"/>
              </a:ext>
            </a:extLst>
          </p:cNvPr>
          <p:cNvCxnSpPr>
            <a:cxnSpLocks/>
          </p:cNvCxnSpPr>
          <p:nvPr/>
        </p:nvCxnSpPr>
        <p:spPr>
          <a:xfrm>
            <a:off x="594361" y="749154"/>
            <a:ext cx="4440777" cy="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FB4AE96-CA99-F714-2906-B66B34F4EC24}"/>
              </a:ext>
            </a:extLst>
          </p:cNvPr>
          <p:cNvPicPr>
            <a:picLocks noChangeAspect="1"/>
          </p:cNvPicPr>
          <p:nvPr/>
        </p:nvPicPr>
        <p:blipFill>
          <a:blip r:embed="rId3"/>
          <a:stretch>
            <a:fillRect/>
          </a:stretch>
        </p:blipFill>
        <p:spPr>
          <a:xfrm>
            <a:off x="0" y="6626332"/>
            <a:ext cx="1426588" cy="231668"/>
          </a:xfrm>
          <a:prstGeom prst="rect">
            <a:avLst/>
          </a:prstGeom>
        </p:spPr>
      </p:pic>
    </p:spTree>
    <p:extLst>
      <p:ext uri="{BB962C8B-B14F-4D97-AF65-F5344CB8AC3E}">
        <p14:creationId xmlns:p14="http://schemas.microsoft.com/office/powerpoint/2010/main" val="208415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F1BF-0790-463B-3D52-66A2BB454B6F}"/>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669913E6-92DB-CDD5-15E1-0F28EDD927F6}"/>
              </a:ext>
            </a:extLst>
          </p:cNvPr>
          <p:cNvGraphicFramePr>
            <a:graphicFrameLocks noChangeAspect="1"/>
          </p:cNvGraphicFramePr>
          <p:nvPr>
            <p:custDataLst>
              <p:tags r:id="rId1"/>
            </p:custDataLst>
          </p:nvPr>
        </p:nvGraphicFramePr>
        <p:xfrm>
          <a:off x="3176" y="2480"/>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0" name="think-cell data - do not delete" hidden="1">
                        <a:extLst>
                          <a:ext uri="{FF2B5EF4-FFF2-40B4-BE49-F238E27FC236}">
                            <a16:creationId xmlns:a16="http://schemas.microsoft.com/office/drawing/2014/main" id="{669913E6-92DB-CDD5-15E1-0F28EDD927F6}"/>
                          </a:ext>
                        </a:extLst>
                      </p:cNvPr>
                      <p:cNvPicPr/>
                      <p:nvPr/>
                    </p:nvPicPr>
                    <p:blipFill>
                      <a:blip r:embed="rId5"/>
                      <a:stretch>
                        <a:fillRect/>
                      </a:stretch>
                    </p:blipFill>
                    <p:spPr>
                      <a:xfrm>
                        <a:off x="3176" y="2480"/>
                        <a:ext cx="1227" cy="1588"/>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21D4F60D-0D23-E118-44AD-AA9FEAD2CB8E}"/>
              </a:ext>
            </a:extLst>
          </p:cNvPr>
          <p:cNvSpPr txBox="1"/>
          <p:nvPr/>
        </p:nvSpPr>
        <p:spPr>
          <a:xfrm flipV="1">
            <a:off x="7079026" y="6288033"/>
            <a:ext cx="45707" cy="45707"/>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txBody>
          <a:bodyPr wrap="none" lIns="0" tIns="0" rIns="0" bIns="0" rtlCol="0" anchor="ctr">
            <a:noAutofit/>
          </a:bodyPr>
          <a:lstStyle/>
          <a:p>
            <a:pPr algn="ctr">
              <a:lnSpc>
                <a:spcPct val="90000"/>
              </a:lnSpc>
              <a:spcAft>
                <a:spcPts val="600"/>
              </a:spcAft>
            </a:pPr>
            <a:endParaRPr lang="en-US" sz="1799" err="1"/>
          </a:p>
        </p:txBody>
      </p:sp>
      <p:sp>
        <p:nvSpPr>
          <p:cNvPr id="3" name="Title 2">
            <a:extLst>
              <a:ext uri="{FF2B5EF4-FFF2-40B4-BE49-F238E27FC236}">
                <a16:creationId xmlns:a16="http://schemas.microsoft.com/office/drawing/2014/main" id="{DD187B98-166C-6095-0432-229F1F6A4317}"/>
              </a:ext>
            </a:extLst>
          </p:cNvPr>
          <p:cNvSpPr>
            <a:spLocks noGrp="1"/>
          </p:cNvSpPr>
          <p:nvPr>
            <p:ph type="title"/>
          </p:nvPr>
        </p:nvSpPr>
        <p:spPr>
          <a:xfrm>
            <a:off x="361950" y="406400"/>
            <a:ext cx="11468100" cy="331788"/>
          </a:xfrm>
        </p:spPr>
        <p:txBody>
          <a:bodyPr vert="horz">
            <a:noAutofit/>
          </a:bodyPr>
          <a:lstStyle/>
          <a:p>
            <a:r>
              <a:rPr lang="en-US" sz="2800"/>
              <a:t>Service Standard Refinements </a:t>
            </a:r>
          </a:p>
        </p:txBody>
      </p:sp>
      <p:pic>
        <p:nvPicPr>
          <p:cNvPr id="4" name="Picture 3">
            <a:extLst>
              <a:ext uri="{FF2B5EF4-FFF2-40B4-BE49-F238E27FC236}">
                <a16:creationId xmlns:a16="http://schemas.microsoft.com/office/drawing/2014/main" id="{93CCB2B4-C75F-A1F7-86E4-1196C1CF5548}"/>
              </a:ext>
            </a:extLst>
          </p:cNvPr>
          <p:cNvPicPr>
            <a:picLocks noChangeAspect="1"/>
          </p:cNvPicPr>
          <p:nvPr/>
        </p:nvPicPr>
        <p:blipFill>
          <a:blip r:embed="rId6"/>
          <a:stretch>
            <a:fillRect/>
          </a:stretch>
        </p:blipFill>
        <p:spPr>
          <a:xfrm>
            <a:off x="334781" y="816195"/>
            <a:ext cx="5761219" cy="48772"/>
          </a:xfrm>
          <a:prstGeom prst="rect">
            <a:avLst/>
          </a:prstGeom>
        </p:spPr>
      </p:pic>
      <p:pic>
        <p:nvPicPr>
          <p:cNvPr id="7" name="Picture 6">
            <a:extLst>
              <a:ext uri="{FF2B5EF4-FFF2-40B4-BE49-F238E27FC236}">
                <a16:creationId xmlns:a16="http://schemas.microsoft.com/office/drawing/2014/main" id="{15AE5D57-9BE2-70C1-F941-FEC608348367}"/>
              </a:ext>
            </a:extLst>
          </p:cNvPr>
          <p:cNvPicPr>
            <a:picLocks noChangeAspect="1"/>
          </p:cNvPicPr>
          <p:nvPr/>
        </p:nvPicPr>
        <p:blipFill>
          <a:blip r:embed="rId7"/>
          <a:stretch>
            <a:fillRect/>
          </a:stretch>
        </p:blipFill>
        <p:spPr>
          <a:xfrm>
            <a:off x="361950" y="880955"/>
            <a:ext cx="11004550" cy="2548046"/>
          </a:xfrm>
          <a:prstGeom prst="rect">
            <a:avLst/>
          </a:prstGeom>
        </p:spPr>
      </p:pic>
      <p:pic>
        <p:nvPicPr>
          <p:cNvPr id="8" name="Picture 7">
            <a:extLst>
              <a:ext uri="{FF2B5EF4-FFF2-40B4-BE49-F238E27FC236}">
                <a16:creationId xmlns:a16="http://schemas.microsoft.com/office/drawing/2014/main" id="{369E608C-B299-0599-6765-BB9D89783C45}"/>
              </a:ext>
            </a:extLst>
          </p:cNvPr>
          <p:cNvPicPr>
            <a:picLocks noChangeAspect="1"/>
          </p:cNvPicPr>
          <p:nvPr/>
        </p:nvPicPr>
        <p:blipFill>
          <a:blip r:embed="rId8"/>
          <a:stretch>
            <a:fillRect/>
          </a:stretch>
        </p:blipFill>
        <p:spPr>
          <a:xfrm>
            <a:off x="361950" y="3490697"/>
            <a:ext cx="11004550" cy="2486350"/>
          </a:xfrm>
          <a:prstGeom prst="rect">
            <a:avLst/>
          </a:prstGeom>
        </p:spPr>
      </p:pic>
      <p:pic>
        <p:nvPicPr>
          <p:cNvPr id="5" name="Picture 4">
            <a:extLst>
              <a:ext uri="{FF2B5EF4-FFF2-40B4-BE49-F238E27FC236}">
                <a16:creationId xmlns:a16="http://schemas.microsoft.com/office/drawing/2014/main" id="{481E9821-D09C-BFC9-5048-25DA5EA66BDF}"/>
              </a:ext>
            </a:extLst>
          </p:cNvPr>
          <p:cNvPicPr>
            <a:picLocks noChangeAspect="1"/>
          </p:cNvPicPr>
          <p:nvPr/>
        </p:nvPicPr>
        <p:blipFill>
          <a:blip r:embed="rId9"/>
          <a:stretch>
            <a:fillRect/>
          </a:stretch>
        </p:blipFill>
        <p:spPr>
          <a:xfrm>
            <a:off x="0" y="6546223"/>
            <a:ext cx="1249788" cy="231668"/>
          </a:xfrm>
          <a:prstGeom prst="rect">
            <a:avLst/>
          </a:prstGeom>
        </p:spPr>
      </p:pic>
    </p:spTree>
    <p:extLst>
      <p:ext uri="{BB962C8B-B14F-4D97-AF65-F5344CB8AC3E}">
        <p14:creationId xmlns:p14="http://schemas.microsoft.com/office/powerpoint/2010/main" val="3589692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0D5A-F8D0-4920-B63D-6C8F001EA5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53FFADD-3DEA-B6A3-E924-BAB71303640D}"/>
              </a:ext>
            </a:extLst>
          </p:cNvPr>
          <p:cNvGraphicFramePr>
            <a:graphicFrameLocks noChangeAspect="1"/>
          </p:cNvGraphicFramePr>
          <p:nvPr>
            <p:custDataLst>
              <p:tags r:id="rId1"/>
            </p:custDataLst>
          </p:nvPr>
        </p:nvGraphicFramePr>
        <p:xfrm>
          <a:off x="3175" y="2480"/>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D53FFADD-3DEA-B6A3-E924-BAB71303640D}"/>
                          </a:ext>
                        </a:extLst>
                      </p:cNvPr>
                      <p:cNvPicPr/>
                      <p:nvPr/>
                    </p:nvPicPr>
                    <p:blipFill>
                      <a:blip r:embed="rId5"/>
                      <a:stretch>
                        <a:fillRect/>
                      </a:stretch>
                    </p:blipFill>
                    <p:spPr>
                      <a:xfrm>
                        <a:off x="3175" y="2480"/>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98E56F5-EE28-4F0B-C731-15D19E59DFCB}"/>
              </a:ext>
            </a:extLst>
          </p:cNvPr>
          <p:cNvSpPr>
            <a:spLocks noGrp="1"/>
          </p:cNvSpPr>
          <p:nvPr>
            <p:ph type="title"/>
          </p:nvPr>
        </p:nvSpPr>
        <p:spPr>
          <a:xfrm>
            <a:off x="348309" y="154270"/>
            <a:ext cx="11471756" cy="332399"/>
          </a:xfrm>
        </p:spPr>
        <p:txBody>
          <a:bodyPr vert="horz">
            <a:normAutofit fontScale="90000"/>
          </a:bodyPr>
          <a:lstStyle/>
          <a:p>
            <a:r>
              <a:rPr lang="en-US"/>
              <a:t>USPS Transit Time Map</a:t>
            </a:r>
            <a:endParaRPr lang="en-US">
              <a:solidFill>
                <a:srgbClr val="FF0000"/>
              </a:solidFill>
            </a:endParaRPr>
          </a:p>
        </p:txBody>
      </p:sp>
      <p:sp>
        <p:nvSpPr>
          <p:cNvPr id="3" name="TextBox 2">
            <a:extLst>
              <a:ext uri="{FF2B5EF4-FFF2-40B4-BE49-F238E27FC236}">
                <a16:creationId xmlns:a16="http://schemas.microsoft.com/office/drawing/2014/main" id="{278D7855-2266-D0BE-6891-7733282100A0}"/>
              </a:ext>
            </a:extLst>
          </p:cNvPr>
          <p:cNvSpPr txBox="1"/>
          <p:nvPr/>
        </p:nvSpPr>
        <p:spPr>
          <a:xfrm>
            <a:off x="13452503" y="2794438"/>
            <a:ext cx="0" cy="0"/>
          </a:xfrm>
          <a:prstGeom prst="rect">
            <a:avLst/>
          </a:prstGeom>
          <a:noFill/>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txBody>
          <a:bodyPr wrap="none" lIns="0" tIns="0" rIns="0" bIns="0" rtlCol="0" anchor="ctr">
            <a:noAutofit/>
          </a:bodyPr>
          <a:lstStyle/>
          <a:p>
            <a:pPr algn="ctr">
              <a:lnSpc>
                <a:spcPct val="90000"/>
              </a:lnSpc>
              <a:spcAft>
                <a:spcPts val="600"/>
              </a:spcAft>
            </a:pPr>
            <a:endParaRPr lang="en-US" sz="1200"/>
          </a:p>
        </p:txBody>
      </p:sp>
      <p:pic>
        <p:nvPicPr>
          <p:cNvPr id="8" name="Picture 7">
            <a:extLst>
              <a:ext uri="{FF2B5EF4-FFF2-40B4-BE49-F238E27FC236}">
                <a16:creationId xmlns:a16="http://schemas.microsoft.com/office/drawing/2014/main" id="{65556130-588E-D4FD-073E-67C6A0AEB683}"/>
              </a:ext>
            </a:extLst>
          </p:cNvPr>
          <p:cNvPicPr>
            <a:picLocks noChangeAspect="1"/>
          </p:cNvPicPr>
          <p:nvPr/>
        </p:nvPicPr>
        <p:blipFill>
          <a:blip r:embed="rId6"/>
          <a:stretch>
            <a:fillRect/>
          </a:stretch>
        </p:blipFill>
        <p:spPr>
          <a:xfrm>
            <a:off x="224018" y="1111915"/>
            <a:ext cx="5608607" cy="4669654"/>
          </a:xfrm>
          <a:prstGeom prst="rect">
            <a:avLst/>
          </a:prstGeom>
        </p:spPr>
      </p:pic>
      <p:pic>
        <p:nvPicPr>
          <p:cNvPr id="10" name="Picture 9">
            <a:extLst>
              <a:ext uri="{FF2B5EF4-FFF2-40B4-BE49-F238E27FC236}">
                <a16:creationId xmlns:a16="http://schemas.microsoft.com/office/drawing/2014/main" id="{732B25D1-0B23-9CAC-3BA6-556EEC51AE4A}"/>
              </a:ext>
            </a:extLst>
          </p:cNvPr>
          <p:cNvPicPr>
            <a:picLocks noChangeAspect="1"/>
          </p:cNvPicPr>
          <p:nvPr/>
        </p:nvPicPr>
        <p:blipFill>
          <a:blip r:embed="rId7"/>
          <a:stretch>
            <a:fillRect/>
          </a:stretch>
        </p:blipFill>
        <p:spPr>
          <a:xfrm>
            <a:off x="6359376" y="1111915"/>
            <a:ext cx="5608607" cy="4669654"/>
          </a:xfrm>
          <a:prstGeom prst="rect">
            <a:avLst/>
          </a:prstGeom>
        </p:spPr>
      </p:pic>
      <p:sp>
        <p:nvSpPr>
          <p:cNvPr id="12" name="TextBox 11">
            <a:extLst>
              <a:ext uri="{FF2B5EF4-FFF2-40B4-BE49-F238E27FC236}">
                <a16:creationId xmlns:a16="http://schemas.microsoft.com/office/drawing/2014/main" id="{AC6155D0-3602-9F97-484A-3AE778AE295E}"/>
              </a:ext>
            </a:extLst>
          </p:cNvPr>
          <p:cNvSpPr txBox="1"/>
          <p:nvPr/>
        </p:nvSpPr>
        <p:spPr>
          <a:xfrm>
            <a:off x="99732" y="5781569"/>
            <a:ext cx="6094520" cy="461665"/>
          </a:xfrm>
          <a:prstGeom prst="rect">
            <a:avLst/>
          </a:prstGeom>
          <a:noFill/>
        </p:spPr>
        <p:txBody>
          <a:bodyPr wrap="square">
            <a:spAutoFit/>
          </a:bodyPr>
          <a:lstStyle/>
          <a:p>
            <a:r>
              <a:rPr lang="en-US" sz="1200">
                <a:hlinkClick r:id="rId8"/>
              </a:rPr>
              <a:t>https://www.usps.com/service-standards/</a:t>
            </a:r>
            <a:endParaRPr lang="en-US" sz="1200"/>
          </a:p>
          <a:p>
            <a:endParaRPr lang="en-US" sz="1200"/>
          </a:p>
        </p:txBody>
      </p:sp>
      <p:pic>
        <p:nvPicPr>
          <p:cNvPr id="13" name="Picture 12">
            <a:extLst>
              <a:ext uri="{FF2B5EF4-FFF2-40B4-BE49-F238E27FC236}">
                <a16:creationId xmlns:a16="http://schemas.microsoft.com/office/drawing/2014/main" id="{A0ECBE4F-407C-2EF9-A0E1-D02CD62971F7}"/>
              </a:ext>
            </a:extLst>
          </p:cNvPr>
          <p:cNvPicPr>
            <a:picLocks noChangeAspect="1"/>
          </p:cNvPicPr>
          <p:nvPr/>
        </p:nvPicPr>
        <p:blipFill>
          <a:blip r:embed="rId9"/>
          <a:stretch>
            <a:fillRect/>
          </a:stretch>
        </p:blipFill>
        <p:spPr>
          <a:xfrm>
            <a:off x="348309" y="565994"/>
            <a:ext cx="4084674" cy="48772"/>
          </a:xfrm>
          <a:prstGeom prst="rect">
            <a:avLst/>
          </a:prstGeom>
        </p:spPr>
      </p:pic>
      <p:pic>
        <p:nvPicPr>
          <p:cNvPr id="6" name="Picture 5">
            <a:extLst>
              <a:ext uri="{FF2B5EF4-FFF2-40B4-BE49-F238E27FC236}">
                <a16:creationId xmlns:a16="http://schemas.microsoft.com/office/drawing/2014/main" id="{79A4E88B-D6D6-D96D-39B5-36BAF716673B}"/>
              </a:ext>
            </a:extLst>
          </p:cNvPr>
          <p:cNvPicPr>
            <a:picLocks noChangeAspect="1"/>
          </p:cNvPicPr>
          <p:nvPr/>
        </p:nvPicPr>
        <p:blipFill>
          <a:blip r:embed="rId10"/>
          <a:stretch>
            <a:fillRect/>
          </a:stretch>
        </p:blipFill>
        <p:spPr>
          <a:xfrm>
            <a:off x="0" y="6587896"/>
            <a:ext cx="1164437" cy="231668"/>
          </a:xfrm>
          <a:prstGeom prst="rect">
            <a:avLst/>
          </a:prstGeom>
        </p:spPr>
      </p:pic>
    </p:spTree>
    <p:extLst>
      <p:ext uri="{BB962C8B-B14F-4D97-AF65-F5344CB8AC3E}">
        <p14:creationId xmlns:p14="http://schemas.microsoft.com/office/powerpoint/2010/main" val="598962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4E66-9F17-B708-470D-A9C642E4C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B24E8-8A5C-1792-64D3-6DA8836D20E3}"/>
              </a:ext>
            </a:extLst>
          </p:cNvPr>
          <p:cNvSpPr>
            <a:spLocks noGrp="1"/>
          </p:cNvSpPr>
          <p:nvPr>
            <p:ph type="title"/>
          </p:nvPr>
        </p:nvSpPr>
        <p:spPr>
          <a:xfrm>
            <a:off x="391468" y="500430"/>
            <a:ext cx="11409063" cy="700844"/>
          </a:xfrm>
        </p:spPr>
        <p:txBody>
          <a:bodyPr>
            <a:normAutofit fontScale="90000"/>
          </a:bodyPr>
          <a:lstStyle/>
          <a:p>
            <a:r>
              <a:rPr lang="en-US" altLang="en-US" sz="3100">
                <a:solidFill>
                  <a:srgbClr val="5B9BD5">
                    <a:lumMod val="50000"/>
                  </a:srgbClr>
                </a:solidFill>
                <a:ea typeface="ＭＳ Ｐゴシック" pitchFamily="34" charset="-128"/>
              </a:rPr>
              <a:t>Our Message to Voters Opting to Use the Mail to Cast a Ballot</a:t>
            </a:r>
            <a:br>
              <a:rPr lang="en-US" altLang="en-US" sz="3100">
                <a:solidFill>
                  <a:srgbClr val="5B9BD5">
                    <a:lumMod val="50000"/>
                  </a:srgbClr>
                </a:solidFill>
                <a:ea typeface="ＭＳ Ｐゴシック" pitchFamily="34" charset="-128"/>
              </a:rPr>
            </a:br>
            <a:br>
              <a:rPr lang="en-US" altLang="en-US" sz="2400">
                <a:solidFill>
                  <a:srgbClr val="5B9BD5">
                    <a:lumMod val="50000"/>
                  </a:srgbClr>
                </a:solidFill>
                <a:ea typeface="ＭＳ Ｐゴシック" pitchFamily="34" charset="-128"/>
              </a:rPr>
            </a:br>
            <a:endParaRPr lang="en-US"/>
          </a:p>
        </p:txBody>
      </p:sp>
      <p:sp>
        <p:nvSpPr>
          <p:cNvPr id="3" name="Text Placeholder 2">
            <a:extLst>
              <a:ext uri="{FF2B5EF4-FFF2-40B4-BE49-F238E27FC236}">
                <a16:creationId xmlns:a16="http://schemas.microsoft.com/office/drawing/2014/main" id="{5F37EEEA-3E85-E5A1-6431-20533E031760}"/>
              </a:ext>
            </a:extLst>
          </p:cNvPr>
          <p:cNvSpPr txBox="1">
            <a:spLocks/>
          </p:cNvSpPr>
          <p:nvPr/>
        </p:nvSpPr>
        <p:spPr>
          <a:xfrm>
            <a:off x="-155713" y="1201274"/>
            <a:ext cx="11436626" cy="5947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5B9BD5">
                  <a:lumMod val="50000"/>
                </a:srgbClr>
              </a:solidFill>
              <a:effectLst/>
              <a:uLnTx/>
              <a:uFillTx/>
              <a:latin typeface="Arial" panose="020B0604020202020204" pitchFamily="34" charset="0"/>
              <a:ea typeface="ＭＳ Ｐゴシック" pitchFamily="34" charset="-128"/>
              <a:cs typeface="Arial" panose="020B0604020202020204" pitchFamily="34" charset="0"/>
            </a:endParaRPr>
          </a:p>
        </p:txBody>
      </p:sp>
      <p:cxnSp>
        <p:nvCxnSpPr>
          <p:cNvPr id="5" name="Straight Connector 4">
            <a:extLst>
              <a:ext uri="{FF2B5EF4-FFF2-40B4-BE49-F238E27FC236}">
                <a16:creationId xmlns:a16="http://schemas.microsoft.com/office/drawing/2014/main" id="{B4548023-F926-7DF5-E8A5-40B88D1BE613}"/>
              </a:ext>
            </a:extLst>
          </p:cNvPr>
          <p:cNvCxnSpPr>
            <a:cxnSpLocks/>
            <a:endCxn id="2" idx="3"/>
          </p:cNvCxnSpPr>
          <p:nvPr/>
        </p:nvCxnSpPr>
        <p:spPr>
          <a:xfrm flipV="1">
            <a:off x="478137" y="850852"/>
            <a:ext cx="11322394" cy="22380"/>
          </a:xfrm>
          <a:prstGeom prst="line">
            <a:avLst/>
          </a:prstGeom>
          <a:ln w="50800">
            <a:solidFill>
              <a:srgbClr val="005A9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87DFE5-0E19-E8D3-DBE6-883598398D20}"/>
              </a:ext>
            </a:extLst>
          </p:cNvPr>
          <p:cNvSpPr txBox="1"/>
          <p:nvPr/>
        </p:nvSpPr>
        <p:spPr>
          <a:xfrm>
            <a:off x="152399" y="794916"/>
            <a:ext cx="11887200" cy="4635372"/>
          </a:xfrm>
          <a:prstGeom prst="rect">
            <a:avLst/>
          </a:prstGeom>
          <a:noFill/>
        </p:spPr>
        <p:txBody>
          <a:bodyPr wrap="square" lIns="91440" tIns="45720" rIns="91440" bIns="45720" anchor="t">
            <a:spAutoFit/>
          </a:bodyPr>
          <a:lstStyle/>
          <a:p>
            <a:pPr marL="171450" indent="0">
              <a:buNone/>
            </a:pP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20000"/>
              </a:lnSpc>
              <a:spcAft>
                <a:spcPts val="600"/>
              </a:spcAft>
              <a:buClr>
                <a:srgbClr val="C00000"/>
              </a:buClr>
              <a:buSzPct val="80000"/>
              <a:buFont typeface="Arial" panose="020B0604020202020204" pitchFamily="34" charset="0"/>
              <a:buChar char="•"/>
              <a:defRPr/>
            </a:pPr>
            <a:r>
              <a:rPr lang="en-US">
                <a:solidFill>
                  <a:prstClr val="black"/>
                </a:solidFill>
                <a:latin typeface="Arial"/>
                <a:ea typeface="Calibri"/>
                <a:cs typeface="Arial"/>
              </a:rPr>
              <a:t>If you are eligible to vote by mail and choose to do so, you should plan ahead to give yourself enough time to complete and return your ballot by your state’s deadlines. </a:t>
            </a:r>
          </a:p>
          <a:p>
            <a:pPr marL="285750" lvl="0" indent="-285750">
              <a:lnSpc>
                <a:spcPct val="120000"/>
              </a:lnSpc>
              <a:spcAft>
                <a:spcPts val="600"/>
              </a:spcAft>
              <a:buClr>
                <a:srgbClr val="C00000"/>
              </a:buClr>
              <a:buSzPct val="80000"/>
              <a:buFont typeface="Arial" panose="020B0604020202020204" pitchFamily="34" charset="0"/>
              <a:buChar char="•"/>
              <a:defRPr/>
            </a:pPr>
            <a:r>
              <a:rPr lang="en-US">
                <a:solidFill>
                  <a:prstClr val="black"/>
                </a:solidFill>
                <a:latin typeface="Arial"/>
                <a:ea typeface="Calibri"/>
                <a:cs typeface="Arial"/>
              </a:rPr>
              <a:t>Be sure to know your state’s requirements and recommendations on receiving a blank ballot and mailing your completed ballot.</a:t>
            </a:r>
            <a:endParaRPr lang="en-US">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20000"/>
              </a:lnSpc>
              <a:spcAft>
                <a:spcPts val="600"/>
              </a:spcAft>
              <a:buClr>
                <a:srgbClr val="C00000"/>
              </a:buClr>
              <a:buSzPct val="80000"/>
              <a:buFont typeface="Arial" panose="020B0604020202020204" pitchFamily="34" charset="0"/>
              <a:buChar char="•"/>
              <a:defRPr/>
            </a:pPr>
            <a:r>
              <a:rPr lang="en-US">
                <a:solidFill>
                  <a:prstClr val="black"/>
                </a:solidFill>
                <a:latin typeface="Arial"/>
                <a:ea typeface="Calibri"/>
                <a:cs typeface="Arial"/>
              </a:rPr>
              <a:t>Mail your completed ballot before Election Day, and at least one week before the deadline by which your completed ballot must be received by your election office.  Some states may recommend allowing even more time for mailing completed ballots.</a:t>
            </a:r>
          </a:p>
          <a:p>
            <a:pPr marL="285750" indent="-285750">
              <a:lnSpc>
                <a:spcPct val="120000"/>
              </a:lnSpc>
              <a:spcAft>
                <a:spcPts val="600"/>
              </a:spcAft>
              <a:buClr>
                <a:srgbClr val="C00000"/>
              </a:buClr>
              <a:buSzPct val="80000"/>
              <a:buFont typeface="Arial" panose="020B0604020202020204" pitchFamily="34" charset="0"/>
              <a:buChar char="•"/>
            </a:pPr>
            <a:r>
              <a:rPr lang="en-US" sz="1800" b="1">
                <a:effectLst/>
                <a:latin typeface="Arial"/>
                <a:ea typeface="Calibri"/>
                <a:cs typeface="Arial"/>
              </a:rPr>
              <a:t>A voter can ensure that a postmark is applied to his or her return ballot, and that the date on the postmark matches the date of mailing, by visiting a Postal Service retail office location and requesting a manual (local) postmark from a retail associate at the retail counter when dropping off the ballot for mailing. </a:t>
            </a:r>
          </a:p>
          <a:p>
            <a:pPr marL="285750" indent="-285750">
              <a:lnSpc>
                <a:spcPct val="120000"/>
              </a:lnSpc>
              <a:spcAft>
                <a:spcPts val="600"/>
              </a:spcAft>
              <a:buClr>
                <a:srgbClr val="C00000"/>
              </a:buClr>
              <a:buSzPct val="80000"/>
              <a:buFont typeface="Arial" panose="020B0604020202020204" pitchFamily="34" charset="0"/>
              <a:buChar char="•"/>
            </a:pPr>
            <a:r>
              <a:rPr lang="en-US" sz="1800" b="1">
                <a:effectLst/>
                <a:latin typeface="Arial"/>
                <a:ea typeface="Calibri"/>
                <a:cs typeface="Arial"/>
              </a:rPr>
              <a:t>Manual postmarks will be applied free of charge.</a:t>
            </a:r>
          </a:p>
        </p:txBody>
      </p:sp>
      <p:pic>
        <p:nvPicPr>
          <p:cNvPr id="7" name="Picture 6">
            <a:extLst>
              <a:ext uri="{FF2B5EF4-FFF2-40B4-BE49-F238E27FC236}">
                <a16:creationId xmlns:a16="http://schemas.microsoft.com/office/drawing/2014/main" id="{199A3C15-1B24-4010-0362-40E4CF7955E1}"/>
              </a:ext>
            </a:extLst>
          </p:cNvPr>
          <p:cNvPicPr>
            <a:picLocks noChangeAspect="1"/>
          </p:cNvPicPr>
          <p:nvPr/>
        </p:nvPicPr>
        <p:blipFill>
          <a:blip r:embed="rId3"/>
          <a:stretch>
            <a:fillRect/>
          </a:stretch>
        </p:blipFill>
        <p:spPr>
          <a:xfrm>
            <a:off x="0" y="6626332"/>
            <a:ext cx="1176630" cy="231668"/>
          </a:xfrm>
          <a:prstGeom prst="rect">
            <a:avLst/>
          </a:prstGeom>
        </p:spPr>
      </p:pic>
    </p:spTree>
    <p:extLst>
      <p:ext uri="{BB962C8B-B14F-4D97-AF65-F5344CB8AC3E}">
        <p14:creationId xmlns:p14="http://schemas.microsoft.com/office/powerpoint/2010/main" val="2351203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CHILD_ITEM_TEXT1" val="Mailer must choose an ACS method and enroll in ACS through: https://ribbs.usps.gov/acs/documents/tech_guides/eACS001.PDF "/>
  <p:tag name="CHILD_ITEM_TEXT2" val="Step 1"/>
  <p:tag name="CHILD_ITEM_TEXT3" val="The mailer must then modify the mailing label, address block and mailpiece accordingly to the ACS service applied. &#10;"/>
  <p:tag name="CHILD_ITEM_TEXT4" val="Step 2"/>
  <p:tag name="CHILD_ITEM_TEXT5" val="Undeliverable mailpieces will be intercepted and directed either to the Postal Automation Redirection System (PARS) or Computerized Forwarding System (CFS), depending on the ACS method."/>
  <p:tag name="CHILD_ITEM_TEXT6" val="Step 3"/>
  <p:tag name="CHILD_ITEM_TEXT7" val="Change-of-address information are generated in the process and sent to the mailers electronically."/>
  <p:tag name="CHILD_ITEM_TEXT8" val="Step 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USPS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 theme" id="{795BC4B5-14C5-4B33-8E72-FFDD0AEB0691}" vid="{35CCAF0E-8421-4717-BF0D-3AEF533C705B}"/>
    </a:ext>
  </a:extLst>
</a:theme>
</file>

<file path=ppt/theme/theme2.xml><?xml version="1.0" encoding="utf-8"?>
<a:theme xmlns:a="http://schemas.openxmlformats.org/drawingml/2006/main" name="1_USPS PPT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 PPT Theme" id="{013E6967-F4EA-4BD7-8F77-E2A31BF488E7}" vid="{4CCBFA2D-605A-4CE1-9AD1-9C439F177C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050034a-216c-41c1-b59d-17f07942f0de" xsi:nil="true"/>
    <_ip_UnifiedCompliancePolicyProperties xmlns="http://schemas.microsoft.com/sharepoint/v3" xsi:nil="true"/>
    <lcf76f155ced4ddcb4097134ff3c332f xmlns="fb870478-173d-4b3b-8f08-12acdae2a0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F33DD8CDB7E04B81FBB6B1B98DD30E" ma:contentTypeVersion="15" ma:contentTypeDescription="Create a new document." ma:contentTypeScope="" ma:versionID="3fd6deb751fd7838d44290c987c041a4">
  <xsd:schema xmlns:xsd="http://www.w3.org/2001/XMLSchema" xmlns:xs="http://www.w3.org/2001/XMLSchema" xmlns:p="http://schemas.microsoft.com/office/2006/metadata/properties" xmlns:ns1="http://schemas.microsoft.com/sharepoint/v3" xmlns:ns2="fb870478-173d-4b3b-8f08-12acdae2a0d4" xmlns:ns3="2050034a-216c-41c1-b59d-17f07942f0de" targetNamespace="http://schemas.microsoft.com/office/2006/metadata/properties" ma:root="true" ma:fieldsID="785f893ee77c4211a330fb1a7025feae" ns1:_="" ns2:_="" ns3:_="">
    <xsd:import namespace="http://schemas.microsoft.com/sharepoint/v3"/>
    <xsd:import namespace="fb870478-173d-4b3b-8f08-12acdae2a0d4"/>
    <xsd:import namespace="2050034a-216c-41c1-b59d-17f07942f0d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70478-173d-4b3b-8f08-12acdae2a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46b2910-02c8-4a71-be9c-50caa9ab8ad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0034a-216c-41c1-b59d-17f07942f0d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229cb2d-d465-4259-8b99-f34c3c600b7d}" ma:internalName="TaxCatchAll" ma:showField="CatchAllData" ma:web="2050034a-216c-41c1-b59d-17f07942f0d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C5AE6-9A6A-43BF-B9DB-C5B5BE91E8CF}">
  <ds:schemaRefs>
    <ds:schemaRef ds:uri="http://schemas.microsoft.com/office/2006/metadata/properties"/>
    <ds:schemaRef ds:uri="http://www.w3.org/XML/1998/namespace"/>
    <ds:schemaRef ds:uri="fb870478-173d-4b3b-8f08-12acdae2a0d4"/>
    <ds:schemaRef ds:uri="http://purl.org/dc/terms/"/>
    <ds:schemaRef ds:uri="http://schemas.microsoft.com/sharepoint/v3"/>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050034a-216c-41c1-b59d-17f07942f0de"/>
  </ds:schemaRefs>
</ds:datastoreItem>
</file>

<file path=customXml/itemProps2.xml><?xml version="1.0" encoding="utf-8"?>
<ds:datastoreItem xmlns:ds="http://schemas.openxmlformats.org/officeDocument/2006/customXml" ds:itemID="{FE21015E-CD77-4061-BE16-427067B26E62}">
  <ds:schemaRefs>
    <ds:schemaRef ds:uri="http://schemas.microsoft.com/sharepoint/v3/contenttype/forms"/>
  </ds:schemaRefs>
</ds:datastoreItem>
</file>

<file path=customXml/itemProps3.xml><?xml version="1.0" encoding="utf-8"?>
<ds:datastoreItem xmlns:ds="http://schemas.openxmlformats.org/officeDocument/2006/customXml" ds:itemID="{2B5078F0-2A56-448A-9138-0133085F58CD}">
  <ds:schemaRefs>
    <ds:schemaRef ds:uri="2050034a-216c-41c1-b59d-17f07942f0de"/>
    <ds:schemaRef ds:uri="fb870478-173d-4b3b-8f08-12acdae2a0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026e4c1-5892-497a-b9da-ee493c9f0364}" enabled="0" method="" siteId="{d026e4c1-5892-497a-b9da-ee493c9f0364}" removed="1"/>
  <clbl:label id="{f9aa5788-eb33-4a49-8ad0-76101910cac3}" enabled="0" method="" siteId="{f9aa5788-eb33-4a49-8ad0-76101910cac3}" removed="1"/>
</clbl:labelList>
</file>

<file path=docProps/app.xml><?xml version="1.0" encoding="utf-8"?>
<Properties xmlns="http://schemas.openxmlformats.org/officeDocument/2006/extended-properties" xmlns:vt="http://schemas.openxmlformats.org/officeDocument/2006/docPropsVTypes">
  <Template/>
  <TotalTime>4557</TotalTime>
  <Words>2794</Words>
  <Application>Microsoft Office PowerPoint</Application>
  <PresentationFormat>Widescreen</PresentationFormat>
  <Paragraphs>379</Paragraphs>
  <Slides>38</Slides>
  <Notes>38</Notes>
  <HiddenSlides>1</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5" baseType="lpstr">
      <vt:lpstr>ＭＳ Ｐゴシック</vt:lpstr>
      <vt:lpstr>Aptos</vt:lpstr>
      <vt:lpstr>Arial</vt:lpstr>
      <vt:lpstr>Avenir</vt:lpstr>
      <vt:lpstr>Calibri</vt:lpstr>
      <vt:lpstr>Courier New</vt:lpstr>
      <vt:lpstr>Helvetica</vt:lpstr>
      <vt:lpstr>Open Sans</vt:lpstr>
      <vt:lpstr>Rockwell</vt:lpstr>
      <vt:lpstr>Segoe UI</vt:lpstr>
      <vt:lpstr>Symbol</vt:lpstr>
      <vt:lpstr>Times New Roman</vt:lpstr>
      <vt:lpstr>Trebuchet MS</vt:lpstr>
      <vt:lpstr>Wingdings</vt:lpstr>
      <vt:lpstr>1_USPS theme</vt:lpstr>
      <vt:lpstr>1_USPS PPT Theme</vt:lpstr>
      <vt:lpstr>think-cell Slide</vt:lpstr>
      <vt:lpstr>PowerPoint Presentation</vt:lpstr>
      <vt:lpstr> </vt:lpstr>
      <vt:lpstr>Postmarking and Service Standards</vt:lpstr>
      <vt:lpstr>PowerPoint Presentation</vt:lpstr>
      <vt:lpstr>PowerPoint Presentation</vt:lpstr>
      <vt:lpstr>PowerPoint Presentation</vt:lpstr>
      <vt:lpstr>Service Standard Refinements </vt:lpstr>
      <vt:lpstr>USPS Transit Time Map</vt:lpstr>
      <vt:lpstr>Our Message to Voters Opting to Use the Mail to Cast a Ballot  </vt:lpstr>
      <vt:lpstr>Election Mail Preparation and Enhancements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Serialized Intelligent Mail barcode IMb®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Updates</vt:lpstr>
      <vt:lpstr>PowerPoint Presentation</vt:lpstr>
      <vt:lpstr>PowerPoint Presentation</vt:lpstr>
      <vt:lpstr>PowerPoint Presentation</vt:lpstr>
      <vt:lpstr>Resources</vt:lpstr>
      <vt:lpstr>PowerPoint Presentation</vt:lpstr>
      <vt:lpstr>Manager Customer Relations Contact  Information</vt:lpstr>
      <vt:lpstr>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CHIEF CUSTOMER AND MARKETING OFFICER</dc:title>
  <dc:creator>McCollum, Paula M - Washington, DC</dc:creator>
  <cp:lastModifiedBy>Siddle, Jerod A - Washington, DC</cp:lastModifiedBy>
  <cp:revision>4</cp:revision>
  <cp:lastPrinted>2023-06-27T20:15:59Z</cp:lastPrinted>
  <dcterms:created xsi:type="dcterms:W3CDTF">2020-10-05T13:41:43Z</dcterms:created>
  <dcterms:modified xsi:type="dcterms:W3CDTF">2026-02-20T19:07:01Z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0x0101000AF33DD8CDB7E04B81FBB6B1B98DD30E</vt:lpwstr>
  </property>
  <property fmtid="{D5CDD505-2E9C-101B-9397-08002B2CF9AE}" pid="3" name="MediaServiceImageTags">
    <vt:lpwstr/>
  </property>
  <property fmtid="{D5CDD505-2E9C-101B-9397-08002B2CF9AE}" pid="4" name="MSIP_Label_ea60d57e-af5b-4752-ac57-3e4f28ca11dc_Enabled">
    <vt:lpwstr>true</vt:lpwstr>
  </property>
  <property fmtid="{D5CDD505-2E9C-101B-9397-08002B2CF9AE}" pid="5" name="MSIP_Label_ea60d57e-af5b-4752-ac57-3e4f28ca11dc_SetDate">
    <vt:lpwstr>2024-03-13T16:54:54Z</vt:lpwstr>
  </property>
  <property fmtid="{D5CDD505-2E9C-101B-9397-08002B2CF9AE}" pid="6" name="MSIP_Label_ea60d57e-af5b-4752-ac57-3e4f28ca11dc_Method">
    <vt:lpwstr>Standard</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iteId">
    <vt:lpwstr>36da45f1-dd2c-4d1f-af13-5abe46b99921</vt:lpwstr>
  </property>
  <property fmtid="{D5CDD505-2E9C-101B-9397-08002B2CF9AE}" pid="9" name="MSIP_Label_ea60d57e-af5b-4752-ac57-3e4f28ca11dc_ActionId">
    <vt:lpwstr>0b72bf2b-5a6a-45b2-9e47-5635704d8841</vt:lpwstr>
  </property>
  <property fmtid="{D5CDD505-2E9C-101B-9397-08002B2CF9AE}" pid="10" name="MSIP_Label_ea60d57e-af5b-4752-ac57-3e4f28ca11dc_ContentBits">
    <vt:lpwstr>0</vt:lpwstr>
  </property>
</Properties>
</file>