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402" r:id="rId3"/>
    <p:sldId id="291" r:id="rId4"/>
    <p:sldId id="400" r:id="rId5"/>
    <p:sldId id="289" r:id="rId6"/>
    <p:sldId id="296" r:id="rId7"/>
    <p:sldId id="300" r:id="rId8"/>
    <p:sldId id="302" r:id="rId9"/>
    <p:sldId id="301" r:id="rId10"/>
    <p:sldId id="401" r:id="rId11"/>
    <p:sldId id="316" r:id="rId12"/>
    <p:sldId id="317" r:id="rId13"/>
    <p:sldId id="318" r:id="rId14"/>
    <p:sldId id="319" r:id="rId15"/>
    <p:sldId id="320" r:id="rId16"/>
    <p:sldId id="322" r:id="rId17"/>
    <p:sldId id="321" r:id="rId18"/>
    <p:sldId id="273" r:id="rId19"/>
    <p:sldId id="270" r:id="rId20"/>
    <p:sldId id="271" r:id="rId21"/>
    <p:sldId id="337" r:id="rId22"/>
    <p:sldId id="340" r:id="rId23"/>
    <p:sldId id="341" r:id="rId24"/>
    <p:sldId id="342" r:id="rId25"/>
    <p:sldId id="344" r:id="rId26"/>
    <p:sldId id="345" r:id="rId27"/>
    <p:sldId id="347" r:id="rId28"/>
    <p:sldId id="336" r:id="rId29"/>
    <p:sldId id="362" r:id="rId30"/>
    <p:sldId id="364" r:id="rId31"/>
    <p:sldId id="368" r:id="rId32"/>
    <p:sldId id="374" r:id="rId33"/>
    <p:sldId id="392" r:id="rId34"/>
    <p:sldId id="276" r:id="rId35"/>
    <p:sldId id="40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18E97-C410-4E27-B0E8-322332A1D56A}" type="doc">
      <dgm:prSet loTypeId="urn:microsoft.com/office/officeart/2005/8/layout/hList7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CC9247A-26A3-48A1-AEE5-0AFFDA8E79C2}">
      <dgm:prSet phldrT="[Text]" custT="1"/>
      <dgm:spPr>
        <a:noFill/>
        <a:ln w="38100">
          <a:solidFill>
            <a:schemeClr val="accent2"/>
          </a:solidFill>
          <a:prstDash val="sysDot"/>
        </a:ln>
      </dgm:spPr>
      <dgm:t>
        <a:bodyPr/>
        <a:lstStyle/>
        <a:p>
          <a:r>
            <a:rPr lang="en-US" sz="1400" b="1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ADVERSE CHILDHOOD EXPERIENCE</a:t>
          </a:r>
          <a:endParaRPr lang="en-US" sz="1400" b="1" i="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CD5596-AC85-456E-8996-4E7A60A1B68E}" type="parTrans" cxnId="{B00EB3EA-8964-4236-A845-F86D5F06192C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181AABB9-EE21-471C-B0AD-C0963B100F9C}" type="sibTrans" cxnId="{B00EB3EA-8964-4236-A845-F86D5F06192C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0E5E85FD-8886-4F58-96C0-161CA853FB89}">
      <dgm:prSet phldrT="[Text]" custT="1"/>
      <dgm:spPr>
        <a:noFill/>
        <a:ln w="38100">
          <a:solidFill>
            <a:schemeClr val="accent2"/>
          </a:solidFill>
          <a:prstDash val="sysDot"/>
        </a:ln>
      </dgm:spPr>
      <dgm:t>
        <a:bodyPr/>
        <a:lstStyle/>
        <a:p>
          <a:r>
            <a:rPr lang="en-US" sz="1400" b="1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DISRUPTED NEURO- DEVELOPMENT</a:t>
          </a:r>
          <a:endParaRPr lang="en-US" sz="1400" b="1" i="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AFEF412-35DA-4D42-BD65-86EEC350CB00}" type="parTrans" cxnId="{3198F780-1566-43BE-8378-3AB5E6AA5C48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E30C72C3-9679-4E20-9C06-3AC18565F431}" type="sibTrans" cxnId="{3198F780-1566-43BE-8378-3AB5E6AA5C48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DD8D5824-0856-43BF-883E-E886F090DD17}">
      <dgm:prSet phldrT="[Text]" custT="1"/>
      <dgm:spPr>
        <a:noFill/>
        <a:ln w="38100">
          <a:solidFill>
            <a:schemeClr val="accent2"/>
          </a:solidFill>
          <a:prstDash val="sysDot"/>
        </a:ln>
      </dgm:spPr>
      <dgm:t>
        <a:bodyPr/>
        <a:lstStyle/>
        <a:p>
          <a:r>
            <a:rPr lang="en-US" sz="1400" b="1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SOCIAL, EMOTIONAL, COGNITIVE IMPAIRMENT</a:t>
          </a:r>
          <a:endParaRPr lang="en-US" sz="1400" b="1" i="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CE226D0-F714-4196-A541-C49F8DD6C19F}" type="parTrans" cxnId="{1C756BD8-C1DA-44CD-AAC2-AC8FFFBD7977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C3FB21FB-D092-436A-972B-F0D14BE49134}" type="sibTrans" cxnId="{1C756BD8-C1DA-44CD-AAC2-AC8FFFBD7977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D36D312B-9470-42F2-BAA7-A81C515E126D}">
      <dgm:prSet phldrT="[Text]" custT="1"/>
      <dgm:spPr>
        <a:noFill/>
        <a:ln w="38100">
          <a:solidFill>
            <a:schemeClr val="accent2"/>
          </a:solidFill>
          <a:prstDash val="sysDot"/>
        </a:ln>
      </dgm:spPr>
      <dgm:t>
        <a:bodyPr/>
        <a:lstStyle/>
        <a:p>
          <a:r>
            <a:rPr lang="en-US" sz="1400" b="1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ADOPTING RISKY BEHAVIORS</a:t>
          </a:r>
          <a:endParaRPr lang="en-US" sz="1400" b="1" i="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19BCB65-67EC-4D35-AD0B-16CD3B32BF47}" type="parTrans" cxnId="{87ADEB04-9EFF-464E-82BC-31263614DE9A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76DB546F-430A-4E8A-99BF-D31240EE73C2}" type="sibTrans" cxnId="{87ADEB04-9EFF-464E-82BC-31263614DE9A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9F8BDD5E-B452-A548-A6C7-8F17BC20AAA8}">
      <dgm:prSet custT="1"/>
      <dgm:spPr>
        <a:noFill/>
        <a:ln w="38100">
          <a:solidFill>
            <a:schemeClr val="accent2"/>
          </a:solidFill>
          <a:prstDash val="sysDot"/>
        </a:ln>
      </dgm:spPr>
      <dgm:t>
        <a:bodyPr/>
        <a:lstStyle/>
        <a:p>
          <a:r>
            <a:rPr lang="en-US" sz="1400" b="1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DISEASE, DISABILITY, AND SOCIAL PROBLEMS</a:t>
          </a:r>
        </a:p>
      </dgm:t>
    </dgm:pt>
    <dgm:pt modelId="{1B071B1A-64E7-F348-BDF8-C8B30580D46C}" type="parTrans" cxnId="{3DB40E8F-B2D1-974A-8547-3EF2EFA41382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38C8EAFA-DCFC-444F-9674-3AF3C0E70DCC}" type="sibTrans" cxnId="{3DB40E8F-B2D1-974A-8547-3EF2EFA41382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1B00C686-7B97-364A-B3C2-452EE7303EDD}">
      <dgm:prSet custT="1"/>
      <dgm:spPr>
        <a:noFill/>
        <a:ln w="38100">
          <a:solidFill>
            <a:schemeClr val="accent2"/>
          </a:solidFill>
          <a:prstDash val="sysDot"/>
        </a:ln>
      </dgm:spPr>
      <dgm:t>
        <a:bodyPr/>
        <a:lstStyle/>
        <a:p>
          <a:r>
            <a:rPr lang="en-US" sz="1400" b="1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EARLY DEATH</a:t>
          </a:r>
        </a:p>
      </dgm:t>
    </dgm:pt>
    <dgm:pt modelId="{482100A9-A838-4647-BC5E-B93C4522DA88}" type="parTrans" cxnId="{BA078622-98F3-2F41-A3EF-38C7FB27EA51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F681892F-13B3-0F42-A3FA-E7770823AF91}" type="sibTrans" cxnId="{BA078622-98F3-2F41-A3EF-38C7FB27EA51}">
      <dgm:prSet/>
      <dgm:spPr/>
      <dgm:t>
        <a:bodyPr/>
        <a:lstStyle/>
        <a:p>
          <a:endParaRPr lang="en-US" sz="2800" b="1" i="0" dirty="0">
            <a:solidFill>
              <a:srgbClr val="034EA2"/>
            </a:solidFill>
            <a:latin typeface="Open Sans ExtraBold" panose="020B0606030504020204" pitchFamily="34" charset="0"/>
            <a:ea typeface="Open Sans ExtraBold" panose="020B0606030504020204" pitchFamily="34" charset="0"/>
            <a:cs typeface="Open Sans ExtraBold" panose="020B0606030504020204" pitchFamily="34" charset="0"/>
          </a:endParaRPr>
        </a:p>
      </dgm:t>
    </dgm:pt>
    <dgm:pt modelId="{E4F04D4F-EB7F-4EB3-A975-F83B0943E598}" type="pres">
      <dgm:prSet presAssocID="{EE418E97-C410-4E27-B0E8-322332A1D56A}" presName="Name0" presStyleCnt="0">
        <dgm:presLayoutVars>
          <dgm:dir/>
          <dgm:resizeHandles val="exact"/>
        </dgm:presLayoutVars>
      </dgm:prSet>
      <dgm:spPr/>
    </dgm:pt>
    <dgm:pt modelId="{FB0CD780-28C0-429B-B233-2E08910960C6}" type="pres">
      <dgm:prSet presAssocID="{EE418E97-C410-4E27-B0E8-322332A1D56A}" presName="fgShape" presStyleLbl="fgShp" presStyleIdx="0" presStyleCnt="1" custLinFactNeighborX="-332" custLinFactNeighborY="-4189"/>
      <dgm:spPr>
        <a:prstGeom prst="leftRightArrow">
          <a:avLst/>
        </a:prstGeom>
        <a:solidFill>
          <a:schemeClr val="accent1"/>
        </a:solidFill>
      </dgm:spPr>
    </dgm:pt>
    <dgm:pt modelId="{71F3787E-96DB-4741-95FC-71798E91AF62}" type="pres">
      <dgm:prSet presAssocID="{EE418E97-C410-4E27-B0E8-322332A1D56A}" presName="linComp" presStyleCnt="0"/>
      <dgm:spPr/>
    </dgm:pt>
    <dgm:pt modelId="{6B27F064-6223-4831-8C8A-E71868447ACC}" type="pres">
      <dgm:prSet presAssocID="{2CC9247A-26A3-48A1-AEE5-0AFFDA8E79C2}" presName="compNode" presStyleCnt="0"/>
      <dgm:spPr/>
    </dgm:pt>
    <dgm:pt modelId="{AE6481A2-D6EB-4DDB-81CA-5C9587B81F1C}" type="pres">
      <dgm:prSet presAssocID="{2CC9247A-26A3-48A1-AEE5-0AFFDA8E79C2}" presName="bkgdShape" presStyleLbl="node1" presStyleIdx="0" presStyleCnt="6" custLinFactNeighborX="-964" custLinFactNeighborY="-13882"/>
      <dgm:spPr/>
    </dgm:pt>
    <dgm:pt modelId="{35935A96-029B-4E27-86A2-CB0C715622BB}" type="pres">
      <dgm:prSet presAssocID="{2CC9247A-26A3-48A1-AEE5-0AFFDA8E79C2}" presName="nodeTx" presStyleLbl="node1" presStyleIdx="0" presStyleCnt="6">
        <dgm:presLayoutVars>
          <dgm:bulletEnabled val="1"/>
        </dgm:presLayoutVars>
      </dgm:prSet>
      <dgm:spPr/>
    </dgm:pt>
    <dgm:pt modelId="{BA2D931F-B79A-4C58-B7B3-D5903F4EFF62}" type="pres">
      <dgm:prSet presAssocID="{2CC9247A-26A3-48A1-AEE5-0AFFDA8E79C2}" presName="invisiNode" presStyleLbl="node1" presStyleIdx="0" presStyleCnt="6"/>
      <dgm:spPr/>
    </dgm:pt>
    <dgm:pt modelId="{CCEF61C1-3F47-46C4-BE1E-FA8B74B94824}" type="pres">
      <dgm:prSet presAssocID="{2CC9247A-26A3-48A1-AEE5-0AFFDA8E79C2}" presName="imagNode" presStyleLbl="fgImgPlace1" presStyleIdx="0" presStyleCnt="6" custLinFactNeighborX="930" custLinFactNeighborY="-221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FC858D7-591B-4149-B0CD-6E086F817891}" type="pres">
      <dgm:prSet presAssocID="{181AABB9-EE21-471C-B0AD-C0963B100F9C}" presName="sibTrans" presStyleLbl="sibTrans2D1" presStyleIdx="0" presStyleCnt="0"/>
      <dgm:spPr/>
    </dgm:pt>
    <dgm:pt modelId="{F76B3EDF-DD3C-48A3-A785-2991BD4413B6}" type="pres">
      <dgm:prSet presAssocID="{0E5E85FD-8886-4F58-96C0-161CA853FB89}" presName="compNode" presStyleCnt="0"/>
      <dgm:spPr/>
    </dgm:pt>
    <dgm:pt modelId="{0B7140E9-E90E-4BDF-8FF8-8559D4C6A3C4}" type="pres">
      <dgm:prSet presAssocID="{0E5E85FD-8886-4F58-96C0-161CA853FB89}" presName="bkgdShape" presStyleLbl="node1" presStyleIdx="1" presStyleCnt="6" custLinFactNeighborX="-180" custLinFactNeighborY="11924"/>
      <dgm:spPr/>
    </dgm:pt>
    <dgm:pt modelId="{F4E8DC9A-2915-4565-A684-F6B9E5DF9EFF}" type="pres">
      <dgm:prSet presAssocID="{0E5E85FD-8886-4F58-96C0-161CA853FB89}" presName="nodeTx" presStyleLbl="node1" presStyleIdx="1" presStyleCnt="6">
        <dgm:presLayoutVars>
          <dgm:bulletEnabled val="1"/>
        </dgm:presLayoutVars>
      </dgm:prSet>
      <dgm:spPr/>
    </dgm:pt>
    <dgm:pt modelId="{9BE4B4DA-A944-4186-B768-D091786D08DA}" type="pres">
      <dgm:prSet presAssocID="{0E5E85FD-8886-4F58-96C0-161CA853FB89}" presName="invisiNode" presStyleLbl="node1" presStyleIdx="1" presStyleCnt="6"/>
      <dgm:spPr/>
    </dgm:pt>
    <dgm:pt modelId="{CD201591-25F3-4BFF-8558-942159735134}" type="pres">
      <dgm:prSet presAssocID="{0E5E85FD-8886-4F58-96C0-161CA853FB89}" presName="imagNode" presStyleLbl="fgImgPlace1" presStyleIdx="1" presStyleCnt="6" custLinFactNeighborX="-540" custLinFactNeighborY="-5891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EFFC55-E735-4315-BEF7-C595955E6D58}" type="pres">
      <dgm:prSet presAssocID="{E30C72C3-9679-4E20-9C06-3AC18565F431}" presName="sibTrans" presStyleLbl="sibTrans2D1" presStyleIdx="0" presStyleCnt="0"/>
      <dgm:spPr/>
    </dgm:pt>
    <dgm:pt modelId="{25D4883C-B82A-4529-8051-319034BBA4FB}" type="pres">
      <dgm:prSet presAssocID="{DD8D5824-0856-43BF-883E-E886F090DD17}" presName="compNode" presStyleCnt="0"/>
      <dgm:spPr/>
    </dgm:pt>
    <dgm:pt modelId="{B9E2C144-9590-4952-AAB7-759FC1667B2C}" type="pres">
      <dgm:prSet presAssocID="{DD8D5824-0856-43BF-883E-E886F090DD17}" presName="bkgdShape" presStyleLbl="node1" presStyleIdx="2" presStyleCnt="6"/>
      <dgm:spPr/>
    </dgm:pt>
    <dgm:pt modelId="{732C4007-F8BE-4C1C-9621-22C5520C8CD8}" type="pres">
      <dgm:prSet presAssocID="{DD8D5824-0856-43BF-883E-E886F090DD17}" presName="nodeTx" presStyleLbl="node1" presStyleIdx="2" presStyleCnt="6">
        <dgm:presLayoutVars>
          <dgm:bulletEnabled val="1"/>
        </dgm:presLayoutVars>
      </dgm:prSet>
      <dgm:spPr/>
    </dgm:pt>
    <dgm:pt modelId="{24F167A0-8C9B-4A19-9D9A-B5C3C60EAA19}" type="pres">
      <dgm:prSet presAssocID="{DD8D5824-0856-43BF-883E-E886F090DD17}" presName="invisiNode" presStyleLbl="node1" presStyleIdx="2" presStyleCnt="6"/>
      <dgm:spPr/>
    </dgm:pt>
    <dgm:pt modelId="{04A7F8AD-8877-4A10-9A89-0D8459FEA09A}" type="pres">
      <dgm:prSet presAssocID="{DD8D5824-0856-43BF-883E-E886F090DD17}" presName="imagNode" presStyleLbl="fgImgPlace1" presStyleIdx="2" presStyleCnt="6" custLinFactNeighborX="-5042" custLinFactNeighborY="-5891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95541E-358F-4FE4-BE6B-2509416C623E}" type="pres">
      <dgm:prSet presAssocID="{C3FB21FB-D092-436A-972B-F0D14BE49134}" presName="sibTrans" presStyleLbl="sibTrans2D1" presStyleIdx="0" presStyleCnt="0"/>
      <dgm:spPr/>
    </dgm:pt>
    <dgm:pt modelId="{43E8C04F-225F-438C-8C71-07EFCA6DDFFF}" type="pres">
      <dgm:prSet presAssocID="{D36D312B-9470-42F2-BAA7-A81C515E126D}" presName="compNode" presStyleCnt="0"/>
      <dgm:spPr/>
    </dgm:pt>
    <dgm:pt modelId="{10F81BDA-B04B-49C4-BA27-4BA6C4AB4421}" type="pres">
      <dgm:prSet presAssocID="{D36D312B-9470-42F2-BAA7-A81C515E126D}" presName="bkgdShape" presStyleLbl="node1" presStyleIdx="3" presStyleCnt="6"/>
      <dgm:spPr/>
    </dgm:pt>
    <dgm:pt modelId="{177EC282-FA13-4F70-8790-57AB01E476AA}" type="pres">
      <dgm:prSet presAssocID="{D36D312B-9470-42F2-BAA7-A81C515E126D}" presName="nodeTx" presStyleLbl="node1" presStyleIdx="3" presStyleCnt="6">
        <dgm:presLayoutVars>
          <dgm:bulletEnabled val="1"/>
        </dgm:presLayoutVars>
      </dgm:prSet>
      <dgm:spPr/>
    </dgm:pt>
    <dgm:pt modelId="{F4743855-7E46-47E7-B03D-94610C0E7799}" type="pres">
      <dgm:prSet presAssocID="{D36D312B-9470-42F2-BAA7-A81C515E126D}" presName="invisiNode" presStyleLbl="node1" presStyleIdx="3" presStyleCnt="6"/>
      <dgm:spPr/>
    </dgm:pt>
    <dgm:pt modelId="{80E3C876-120D-4AB9-A2A9-7D003AB74E66}" type="pres">
      <dgm:prSet presAssocID="{D36D312B-9470-42F2-BAA7-A81C515E126D}" presName="imagNode" presStyleLbl="fgImgPlace1" presStyleIdx="3" presStyleCnt="6" custLinFactNeighborX="-1477" custLinFactNeighborY="-5891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262D648-C1D5-45FA-B971-8DB41A80A3D1}" type="pres">
      <dgm:prSet presAssocID="{76DB546F-430A-4E8A-99BF-D31240EE73C2}" presName="sibTrans" presStyleLbl="sibTrans2D1" presStyleIdx="0" presStyleCnt="0"/>
      <dgm:spPr/>
    </dgm:pt>
    <dgm:pt modelId="{58B353A1-D9F5-E941-897F-45C633471C61}" type="pres">
      <dgm:prSet presAssocID="{9F8BDD5E-B452-A548-A6C7-8F17BC20AAA8}" presName="compNode" presStyleCnt="0"/>
      <dgm:spPr/>
    </dgm:pt>
    <dgm:pt modelId="{AE0CBBA9-A9E9-2944-B397-ADFF368AAC86}" type="pres">
      <dgm:prSet presAssocID="{9F8BDD5E-B452-A548-A6C7-8F17BC20AAA8}" presName="bkgdShape" presStyleLbl="node1" presStyleIdx="4" presStyleCnt="6"/>
      <dgm:spPr/>
    </dgm:pt>
    <dgm:pt modelId="{30E39B72-BABF-CF46-B45A-178E1AA46E81}" type="pres">
      <dgm:prSet presAssocID="{9F8BDD5E-B452-A548-A6C7-8F17BC20AAA8}" presName="nodeTx" presStyleLbl="node1" presStyleIdx="4" presStyleCnt="6">
        <dgm:presLayoutVars>
          <dgm:bulletEnabled val="1"/>
        </dgm:presLayoutVars>
      </dgm:prSet>
      <dgm:spPr/>
    </dgm:pt>
    <dgm:pt modelId="{57BCC23C-F92B-1942-9362-9B5A54F82677}" type="pres">
      <dgm:prSet presAssocID="{9F8BDD5E-B452-A548-A6C7-8F17BC20AAA8}" presName="invisiNode" presStyleLbl="node1" presStyleIdx="4" presStyleCnt="6"/>
      <dgm:spPr/>
    </dgm:pt>
    <dgm:pt modelId="{3D355DF2-D027-4B4B-BC6F-BA79A95DBD12}" type="pres">
      <dgm:prSet presAssocID="{9F8BDD5E-B452-A548-A6C7-8F17BC20AAA8}" presName="imagNode" presStyleLbl="fgImgPlac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F0D79D8-66B2-A34F-B493-2C8842A7A796}" type="pres">
      <dgm:prSet presAssocID="{38C8EAFA-DCFC-444F-9674-3AF3C0E70DCC}" presName="sibTrans" presStyleLbl="sibTrans2D1" presStyleIdx="0" presStyleCnt="0"/>
      <dgm:spPr/>
    </dgm:pt>
    <dgm:pt modelId="{13EB7093-7A38-E04D-BB67-E8AD1DE48BDE}" type="pres">
      <dgm:prSet presAssocID="{1B00C686-7B97-364A-B3C2-452EE7303EDD}" presName="compNode" presStyleCnt="0"/>
      <dgm:spPr/>
    </dgm:pt>
    <dgm:pt modelId="{3A7F9704-70E8-0F4A-B1D7-9C5EB6C91855}" type="pres">
      <dgm:prSet presAssocID="{1B00C686-7B97-364A-B3C2-452EE7303EDD}" presName="bkgdShape" presStyleLbl="node1" presStyleIdx="5" presStyleCnt="6"/>
      <dgm:spPr/>
    </dgm:pt>
    <dgm:pt modelId="{310612BF-5DBA-8B40-BE06-DD2B9BE78337}" type="pres">
      <dgm:prSet presAssocID="{1B00C686-7B97-364A-B3C2-452EE7303EDD}" presName="nodeTx" presStyleLbl="node1" presStyleIdx="5" presStyleCnt="6">
        <dgm:presLayoutVars>
          <dgm:bulletEnabled val="1"/>
        </dgm:presLayoutVars>
      </dgm:prSet>
      <dgm:spPr/>
    </dgm:pt>
    <dgm:pt modelId="{201AFB4F-005B-474D-B437-16DD8EB91CFE}" type="pres">
      <dgm:prSet presAssocID="{1B00C686-7B97-364A-B3C2-452EE7303EDD}" presName="invisiNode" presStyleLbl="node1" presStyleIdx="5" presStyleCnt="6"/>
      <dgm:spPr/>
    </dgm:pt>
    <dgm:pt modelId="{05394CF1-8811-394E-AC3A-4F335EE90EEA}" type="pres">
      <dgm:prSet presAssocID="{1B00C686-7B97-364A-B3C2-452EE7303EDD}" presName="imagNode" presStyleLbl="fgImgPlace1" presStyleIdx="5" presStyleCnt="6"/>
      <dgm:spPr>
        <a:blipFill rotWithShape="1">
          <a:blip xmlns:r="http://schemas.openxmlformats.org/officeDocument/2006/relationships"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87ADEB04-9EFF-464E-82BC-31263614DE9A}" srcId="{EE418E97-C410-4E27-B0E8-322332A1D56A}" destId="{D36D312B-9470-42F2-BAA7-A81C515E126D}" srcOrd="3" destOrd="0" parTransId="{C19BCB65-67EC-4D35-AD0B-16CD3B32BF47}" sibTransId="{76DB546F-430A-4E8A-99BF-D31240EE73C2}"/>
    <dgm:cxn modelId="{BA078622-98F3-2F41-A3EF-38C7FB27EA51}" srcId="{EE418E97-C410-4E27-B0E8-322332A1D56A}" destId="{1B00C686-7B97-364A-B3C2-452EE7303EDD}" srcOrd="5" destOrd="0" parTransId="{482100A9-A838-4647-BC5E-B93C4522DA88}" sibTransId="{F681892F-13B3-0F42-A3FA-E7770823AF91}"/>
    <dgm:cxn modelId="{56640B2F-D2E2-234D-88C7-F1AC63B5067D}" type="presOf" srcId="{E30C72C3-9679-4E20-9C06-3AC18565F431}" destId="{F0EFFC55-E735-4315-BEF7-C595955E6D58}" srcOrd="0" destOrd="0" presId="urn:microsoft.com/office/officeart/2005/8/layout/hList7"/>
    <dgm:cxn modelId="{50A41032-485D-4657-B4C1-7760AC8EE674}" type="presOf" srcId="{EE418E97-C410-4E27-B0E8-322332A1D56A}" destId="{E4F04D4F-EB7F-4EB3-A975-F83B0943E598}" srcOrd="0" destOrd="0" presId="urn:microsoft.com/office/officeart/2005/8/layout/hList7"/>
    <dgm:cxn modelId="{FE5A3C32-8DB7-E842-B194-B00A4538886D}" type="presOf" srcId="{1B00C686-7B97-364A-B3C2-452EE7303EDD}" destId="{3A7F9704-70E8-0F4A-B1D7-9C5EB6C91855}" srcOrd="0" destOrd="0" presId="urn:microsoft.com/office/officeart/2005/8/layout/hList7"/>
    <dgm:cxn modelId="{387A2C35-50FF-B741-82CB-26686274EC81}" type="presOf" srcId="{2CC9247A-26A3-48A1-AEE5-0AFFDA8E79C2}" destId="{35935A96-029B-4E27-86A2-CB0C715622BB}" srcOrd="1" destOrd="0" presId="urn:microsoft.com/office/officeart/2005/8/layout/hList7"/>
    <dgm:cxn modelId="{868A8E5F-565D-7F46-8F67-A02817A734A8}" type="presOf" srcId="{9F8BDD5E-B452-A548-A6C7-8F17BC20AAA8}" destId="{30E39B72-BABF-CF46-B45A-178E1AA46E81}" srcOrd="1" destOrd="0" presId="urn:microsoft.com/office/officeart/2005/8/layout/hList7"/>
    <dgm:cxn modelId="{A7E64142-F45C-D340-ADBE-411C34E5C032}" type="presOf" srcId="{0E5E85FD-8886-4F58-96C0-161CA853FB89}" destId="{0B7140E9-E90E-4BDF-8FF8-8559D4C6A3C4}" srcOrd="0" destOrd="0" presId="urn:microsoft.com/office/officeart/2005/8/layout/hList7"/>
    <dgm:cxn modelId="{095E8167-3681-EC4A-BD7F-4BAC85A90E53}" type="presOf" srcId="{DD8D5824-0856-43BF-883E-E886F090DD17}" destId="{B9E2C144-9590-4952-AAB7-759FC1667B2C}" srcOrd="0" destOrd="0" presId="urn:microsoft.com/office/officeart/2005/8/layout/hList7"/>
    <dgm:cxn modelId="{6DEA1E48-6EA3-3E42-855B-C10946BFA78A}" type="presOf" srcId="{9F8BDD5E-B452-A548-A6C7-8F17BC20AAA8}" destId="{AE0CBBA9-A9E9-2944-B397-ADFF368AAC86}" srcOrd="0" destOrd="0" presId="urn:microsoft.com/office/officeart/2005/8/layout/hList7"/>
    <dgm:cxn modelId="{73FD2F69-911A-674C-953B-6B03EFCBD77F}" type="presOf" srcId="{1B00C686-7B97-364A-B3C2-452EE7303EDD}" destId="{310612BF-5DBA-8B40-BE06-DD2B9BE78337}" srcOrd="1" destOrd="0" presId="urn:microsoft.com/office/officeart/2005/8/layout/hList7"/>
    <dgm:cxn modelId="{3198F780-1566-43BE-8378-3AB5E6AA5C48}" srcId="{EE418E97-C410-4E27-B0E8-322332A1D56A}" destId="{0E5E85FD-8886-4F58-96C0-161CA853FB89}" srcOrd="1" destOrd="0" parTransId="{0AFEF412-35DA-4D42-BD65-86EEC350CB00}" sibTransId="{E30C72C3-9679-4E20-9C06-3AC18565F431}"/>
    <dgm:cxn modelId="{3DB40E8F-B2D1-974A-8547-3EF2EFA41382}" srcId="{EE418E97-C410-4E27-B0E8-322332A1D56A}" destId="{9F8BDD5E-B452-A548-A6C7-8F17BC20AAA8}" srcOrd="4" destOrd="0" parTransId="{1B071B1A-64E7-F348-BDF8-C8B30580D46C}" sibTransId="{38C8EAFA-DCFC-444F-9674-3AF3C0E70DCC}"/>
    <dgm:cxn modelId="{26ECC4A5-D31F-A04F-A58A-FC2F706BE26D}" type="presOf" srcId="{2CC9247A-26A3-48A1-AEE5-0AFFDA8E79C2}" destId="{AE6481A2-D6EB-4DDB-81CA-5C9587B81F1C}" srcOrd="0" destOrd="0" presId="urn:microsoft.com/office/officeart/2005/8/layout/hList7"/>
    <dgm:cxn modelId="{793C58A8-B657-804A-99C7-EAC03B4652D4}" type="presOf" srcId="{38C8EAFA-DCFC-444F-9674-3AF3C0E70DCC}" destId="{BF0D79D8-66B2-A34F-B493-2C8842A7A796}" srcOrd="0" destOrd="0" presId="urn:microsoft.com/office/officeart/2005/8/layout/hList7"/>
    <dgm:cxn modelId="{F081ABA8-8615-8B40-BF49-273BAB334C12}" type="presOf" srcId="{D36D312B-9470-42F2-BAA7-A81C515E126D}" destId="{10F81BDA-B04B-49C4-BA27-4BA6C4AB4421}" srcOrd="0" destOrd="0" presId="urn:microsoft.com/office/officeart/2005/8/layout/hList7"/>
    <dgm:cxn modelId="{A2D05DB7-CFE7-E943-B5CF-F2ED87B4F77B}" type="presOf" srcId="{76DB546F-430A-4E8A-99BF-D31240EE73C2}" destId="{3262D648-C1D5-45FA-B971-8DB41A80A3D1}" srcOrd="0" destOrd="0" presId="urn:microsoft.com/office/officeart/2005/8/layout/hList7"/>
    <dgm:cxn modelId="{308926C3-D7D1-5F4E-B462-AF6CC3E20AC6}" type="presOf" srcId="{181AABB9-EE21-471C-B0AD-C0963B100F9C}" destId="{5FC858D7-591B-4149-B0CD-6E086F817891}" srcOrd="0" destOrd="0" presId="urn:microsoft.com/office/officeart/2005/8/layout/hList7"/>
    <dgm:cxn modelId="{CDBF5DCA-F109-334F-BB6B-F90BCC12225B}" type="presOf" srcId="{DD8D5824-0856-43BF-883E-E886F090DD17}" destId="{732C4007-F8BE-4C1C-9621-22C5520C8CD8}" srcOrd="1" destOrd="0" presId="urn:microsoft.com/office/officeart/2005/8/layout/hList7"/>
    <dgm:cxn modelId="{09FFBAD0-3E20-ED49-A059-60D8634AB721}" type="presOf" srcId="{D36D312B-9470-42F2-BAA7-A81C515E126D}" destId="{177EC282-FA13-4F70-8790-57AB01E476AA}" srcOrd="1" destOrd="0" presId="urn:microsoft.com/office/officeart/2005/8/layout/hList7"/>
    <dgm:cxn modelId="{CB3A3ED6-C3B3-FF4E-AAE4-4753A08EE69F}" type="presOf" srcId="{0E5E85FD-8886-4F58-96C0-161CA853FB89}" destId="{F4E8DC9A-2915-4565-A684-F6B9E5DF9EFF}" srcOrd="1" destOrd="0" presId="urn:microsoft.com/office/officeart/2005/8/layout/hList7"/>
    <dgm:cxn modelId="{1691C3D7-F56E-084B-895F-78882C1D056B}" type="presOf" srcId="{C3FB21FB-D092-436A-972B-F0D14BE49134}" destId="{7D95541E-358F-4FE4-BE6B-2509416C623E}" srcOrd="0" destOrd="0" presId="urn:microsoft.com/office/officeart/2005/8/layout/hList7"/>
    <dgm:cxn modelId="{1C756BD8-C1DA-44CD-AAC2-AC8FFFBD7977}" srcId="{EE418E97-C410-4E27-B0E8-322332A1D56A}" destId="{DD8D5824-0856-43BF-883E-E886F090DD17}" srcOrd="2" destOrd="0" parTransId="{3CE226D0-F714-4196-A541-C49F8DD6C19F}" sibTransId="{C3FB21FB-D092-436A-972B-F0D14BE49134}"/>
    <dgm:cxn modelId="{B00EB3EA-8964-4236-A845-F86D5F06192C}" srcId="{EE418E97-C410-4E27-B0E8-322332A1D56A}" destId="{2CC9247A-26A3-48A1-AEE5-0AFFDA8E79C2}" srcOrd="0" destOrd="0" parTransId="{8ECD5596-AC85-456E-8996-4E7A60A1B68E}" sibTransId="{181AABB9-EE21-471C-B0AD-C0963B100F9C}"/>
    <dgm:cxn modelId="{9C28B442-618D-8246-B136-D663E9EFC668}" type="presParOf" srcId="{E4F04D4F-EB7F-4EB3-A975-F83B0943E598}" destId="{FB0CD780-28C0-429B-B233-2E08910960C6}" srcOrd="0" destOrd="0" presId="urn:microsoft.com/office/officeart/2005/8/layout/hList7"/>
    <dgm:cxn modelId="{9A2F90B0-A57A-4C40-AF4C-E724B82FCF87}" type="presParOf" srcId="{E4F04D4F-EB7F-4EB3-A975-F83B0943E598}" destId="{71F3787E-96DB-4741-95FC-71798E91AF62}" srcOrd="1" destOrd="0" presId="urn:microsoft.com/office/officeart/2005/8/layout/hList7"/>
    <dgm:cxn modelId="{4723DD47-56FF-A849-8A79-3ADC8B97367A}" type="presParOf" srcId="{71F3787E-96DB-4741-95FC-71798E91AF62}" destId="{6B27F064-6223-4831-8C8A-E71868447ACC}" srcOrd="0" destOrd="0" presId="urn:microsoft.com/office/officeart/2005/8/layout/hList7"/>
    <dgm:cxn modelId="{4E6E51DC-B71F-AA4C-BA4D-3076C4B7B7A6}" type="presParOf" srcId="{6B27F064-6223-4831-8C8A-E71868447ACC}" destId="{AE6481A2-D6EB-4DDB-81CA-5C9587B81F1C}" srcOrd="0" destOrd="0" presId="urn:microsoft.com/office/officeart/2005/8/layout/hList7"/>
    <dgm:cxn modelId="{E326E017-2220-0B4B-8679-5BAAF7B9215B}" type="presParOf" srcId="{6B27F064-6223-4831-8C8A-E71868447ACC}" destId="{35935A96-029B-4E27-86A2-CB0C715622BB}" srcOrd="1" destOrd="0" presId="urn:microsoft.com/office/officeart/2005/8/layout/hList7"/>
    <dgm:cxn modelId="{6E89D2A0-C252-3645-8883-BF6ED6BD63B6}" type="presParOf" srcId="{6B27F064-6223-4831-8C8A-E71868447ACC}" destId="{BA2D931F-B79A-4C58-B7B3-D5903F4EFF62}" srcOrd="2" destOrd="0" presId="urn:microsoft.com/office/officeart/2005/8/layout/hList7"/>
    <dgm:cxn modelId="{57390258-2D88-0744-90FA-68895C788BFD}" type="presParOf" srcId="{6B27F064-6223-4831-8C8A-E71868447ACC}" destId="{CCEF61C1-3F47-46C4-BE1E-FA8B74B94824}" srcOrd="3" destOrd="0" presId="urn:microsoft.com/office/officeart/2005/8/layout/hList7"/>
    <dgm:cxn modelId="{7138AFB5-0672-D14E-AB52-1C93C9D38500}" type="presParOf" srcId="{71F3787E-96DB-4741-95FC-71798E91AF62}" destId="{5FC858D7-591B-4149-B0CD-6E086F817891}" srcOrd="1" destOrd="0" presId="urn:microsoft.com/office/officeart/2005/8/layout/hList7"/>
    <dgm:cxn modelId="{C964CC41-68EE-D94F-B686-2D4463809C03}" type="presParOf" srcId="{71F3787E-96DB-4741-95FC-71798E91AF62}" destId="{F76B3EDF-DD3C-48A3-A785-2991BD4413B6}" srcOrd="2" destOrd="0" presId="urn:microsoft.com/office/officeart/2005/8/layout/hList7"/>
    <dgm:cxn modelId="{DCBD9316-0951-1C4E-A791-42D0366A367A}" type="presParOf" srcId="{F76B3EDF-DD3C-48A3-A785-2991BD4413B6}" destId="{0B7140E9-E90E-4BDF-8FF8-8559D4C6A3C4}" srcOrd="0" destOrd="0" presId="urn:microsoft.com/office/officeart/2005/8/layout/hList7"/>
    <dgm:cxn modelId="{2A6EC40B-BC3F-F048-8DA2-112FFBDE61B7}" type="presParOf" srcId="{F76B3EDF-DD3C-48A3-A785-2991BD4413B6}" destId="{F4E8DC9A-2915-4565-A684-F6B9E5DF9EFF}" srcOrd="1" destOrd="0" presId="urn:microsoft.com/office/officeart/2005/8/layout/hList7"/>
    <dgm:cxn modelId="{6F9AD2CE-2E00-9F42-82BC-DF8CE4DAF7E1}" type="presParOf" srcId="{F76B3EDF-DD3C-48A3-A785-2991BD4413B6}" destId="{9BE4B4DA-A944-4186-B768-D091786D08DA}" srcOrd="2" destOrd="0" presId="urn:microsoft.com/office/officeart/2005/8/layout/hList7"/>
    <dgm:cxn modelId="{9CD3CB7A-F339-7E40-AC63-FF0E7D650A69}" type="presParOf" srcId="{F76B3EDF-DD3C-48A3-A785-2991BD4413B6}" destId="{CD201591-25F3-4BFF-8558-942159735134}" srcOrd="3" destOrd="0" presId="urn:microsoft.com/office/officeart/2005/8/layout/hList7"/>
    <dgm:cxn modelId="{59D72FAD-A988-8E43-AB71-2E8CAD1BF109}" type="presParOf" srcId="{71F3787E-96DB-4741-95FC-71798E91AF62}" destId="{F0EFFC55-E735-4315-BEF7-C595955E6D58}" srcOrd="3" destOrd="0" presId="urn:microsoft.com/office/officeart/2005/8/layout/hList7"/>
    <dgm:cxn modelId="{2EF322C9-59F7-124C-A1B7-1F6F37889BC2}" type="presParOf" srcId="{71F3787E-96DB-4741-95FC-71798E91AF62}" destId="{25D4883C-B82A-4529-8051-319034BBA4FB}" srcOrd="4" destOrd="0" presId="urn:microsoft.com/office/officeart/2005/8/layout/hList7"/>
    <dgm:cxn modelId="{77B53DE5-6530-6343-AD64-4A2D604E7F9F}" type="presParOf" srcId="{25D4883C-B82A-4529-8051-319034BBA4FB}" destId="{B9E2C144-9590-4952-AAB7-759FC1667B2C}" srcOrd="0" destOrd="0" presId="urn:microsoft.com/office/officeart/2005/8/layout/hList7"/>
    <dgm:cxn modelId="{50CC3108-2EAF-C448-89AD-478F4B82FA91}" type="presParOf" srcId="{25D4883C-B82A-4529-8051-319034BBA4FB}" destId="{732C4007-F8BE-4C1C-9621-22C5520C8CD8}" srcOrd="1" destOrd="0" presId="urn:microsoft.com/office/officeart/2005/8/layout/hList7"/>
    <dgm:cxn modelId="{66D34C2E-7BA8-A946-9BCC-2C3B67DA81BF}" type="presParOf" srcId="{25D4883C-B82A-4529-8051-319034BBA4FB}" destId="{24F167A0-8C9B-4A19-9D9A-B5C3C60EAA19}" srcOrd="2" destOrd="0" presId="urn:microsoft.com/office/officeart/2005/8/layout/hList7"/>
    <dgm:cxn modelId="{3F830C7C-9677-3045-8729-6C43E9AAFF02}" type="presParOf" srcId="{25D4883C-B82A-4529-8051-319034BBA4FB}" destId="{04A7F8AD-8877-4A10-9A89-0D8459FEA09A}" srcOrd="3" destOrd="0" presId="urn:microsoft.com/office/officeart/2005/8/layout/hList7"/>
    <dgm:cxn modelId="{4E0CB4A5-343A-F243-A1DA-E80106E5EAF3}" type="presParOf" srcId="{71F3787E-96DB-4741-95FC-71798E91AF62}" destId="{7D95541E-358F-4FE4-BE6B-2509416C623E}" srcOrd="5" destOrd="0" presId="urn:microsoft.com/office/officeart/2005/8/layout/hList7"/>
    <dgm:cxn modelId="{11855DD3-30A2-C64D-84F2-00FABC6AAAD5}" type="presParOf" srcId="{71F3787E-96DB-4741-95FC-71798E91AF62}" destId="{43E8C04F-225F-438C-8C71-07EFCA6DDFFF}" srcOrd="6" destOrd="0" presId="urn:microsoft.com/office/officeart/2005/8/layout/hList7"/>
    <dgm:cxn modelId="{258ECAAB-0BA0-A14A-8F12-BEA07E681B4E}" type="presParOf" srcId="{43E8C04F-225F-438C-8C71-07EFCA6DDFFF}" destId="{10F81BDA-B04B-49C4-BA27-4BA6C4AB4421}" srcOrd="0" destOrd="0" presId="urn:microsoft.com/office/officeart/2005/8/layout/hList7"/>
    <dgm:cxn modelId="{3D11A673-279D-8E47-86F1-E52A97F0BABC}" type="presParOf" srcId="{43E8C04F-225F-438C-8C71-07EFCA6DDFFF}" destId="{177EC282-FA13-4F70-8790-57AB01E476AA}" srcOrd="1" destOrd="0" presId="urn:microsoft.com/office/officeart/2005/8/layout/hList7"/>
    <dgm:cxn modelId="{647DB407-56A3-8742-9D3F-4ECF1AA24287}" type="presParOf" srcId="{43E8C04F-225F-438C-8C71-07EFCA6DDFFF}" destId="{F4743855-7E46-47E7-B03D-94610C0E7799}" srcOrd="2" destOrd="0" presId="urn:microsoft.com/office/officeart/2005/8/layout/hList7"/>
    <dgm:cxn modelId="{454F0FC2-0C99-FC4A-87C2-553AA74F004B}" type="presParOf" srcId="{43E8C04F-225F-438C-8C71-07EFCA6DDFFF}" destId="{80E3C876-120D-4AB9-A2A9-7D003AB74E66}" srcOrd="3" destOrd="0" presId="urn:microsoft.com/office/officeart/2005/8/layout/hList7"/>
    <dgm:cxn modelId="{D95B71A0-11A1-DF4A-B832-D560076F2150}" type="presParOf" srcId="{71F3787E-96DB-4741-95FC-71798E91AF62}" destId="{3262D648-C1D5-45FA-B971-8DB41A80A3D1}" srcOrd="7" destOrd="0" presId="urn:microsoft.com/office/officeart/2005/8/layout/hList7"/>
    <dgm:cxn modelId="{F45EA57E-1FD3-704E-9CEC-1B333DB9D591}" type="presParOf" srcId="{71F3787E-96DB-4741-95FC-71798E91AF62}" destId="{58B353A1-D9F5-E941-897F-45C633471C61}" srcOrd="8" destOrd="0" presId="urn:microsoft.com/office/officeart/2005/8/layout/hList7"/>
    <dgm:cxn modelId="{04358D40-61E3-6140-84E7-5C12B4AFCEBA}" type="presParOf" srcId="{58B353A1-D9F5-E941-897F-45C633471C61}" destId="{AE0CBBA9-A9E9-2944-B397-ADFF368AAC86}" srcOrd="0" destOrd="0" presId="urn:microsoft.com/office/officeart/2005/8/layout/hList7"/>
    <dgm:cxn modelId="{BA59B3E4-B3F2-1A49-8254-67B33644C24D}" type="presParOf" srcId="{58B353A1-D9F5-E941-897F-45C633471C61}" destId="{30E39B72-BABF-CF46-B45A-178E1AA46E81}" srcOrd="1" destOrd="0" presId="urn:microsoft.com/office/officeart/2005/8/layout/hList7"/>
    <dgm:cxn modelId="{AA6F6049-F299-B546-9D3A-386D6B8FF1B6}" type="presParOf" srcId="{58B353A1-D9F5-E941-897F-45C633471C61}" destId="{57BCC23C-F92B-1942-9362-9B5A54F82677}" srcOrd="2" destOrd="0" presId="urn:microsoft.com/office/officeart/2005/8/layout/hList7"/>
    <dgm:cxn modelId="{DC2ECED4-E47C-2044-A0B8-CC987AC6FADA}" type="presParOf" srcId="{58B353A1-D9F5-E941-897F-45C633471C61}" destId="{3D355DF2-D027-4B4B-BC6F-BA79A95DBD12}" srcOrd="3" destOrd="0" presId="urn:microsoft.com/office/officeart/2005/8/layout/hList7"/>
    <dgm:cxn modelId="{5A0E511D-4D75-8343-8E39-F6626AA014D4}" type="presParOf" srcId="{71F3787E-96DB-4741-95FC-71798E91AF62}" destId="{BF0D79D8-66B2-A34F-B493-2C8842A7A796}" srcOrd="9" destOrd="0" presId="urn:microsoft.com/office/officeart/2005/8/layout/hList7"/>
    <dgm:cxn modelId="{577B9158-2FE0-FA4D-A8D4-B6AA1C4F231E}" type="presParOf" srcId="{71F3787E-96DB-4741-95FC-71798E91AF62}" destId="{13EB7093-7A38-E04D-BB67-E8AD1DE48BDE}" srcOrd="10" destOrd="0" presId="urn:microsoft.com/office/officeart/2005/8/layout/hList7"/>
    <dgm:cxn modelId="{07EBE4F5-52F9-E94D-A88B-25BD804037D6}" type="presParOf" srcId="{13EB7093-7A38-E04D-BB67-E8AD1DE48BDE}" destId="{3A7F9704-70E8-0F4A-B1D7-9C5EB6C91855}" srcOrd="0" destOrd="0" presId="urn:microsoft.com/office/officeart/2005/8/layout/hList7"/>
    <dgm:cxn modelId="{08FF2FD9-9E97-1D46-BF85-EE4B2DD6EE0B}" type="presParOf" srcId="{13EB7093-7A38-E04D-BB67-E8AD1DE48BDE}" destId="{310612BF-5DBA-8B40-BE06-DD2B9BE78337}" srcOrd="1" destOrd="0" presId="urn:microsoft.com/office/officeart/2005/8/layout/hList7"/>
    <dgm:cxn modelId="{9B2A7B5D-A3CE-A544-981D-21C95A4B36C0}" type="presParOf" srcId="{13EB7093-7A38-E04D-BB67-E8AD1DE48BDE}" destId="{201AFB4F-005B-474D-B437-16DD8EB91CFE}" srcOrd="2" destOrd="0" presId="urn:microsoft.com/office/officeart/2005/8/layout/hList7"/>
    <dgm:cxn modelId="{95176B90-A08E-EF4D-9D05-147777567A74}" type="presParOf" srcId="{13EB7093-7A38-E04D-BB67-E8AD1DE48BDE}" destId="{05394CF1-8811-394E-AC3A-4F335EE90EE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481A2-D6EB-4DDB-81CA-5C9587B81F1C}">
      <dsp:nvSpPr>
        <dsp:cNvPr id="0" name=""/>
        <dsp:cNvSpPr/>
      </dsp:nvSpPr>
      <dsp:spPr>
        <a:xfrm>
          <a:off x="0" y="0"/>
          <a:ext cx="1770879" cy="2826219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accent2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ADVERSE CHILDHOOD EXPERIENCE</a:t>
          </a:r>
          <a:endParaRPr lang="en-US" sz="1400" b="1" i="0" kern="120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0" y="1130487"/>
        <a:ext cx="1770879" cy="1130487"/>
      </dsp:txXfrm>
    </dsp:sp>
    <dsp:sp modelId="{CCEF61C1-3F47-46C4-BE1E-FA8B74B94824}">
      <dsp:nvSpPr>
        <dsp:cNvPr id="0" name=""/>
        <dsp:cNvSpPr/>
      </dsp:nvSpPr>
      <dsp:spPr>
        <a:xfrm>
          <a:off x="423759" y="148736"/>
          <a:ext cx="941130" cy="941130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140E9-E90E-4BDF-8FF8-8559D4C6A3C4}">
      <dsp:nvSpPr>
        <dsp:cNvPr id="0" name=""/>
        <dsp:cNvSpPr/>
      </dsp:nvSpPr>
      <dsp:spPr>
        <a:xfrm>
          <a:off x="1820951" y="0"/>
          <a:ext cx="1770879" cy="2826219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accent2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DISRUPTED NEURO- DEVELOPMENT</a:t>
          </a:r>
          <a:endParaRPr lang="en-US" sz="1400" b="1" i="0" kern="120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20951" y="1130487"/>
        <a:ext cx="1770879" cy="1130487"/>
      </dsp:txXfrm>
    </dsp:sp>
    <dsp:sp modelId="{CD201591-25F3-4BFF-8558-942159735134}">
      <dsp:nvSpPr>
        <dsp:cNvPr id="0" name=""/>
        <dsp:cNvSpPr/>
      </dsp:nvSpPr>
      <dsp:spPr>
        <a:xfrm>
          <a:off x="2233931" y="114131"/>
          <a:ext cx="941130" cy="941130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2C144-9590-4952-AAB7-759FC1667B2C}">
      <dsp:nvSpPr>
        <dsp:cNvPr id="0" name=""/>
        <dsp:cNvSpPr/>
      </dsp:nvSpPr>
      <dsp:spPr>
        <a:xfrm>
          <a:off x="3648145" y="0"/>
          <a:ext cx="1770879" cy="2826219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accent2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SOCIAL, EMOTIONAL, COGNITIVE IMPAIRMENT</a:t>
          </a:r>
          <a:endParaRPr lang="en-US" sz="1400" b="1" i="0" kern="120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648145" y="1130487"/>
        <a:ext cx="1770879" cy="1130487"/>
      </dsp:txXfrm>
    </dsp:sp>
    <dsp:sp modelId="{04A7F8AD-8877-4A10-9A89-0D8459FEA09A}">
      <dsp:nvSpPr>
        <dsp:cNvPr id="0" name=""/>
        <dsp:cNvSpPr/>
      </dsp:nvSpPr>
      <dsp:spPr>
        <a:xfrm>
          <a:off x="4015567" y="114131"/>
          <a:ext cx="941130" cy="941130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81BDA-B04B-49C4-BA27-4BA6C4AB4421}">
      <dsp:nvSpPr>
        <dsp:cNvPr id="0" name=""/>
        <dsp:cNvSpPr/>
      </dsp:nvSpPr>
      <dsp:spPr>
        <a:xfrm>
          <a:off x="5472151" y="0"/>
          <a:ext cx="1770879" cy="2826219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accent2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ADOPTING RISKY BEHAVIORS</a:t>
          </a:r>
          <a:endParaRPr lang="en-US" sz="1400" b="1" i="0" kern="1200" baseline="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472151" y="1130487"/>
        <a:ext cx="1770879" cy="1130487"/>
      </dsp:txXfrm>
    </dsp:sp>
    <dsp:sp modelId="{80E3C876-120D-4AB9-A2A9-7D003AB74E66}">
      <dsp:nvSpPr>
        <dsp:cNvPr id="0" name=""/>
        <dsp:cNvSpPr/>
      </dsp:nvSpPr>
      <dsp:spPr>
        <a:xfrm>
          <a:off x="5873125" y="114131"/>
          <a:ext cx="941130" cy="941130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CBBA9-A9E9-2944-B397-ADFF368AAC86}">
      <dsp:nvSpPr>
        <dsp:cNvPr id="0" name=""/>
        <dsp:cNvSpPr/>
      </dsp:nvSpPr>
      <dsp:spPr>
        <a:xfrm>
          <a:off x="7296157" y="0"/>
          <a:ext cx="1770879" cy="2826219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accent2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DISEASE, DISABILITY, AND SOCIAL PROBLEMS</a:t>
          </a:r>
        </a:p>
      </dsp:txBody>
      <dsp:txXfrm>
        <a:off x="7296157" y="1130487"/>
        <a:ext cx="1770879" cy="1130487"/>
      </dsp:txXfrm>
    </dsp:sp>
    <dsp:sp modelId="{3D355DF2-D027-4B4B-BC6F-BA79A95DBD12}">
      <dsp:nvSpPr>
        <dsp:cNvPr id="0" name=""/>
        <dsp:cNvSpPr/>
      </dsp:nvSpPr>
      <dsp:spPr>
        <a:xfrm>
          <a:off x="7711031" y="169573"/>
          <a:ext cx="941130" cy="941130"/>
        </a:xfrm>
        <a:prstGeom prst="ellipse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F9704-70E8-0F4A-B1D7-9C5EB6C91855}">
      <dsp:nvSpPr>
        <dsp:cNvPr id="0" name=""/>
        <dsp:cNvSpPr/>
      </dsp:nvSpPr>
      <dsp:spPr>
        <a:xfrm>
          <a:off x="9120163" y="0"/>
          <a:ext cx="1770879" cy="2826219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accent2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EARLY DEATH</a:t>
          </a:r>
        </a:p>
      </dsp:txBody>
      <dsp:txXfrm>
        <a:off x="9120163" y="1130487"/>
        <a:ext cx="1770879" cy="1130487"/>
      </dsp:txXfrm>
    </dsp:sp>
    <dsp:sp modelId="{05394CF1-8811-394E-AC3A-4F335EE90EEA}">
      <dsp:nvSpPr>
        <dsp:cNvPr id="0" name=""/>
        <dsp:cNvSpPr/>
      </dsp:nvSpPr>
      <dsp:spPr>
        <a:xfrm>
          <a:off x="9535037" y="169573"/>
          <a:ext cx="941130" cy="941130"/>
        </a:xfrm>
        <a:prstGeom prst="ellipse">
          <a:avLst/>
        </a:prstGeom>
        <a:blipFill rotWithShape="1">
          <a:blip xmlns:r="http://schemas.openxmlformats.org/officeDocument/2006/relationships"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CD780-28C0-429B-B233-2E08910960C6}">
      <dsp:nvSpPr>
        <dsp:cNvPr id="0" name=""/>
        <dsp:cNvSpPr/>
      </dsp:nvSpPr>
      <dsp:spPr>
        <a:xfrm>
          <a:off x="402381" y="2243216"/>
          <a:ext cx="10019881" cy="423932"/>
        </a:xfrm>
        <a:prstGeom prst="leftRightArrow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B941E-CC0D-4EB0-9744-7668B0753AD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4DA28-457E-42BF-A08A-48A2DB63E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3C097-AEDF-A247-9FE6-F3A7345BD1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3C097-AEDF-A247-9FE6-F3A7345BD1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9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501C-0420-CC7C-0DD2-F07861AAA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36257-3D01-C6F3-8E9C-81D9AEC9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60732-C932-BD7B-318C-B866F939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28039-B2B8-229F-8284-B211B831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33367-3D8F-A510-FF3F-6A5C75CB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B5E6-41E9-267D-A0BF-7B6648EF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2DEB4-64A8-AC24-62CE-B118BA51D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86772-1EB7-CB94-5AC8-71B1E033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03D9B-C093-3A1A-F74F-B45332B0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03C57-6FAF-2235-9215-B9D11CF9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A11A2E-F3A5-DA77-49B4-3FAA17897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CC89-5A91-648E-B4D9-1EED1A2BB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70431-69F6-45C6-3329-9739905E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627DD-A63B-50A6-9D67-E940526C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6EE1D-29F2-BE7C-E193-5ACAE45C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752FA1-597B-8740-B154-0C0A0DBA8EBB}"/>
              </a:ext>
            </a:extLst>
          </p:cNvPr>
          <p:cNvSpPr/>
          <p:nvPr userDrawn="1"/>
        </p:nvSpPr>
        <p:spPr>
          <a:xfrm>
            <a:off x="0" y="-1389"/>
            <a:ext cx="12192000" cy="13255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Open Sans Semibold" panose="020B0306030504020204" pitchFamily="34" charset="0"/>
            </a:endParaRPr>
          </a:p>
        </p:txBody>
      </p: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63168880-DE06-6047-B0CE-40D555C62C93}"/>
              </a:ext>
            </a:extLst>
          </p:cNvPr>
          <p:cNvSpPr txBox="1">
            <a:spLocks/>
          </p:cNvSpPr>
          <p:nvPr userDrawn="1"/>
        </p:nvSpPr>
        <p:spPr>
          <a:xfrm>
            <a:off x="18783385" y="12838177"/>
            <a:ext cx="4456176" cy="730250"/>
          </a:xfrm>
          <a:prstGeom prst="rect">
            <a:avLst/>
          </a:prstGeom>
        </p:spPr>
        <p:txBody>
          <a:bodyPr vert="horz" lIns="182856" tIns="91428" rIns="182856" bIns="91428" rtlCol="0" anchor="ctr"/>
          <a:lstStyle>
            <a:defPPr>
              <a:defRPr lang="en-US"/>
            </a:defPPr>
            <a:lvl1pPr marL="0" algn="r" defTabSz="609418" rtl="0" eaLnBrk="1" latinLnBrk="0" hangingPunct="1">
              <a:defRPr sz="600" b="0" i="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04708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18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34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542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252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0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668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E6E887-A1EC-A54A-A5A3-25F41FF3BEC3}" type="slidenum">
              <a:rPr lang="en-US" sz="2400" smtClean="0"/>
              <a:pPr/>
              <a:t>‹#›</a:t>
            </a:fld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E4774-4A47-984A-B003-AAF7B7BA05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370EED1-C21D-334A-9E5D-AF394AA04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21" y="-1389"/>
            <a:ext cx="11642558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66AD740-5035-0341-AE83-4A5559EB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11642558" cy="4352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articipant Manual" descr="Participant Manual&#10;">
            <a:extLst>
              <a:ext uri="{FF2B5EF4-FFF2-40B4-BE49-F238E27FC236}">
                <a16:creationId xmlns:a16="http://schemas.microsoft.com/office/drawing/2014/main" id="{9ED2B69A-2733-964F-B6B2-0902CF5AF8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389021" y="6334420"/>
            <a:ext cx="368739" cy="30421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56B60A-2311-9E4F-904B-7255D66B4F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8477" y="6247398"/>
            <a:ext cx="906601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D307C9-80AA-7A47-B526-797874E3D9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180915" y="6315984"/>
            <a:ext cx="341083" cy="3410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FAC0363-5C20-D74E-BA6D-A722603F22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748" y="6247398"/>
            <a:ext cx="1199158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2910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752FA1-597B-8740-B154-0C0A0DBA8EBB}"/>
              </a:ext>
            </a:extLst>
          </p:cNvPr>
          <p:cNvSpPr/>
          <p:nvPr userDrawn="1"/>
        </p:nvSpPr>
        <p:spPr>
          <a:xfrm>
            <a:off x="0" y="-1389"/>
            <a:ext cx="12192000" cy="7429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Open Sans Semibold" panose="020B0306030504020204" pitchFamily="34" charset="0"/>
            </a:endParaRPr>
          </a:p>
        </p:txBody>
      </p: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63168880-DE06-6047-B0CE-40D555C62C93}"/>
              </a:ext>
            </a:extLst>
          </p:cNvPr>
          <p:cNvSpPr txBox="1">
            <a:spLocks/>
          </p:cNvSpPr>
          <p:nvPr userDrawn="1"/>
        </p:nvSpPr>
        <p:spPr>
          <a:xfrm>
            <a:off x="18783385" y="12838177"/>
            <a:ext cx="4456176" cy="730250"/>
          </a:xfrm>
          <a:prstGeom prst="rect">
            <a:avLst/>
          </a:prstGeom>
        </p:spPr>
        <p:txBody>
          <a:bodyPr vert="horz" lIns="182856" tIns="91428" rIns="182856" bIns="91428" rtlCol="0" anchor="ctr"/>
          <a:lstStyle>
            <a:defPPr>
              <a:defRPr lang="en-US"/>
            </a:defPPr>
            <a:lvl1pPr marL="0" algn="r" defTabSz="609418" rtl="0" eaLnBrk="1" latinLnBrk="0" hangingPunct="1">
              <a:defRPr sz="600" b="0" i="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04708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18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26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34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542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252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0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668" algn="l" defTabSz="60941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E6E887-A1EC-A54A-A5A3-25F41FF3BEC3}" type="slidenum">
              <a:rPr lang="en-US" sz="2400" smtClean="0"/>
              <a:pPr/>
              <a:t>‹#›</a:t>
            </a:fld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2E4774-4A47-984A-B003-AAF7B7BA05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5050"/>
            <a:ext cx="12192000" cy="74295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370EED1-C21D-334A-9E5D-AF394AA04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21" y="-1388"/>
            <a:ext cx="11642558" cy="742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66AD740-5035-0341-AE83-4A5559EB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942494"/>
            <a:ext cx="11642558" cy="4953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articipant Manual" descr="Participant Manual&#10;">
            <a:extLst>
              <a:ext uri="{FF2B5EF4-FFF2-40B4-BE49-F238E27FC236}">
                <a16:creationId xmlns:a16="http://schemas.microsoft.com/office/drawing/2014/main" id="{9ED2B69A-2733-964F-B6B2-0902CF5AF8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389021" y="6334420"/>
            <a:ext cx="368739" cy="30421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56B60A-2311-9E4F-904B-7255D66B4F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8477" y="6247398"/>
            <a:ext cx="906601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D307C9-80AA-7A47-B526-797874E3D9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180915" y="6315984"/>
            <a:ext cx="341083" cy="3410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FAC0363-5C20-D74E-BA6D-A722603F22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748" y="6247398"/>
            <a:ext cx="1199158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045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F109-2B05-C24F-0A31-A917A470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61311-B147-6D20-66A5-85A737EC9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B758C-1192-FF49-7415-0C2E117B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86F21-53DC-662E-4963-7AD947A3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F4337-8BD1-7468-74C1-1FDC6ECF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6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85F3-2091-9153-304D-873F4841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3BAFD-CB80-0138-1085-3607AF503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96AC9-3657-67E2-0906-BBDD7660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6D604-CF50-EF0D-778B-499E8372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09123-EA8E-FB95-37F9-3615FDE6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1748-42F6-D46E-9BC7-3101B861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AF6EC-1A84-307D-4DA7-2C8326B64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6EDB6-57C5-84D2-BDBF-437739787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05ECC-76F8-B4DD-D361-8F8B56FC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63B9C-D051-EB77-2480-4EEAED63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7BA4D-DA72-2DF7-76FF-65A1CCFB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9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19C7-FD4D-138D-B03F-3B65BF99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15FC0-8086-A8B8-529A-0D8C3006F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8FE36-29AB-2A2B-B2C7-ECD3DFF5B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4212F-9C34-CB9A-66EE-8101A5E59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4190F-98A5-09FF-04D1-7C97EE886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A0A5E-DB88-0F2E-8466-FFC23AAF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813318-A367-8439-9E97-E514877F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AFA4E-EAAC-0FB7-CFE0-98FD731A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2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0E5F-66FC-D5CA-3F7E-3448CB5D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E9E1F-8138-3FD4-16A9-C1658BC1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766F7-C551-AC1B-3415-489D5E34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D94DF-FB06-E6E4-DE2C-6F4EFDFD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8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A7A7E-8F01-17A2-D1CE-7C70ECCE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412E2-3722-54DC-852D-C3FB515F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01811-06E5-05CF-CBE7-7C66E0B05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E98B-17FB-A434-E468-19F7CF05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AA08-DC3A-50E4-6AB5-01F73C34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AFF5-D17A-8621-1E64-D80C765FE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1CB47-3294-DDFA-B1A8-91C0D3D5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E4803-82A7-8A42-522E-C2CEA9BB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F1E5-527D-DF92-9635-272A0E31A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0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207F-A564-66BB-3958-D4E8F5A2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46959-04F2-19A9-51AD-5C1CFD9B7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B7AE9-FF28-A0FA-2A93-EB45EF22C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37BB5-2B4E-BBD7-8478-2FAE859E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6044C-E1E8-B44C-89A1-19741CB9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ACF86-ACA6-2CFD-B799-8D7D3FBE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2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8DF99-F72A-9421-53A8-7FC116F0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F9D29-976A-D351-6550-D90A9F3DF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F01C0-0EA0-6C32-0EB4-5DF7920A7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4DE344-492A-4AEB-8FA8-DF3BCC9E25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6B11-D3E9-52B8-7F80-154B0B0FE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72774-D16C-0BA0-82A1-D14836854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C656B-F1D9-4BFC-9CA8-B07369D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5" Type="http://schemas.openxmlformats.org/officeDocument/2006/relationships/image" Target="../media/image47.svg"/><Relationship Id="rId2" Type="http://schemas.openxmlformats.org/officeDocument/2006/relationships/image" Target="../media/image24.jpeg"/><Relationship Id="rId16" Type="http://schemas.openxmlformats.org/officeDocument/2006/relationships/image" Target="../media/image38.sv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24" Type="http://schemas.openxmlformats.org/officeDocument/2006/relationships/image" Target="../media/image46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23" Type="http://schemas.openxmlformats.org/officeDocument/2006/relationships/image" Target="../media/image45.jpeg"/><Relationship Id="rId10" Type="http://schemas.openxmlformats.org/officeDocument/2006/relationships/image" Target="../media/image32.svg"/><Relationship Id="rId19" Type="http://schemas.openxmlformats.org/officeDocument/2006/relationships/image" Target="../media/image41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jpeg"/><Relationship Id="rId22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risistextline.org/" TargetMode="External"/><Relationship Id="rId2" Type="http://schemas.openxmlformats.org/officeDocument/2006/relationships/hyperlink" Target="http://suicidepreventionlifeline.org/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eowens@hamiltoncenter.org" TargetMode="External"/><Relationship Id="rId2" Type="http://schemas.openxmlformats.org/officeDocument/2006/relationships/hyperlink" Target="mailto:emkinney@hamiltoncenter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4AC38-9209-F08D-6725-A14DEC1E8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989" y="637763"/>
            <a:ext cx="3376373" cy="23164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4000" dirty="0"/>
              <a:t>Mental Health First Aid </a:t>
            </a:r>
            <a:br>
              <a:rPr lang="en-US" sz="4000" dirty="0"/>
            </a:br>
            <a:r>
              <a:rPr lang="en-US" sz="4000" dirty="0"/>
              <a:t>101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16EEE-446A-31A3-EE15-7B4189B9D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-1"/>
          <a:stretch>
            <a:fillRect/>
          </a:stretch>
        </p:blipFill>
        <p:spPr>
          <a:xfrm>
            <a:off x="1155547" y="637762"/>
            <a:ext cx="5725584" cy="55767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294388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65355-51B2-E8B4-1F96-1E2E2F7B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6669" y="3425082"/>
            <a:ext cx="2916412" cy="367598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/>
              <a:t>Indiana Clerks </a:t>
            </a:r>
            <a:r>
              <a:rPr lang="en-US" sz="2000"/>
              <a:t>Association – </a:t>
            </a:r>
          </a:p>
          <a:p>
            <a:pPr algn="l"/>
            <a:r>
              <a:rPr lang="en-US" sz="2000"/>
              <a:t>Southern </a:t>
            </a:r>
            <a:r>
              <a:rPr lang="en-US" sz="2000" dirty="0"/>
              <a:t>District Conference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March 10, 2026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dirty="0"/>
              <a:t>Provided by: </a:t>
            </a:r>
          </a:p>
          <a:p>
            <a:pPr algn="l"/>
            <a:r>
              <a:rPr lang="en-US" sz="2000" dirty="0"/>
              <a:t>Hamilton Center, Inc</a:t>
            </a:r>
          </a:p>
        </p:txBody>
      </p:sp>
    </p:spTree>
    <p:extLst>
      <p:ext uri="{BB962C8B-B14F-4D97-AF65-F5344CB8AC3E}">
        <p14:creationId xmlns:p14="http://schemas.microsoft.com/office/powerpoint/2010/main" val="165000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4BED-A12C-604A-9CC2-628470B1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PERSON-FIRST LANGUAGE?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E86B3-EC8A-F349-82DC-DD65F25B8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87A6F-70EA-6648-ABF3-21EDC3D64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13</a:t>
            </a:r>
            <a:endParaRPr lang="en-US" dirty="0"/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96464FFC-2B04-B740-92F5-55C5D4BCFC82}"/>
              </a:ext>
            </a:extLst>
          </p:cNvPr>
          <p:cNvSpPr/>
          <p:nvPr/>
        </p:nvSpPr>
        <p:spPr>
          <a:xfrm>
            <a:off x="463379" y="1855776"/>
            <a:ext cx="3229987" cy="1519567"/>
          </a:xfrm>
          <a:prstGeom prst="round2DiagRect">
            <a:avLst/>
          </a:prstGeom>
          <a:solidFill>
            <a:srgbClr val="E2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 person living with schizophrenia.”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B4084136-7ADF-3A47-A134-11D3D1D57EEB}"/>
              </a:ext>
            </a:extLst>
          </p:cNvPr>
          <p:cNvSpPr/>
          <p:nvPr/>
        </p:nvSpPr>
        <p:spPr>
          <a:xfrm>
            <a:off x="4053362" y="1885817"/>
            <a:ext cx="3229987" cy="1519567"/>
          </a:xfrm>
          <a:prstGeom prst="round2DiagRect">
            <a:avLst/>
          </a:prstGeom>
          <a:solidFill>
            <a:srgbClr val="E2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 person without housing.”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8B7330A8-2699-4045-9362-39A17E9BFC86}"/>
              </a:ext>
            </a:extLst>
          </p:cNvPr>
          <p:cNvSpPr/>
          <p:nvPr/>
        </p:nvSpPr>
        <p:spPr>
          <a:xfrm>
            <a:off x="437866" y="3966491"/>
            <a:ext cx="3229987" cy="1519567"/>
          </a:xfrm>
          <a:prstGeom prst="round2DiagRect">
            <a:avLst/>
          </a:prstGeom>
          <a:solidFill>
            <a:srgbClr val="E2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 person diagnosed with bipolar disorder.”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13E7D136-1D7E-EC49-B2C4-8623B98706C7}"/>
              </a:ext>
            </a:extLst>
          </p:cNvPr>
          <p:cNvSpPr/>
          <p:nvPr/>
        </p:nvSpPr>
        <p:spPr>
          <a:xfrm>
            <a:off x="4027849" y="3966490"/>
            <a:ext cx="3229987" cy="1519567"/>
          </a:xfrm>
          <a:prstGeom prst="round2DiagRect">
            <a:avLst/>
          </a:prstGeom>
          <a:solidFill>
            <a:srgbClr val="E2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 person who </a:t>
            </a:r>
            <a:br>
              <a:rPr lang="en-US" sz="2200" i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 i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drugs.”</a:t>
            </a:r>
          </a:p>
        </p:txBody>
      </p:sp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B62C28F1-72DE-EC45-8E02-1AFF38AF600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796464" y="1627676"/>
            <a:ext cx="3957670" cy="40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8C1EB6-E714-1948-8E3E-10F1ABA1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DEPRESSIVE DISORDERS: QUICK FACTS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45646D1-32BC-5740-9058-A9150EE93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3356" y="1220724"/>
            <a:ext cx="10305288" cy="441655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7619D5-4932-3644-8562-1C743AE4F6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61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CB4A3F-30D0-3E4B-9500-B8AFE7517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54BD-710F-9A46-B8C5-304A4153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ANXIETY DISORDERS: QUICK FACTS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9488CE-01E8-0941-9059-5434D15D0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3356" y="1036701"/>
            <a:ext cx="10305288" cy="478459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0B709-5348-4146-A419-9255A4F68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75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4A75C-0CCD-CB46-A829-F654D3469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81F9-2CF4-CA4E-95E9-6B6930A1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PTSD: QUICK FACTS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DB0F6E-771E-3349-BB9B-66FA16395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3356" y="1036701"/>
            <a:ext cx="10305288" cy="478459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72372-0D3D-CA45-B6A9-6EBEF2CAA3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87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7E57E-8A41-7F48-AB8A-58FA8ABB7D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873F-9718-CA41-A155-711FF915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BIPOLAR DISORDER: QUICK FACTS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E82169-2C8D-564D-BBF0-C28296C8B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3356" y="1087818"/>
            <a:ext cx="10305288" cy="46823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32B65-F8F5-854B-B3F7-8D9B096D6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2A739-1EA5-014D-A118-9DD6CD5E45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E6B1-24A7-E748-BF4B-B4E3D695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EATING DISORDERS: QUICK FACTS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C11FB-3879-D648-B824-73116B926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944379" y="826614"/>
            <a:ext cx="10305288" cy="515264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D7430-5494-344F-AAB1-20F49722E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D8B06-7B5C-BA4F-9BFF-65BEA71BAE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1017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842D-CCEB-DE42-9BB6-5D747AFF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PSYCHOTIC DISORDERS: QUICK FACTS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93106F-6807-504E-8803-C99950C0E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3356" y="1087818"/>
            <a:ext cx="10305288" cy="46823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BF326-D4D3-934F-97A9-8C6AB2B63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109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6C5EF-2E4E-C446-AFEF-F74252FA2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D8383-F500-2C49-A618-24B4283C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SUBSTANCE USE DISORDERS: QUICK FACTS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AAB15F-0E47-A043-9D71-91022B286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943356" y="1036701"/>
            <a:ext cx="10305288" cy="478459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E7EDC-2634-C84D-B7A4-651CAFE2A9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135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57A8D3-62DE-E04E-9271-760C4445E9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3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93EC-D49C-AF42-89F0-02EC6555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YOUR ROLE AS A MENTAL HEALTH FIRST AIDER?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C8E3-2F31-8741-9B82-A41D4B46C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6640429" cy="4352135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Clr>
                <a:srgbClr val="034EA2"/>
              </a:buClr>
              <a:buNone/>
            </a:pPr>
            <a:r>
              <a:rPr lang="en-US" sz="2000" b="1" dirty="0"/>
              <a:t>Mental Health First Aiders…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Do not diagnose or treat themselves or others.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Observe changes in behaviors.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Offer a nonjudgmental listening ear.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Respect the individual’s privacy.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Serve as a vital link to early intervention. 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Respect and honor the individual’s culture.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7B7C1-3772-AF40-81AC-41B2D0EC0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10</a:t>
            </a:r>
            <a:endParaRPr lang="en-US" dirty="0"/>
          </a:p>
        </p:txBody>
      </p:sp>
      <p:pic>
        <p:nvPicPr>
          <p:cNvPr id="6" name="Picture 7" descr="Picture 7">
            <a:extLst>
              <a:ext uri="{FF2B5EF4-FFF2-40B4-BE49-F238E27FC236}">
                <a16:creationId xmlns:a16="http://schemas.microsoft.com/office/drawing/2014/main" id="{52E038B5-F1E6-4D49-B647-9F75442EE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" t="990" r="2783" b="2801"/>
          <a:stretch/>
        </p:blipFill>
        <p:spPr>
          <a:xfrm>
            <a:off x="7106866" y="1891999"/>
            <a:ext cx="4525990" cy="3074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E3BC0B-9049-461C-90CC-545EDA738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N/A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0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CE3C-09CE-3244-BE51-3E5BCCF2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F481E-8CF6-0044-BD25-BF06AB807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BFFA1-4D3A-C04F-940C-B97359AD95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N/A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6AF424-1DC1-124B-AFE4-DBCFA04BF80F}"/>
              </a:ext>
            </a:extLst>
          </p:cNvPr>
          <p:cNvGrpSpPr/>
          <p:nvPr/>
        </p:nvGrpSpPr>
        <p:grpSpPr>
          <a:xfrm>
            <a:off x="557394" y="1627676"/>
            <a:ext cx="11196740" cy="4081902"/>
            <a:chOff x="557394" y="1627676"/>
            <a:chExt cx="11196740" cy="40819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D8C834-A5A8-0A49-A66B-A44D688C334A}"/>
                </a:ext>
              </a:extLst>
            </p:cNvPr>
            <p:cNvGrpSpPr/>
            <p:nvPr/>
          </p:nvGrpSpPr>
          <p:grpSpPr>
            <a:xfrm>
              <a:off x="557394" y="1912220"/>
              <a:ext cx="9095202" cy="3616710"/>
              <a:chOff x="1258888" y="3726288"/>
              <a:chExt cx="18197512" cy="7236247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65872CF-2AE7-0C42-B646-139D711223D4}"/>
                  </a:ext>
                </a:extLst>
              </p:cNvPr>
              <p:cNvSpPr/>
              <p:nvPr/>
            </p:nvSpPr>
            <p:spPr>
              <a:xfrm>
                <a:off x="1258888" y="3726288"/>
                <a:ext cx="18197512" cy="7236247"/>
              </a:xfrm>
              <a:prstGeom prst="roundRect">
                <a:avLst/>
              </a:prstGeom>
              <a:solidFill>
                <a:srgbClr val="E2ED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140BF4-0A4E-6046-92E4-A219B9511C55}"/>
                  </a:ext>
                </a:extLst>
              </p:cNvPr>
              <p:cNvSpPr/>
              <p:nvPr/>
            </p:nvSpPr>
            <p:spPr>
              <a:xfrm>
                <a:off x="2087904" y="4009825"/>
                <a:ext cx="14717711" cy="6463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4998"/>
                  </a:lnSpc>
                </a:pPr>
                <a:r>
                  <a:rPr lang="en-US" sz="28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en-US" sz="20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ssess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for risk of suicide or harm.</a:t>
                </a:r>
              </a:p>
              <a:p>
                <a:pPr>
                  <a:lnSpc>
                    <a:spcPts val="4998"/>
                  </a:lnSpc>
                </a:pPr>
                <a:r>
                  <a:rPr lang="en-US" sz="28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</a:t>
                </a:r>
                <a:r>
                  <a:rPr lang="en-US" sz="20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isten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nonjudgmentally.</a:t>
                </a:r>
              </a:p>
              <a:p>
                <a:pPr>
                  <a:lnSpc>
                    <a:spcPts val="4998"/>
                  </a:lnSpc>
                </a:pPr>
                <a:r>
                  <a:rPr lang="en-US" sz="28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  <a:r>
                  <a:rPr lang="en-US" sz="20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ive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reassurance and information.</a:t>
                </a:r>
              </a:p>
              <a:p>
                <a:pPr>
                  <a:lnSpc>
                    <a:spcPts val="4998"/>
                  </a:lnSpc>
                </a:pPr>
                <a:r>
                  <a:rPr lang="en-US" sz="28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en-US" sz="20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ncourage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appropriate professional help.</a:t>
                </a:r>
              </a:p>
              <a:p>
                <a:pPr>
                  <a:lnSpc>
                    <a:spcPts val="4998"/>
                  </a:lnSpc>
                </a:pPr>
                <a:r>
                  <a:rPr lang="en-US" sz="28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en-US" sz="2000" b="1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ncourage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self-help and other support strategies.</a:t>
                </a:r>
              </a:p>
            </p:txBody>
          </p:sp>
        </p:grpSp>
        <p:pic>
          <p:nvPicPr>
            <p:cNvPr id="10" name="Picture 9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AF372D0B-6484-9C4E-BB1B-23E48C672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96464" y="1627676"/>
              <a:ext cx="3957670" cy="408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08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92B7EF-F7AD-1F6D-97B1-5209CB191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78CF4-C7CA-24B9-B0E0-C92523492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kern="1200" dirty="0">
                <a:latin typeface="+mj-lt"/>
                <a:ea typeface="+mj-ea"/>
                <a:cs typeface="+mj-cs"/>
              </a:rPr>
              <a:t>Learning Objectives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250301-25E5-E6C6-7C88-F6E846E36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2612571"/>
            <a:ext cx="4408228" cy="29693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Identify the impact of mental health challenges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Explain common mental health disorders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Review your role and how you can assist others in times challenges/crisis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Learn ALGEE method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Review self care strategies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32143-DDDC-4FED-7BF0-171AB06B2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1839" b="3"/>
          <a:stretch>
            <a:fillRect/>
          </a:stretch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1148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621C-D59E-FE40-9072-AD8FA85A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MENTAL HEALTH FIRST AID ACTION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7F6CF-8B59-DF48-B9BB-77EE639AF4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B3CAF-9C2A-4C48-B8A5-8CB78BE324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N/A</a:t>
            </a:r>
            <a:endParaRPr lang="en-US" dirty="0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0E08083A-4293-5548-BB1F-ECFC3A0E974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796464" y="1627676"/>
            <a:ext cx="3957670" cy="408190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E7BA232-C82C-7C4D-A615-2671171C7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78" y="1124218"/>
            <a:ext cx="4870336" cy="48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2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CF3BCB-731D-6942-ABC5-22F4F934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A: ASSESS, APPROACH, AND ASSIST IN A NON-CRISIS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FAA438-8D24-564F-B32D-D9E4E45A4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/>
              <a:t>Approaching and Assisting in a Non-crisis Situation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Plan to talk </a:t>
            </a:r>
            <a:r>
              <a:rPr lang="en-US" sz="2600" b="1" dirty="0"/>
              <a:t>privately</a:t>
            </a:r>
            <a:r>
              <a:rPr lang="en-US" sz="2600" dirty="0"/>
              <a:t> about your concerns, at a mutually convenient time in a place free of distractions.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Be aware that a person </a:t>
            </a:r>
            <a:r>
              <a:rPr lang="en-US" sz="2600" b="1" dirty="0"/>
              <a:t>may not open up </a:t>
            </a:r>
            <a:r>
              <a:rPr lang="en-US" sz="2600" dirty="0"/>
              <a:t>to you until they are sure that you care.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A person </a:t>
            </a:r>
            <a:r>
              <a:rPr lang="en-US" sz="2600" b="1" dirty="0"/>
              <a:t>may downplay </a:t>
            </a:r>
            <a:r>
              <a:rPr lang="en-US" sz="2600" dirty="0"/>
              <a:t>what they are going through to avoid upsetting you or may not recognize there is a problem.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Let the person know you are ready when they are — </a:t>
            </a:r>
            <a:r>
              <a:rPr lang="en-US" sz="2600" b="1" dirty="0"/>
              <a:t>do not put pressure </a:t>
            </a:r>
            <a:r>
              <a:rPr lang="en-US" sz="2600" dirty="0"/>
              <a:t>on them to talk right away.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949FB-8824-754A-813C-CB0001727C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176" y="6247398"/>
            <a:ext cx="1460459" cy="478255"/>
          </a:xfrm>
        </p:spPr>
        <p:txBody>
          <a:bodyPr>
            <a:normAutofit/>
          </a:bodyPr>
          <a:lstStyle/>
          <a:p>
            <a:r>
              <a:rPr lang="en-US" dirty="0"/>
              <a:t>41-42, 47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308765-951C-2C4B-88CF-1654ADB58E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N/A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CC529B-8513-014F-B149-DFF1CF3C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L: LISTEN NONJUDGMENTALLY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AC5670-29B3-7340-A3C5-35A247286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942494"/>
            <a:ext cx="5775805" cy="495318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600" b="1" dirty="0"/>
              <a:t>Effective nonjudgmental listeners pay special attention to two main areas: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US" sz="2600" b="1" dirty="0"/>
              <a:t>Verbal cues </a:t>
            </a:r>
            <a:r>
              <a:rPr lang="en-US" sz="2600" dirty="0"/>
              <a:t>and how they are conveyed.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US" sz="2600" b="1" dirty="0"/>
              <a:t>Nonverbal cues </a:t>
            </a:r>
            <a:r>
              <a:rPr lang="en-US" sz="2600" dirty="0"/>
              <a:t>and how they are conveyed.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CA6E2C-434D-9E4F-821F-44B23FFCAC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4047" y="6247398"/>
            <a:ext cx="1321269" cy="478255"/>
          </a:xfrm>
        </p:spPr>
        <p:txBody>
          <a:bodyPr>
            <a:normAutofit/>
          </a:bodyPr>
          <a:lstStyle/>
          <a:p>
            <a:r>
              <a:rPr lang="en-US" dirty="0"/>
              <a:t>43-45, 50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5632FF-425E-2741-A631-87ECA34EC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35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5AB8A-8C81-B745-ACB2-3E338ED57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5" b="6225"/>
          <a:stretch/>
        </p:blipFill>
        <p:spPr>
          <a:xfrm>
            <a:off x="7276989" y="1910997"/>
            <a:ext cx="4525990" cy="3016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062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0F18-EB66-544C-8642-20B1A60E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L: LISTEN NONJUDGMENTALLY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757F2-6E1B-8D43-8F0F-4334CCDF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942494"/>
            <a:ext cx="6237810" cy="49531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Cultural Considerations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Respect the individual and their experience.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Don’t make assumptions.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Be mindful of language and expressions.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Recognize what might make it hard for someone to get help.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Set aside your own beliefs and reactions to focus on the needs of the person to be heard, understood, and helped.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Ensure you do not express any negative judgments.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View linguistic, cultural, and family diversity as strengths.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0B293-DD1E-B641-ADED-5885D0C1F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4753" y="6247398"/>
            <a:ext cx="1352882" cy="478255"/>
          </a:xfrm>
        </p:spPr>
        <p:txBody>
          <a:bodyPr>
            <a:normAutofit/>
          </a:bodyPr>
          <a:lstStyle/>
          <a:p>
            <a:r>
              <a:rPr lang="en-US" dirty="0"/>
              <a:t>43-45, 50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D4B22-E125-B842-8F71-2765AE04F6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36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B1663-4B29-2149-B9B6-C891ACAE9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72" t="9771" b="31638"/>
          <a:stretch/>
        </p:blipFill>
        <p:spPr>
          <a:xfrm>
            <a:off x="7276989" y="1910997"/>
            <a:ext cx="4525990" cy="3016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574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A605-5300-3540-8218-91085E32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ACTION G: GIVE REASSURANCE AND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7E0F-61E8-084C-A42F-1294063AD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6861755" cy="43521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sz="2400" b="1" dirty="0"/>
              <a:t>What is Reassurance and Information?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b="1" dirty="0"/>
              <a:t>Reassurance</a:t>
            </a:r>
            <a:r>
              <a:rPr lang="en-US" dirty="0"/>
              <a:t> is a statement, comment, or action that helps remove a person’s fears.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b="1" dirty="0"/>
              <a:t>Information</a:t>
            </a:r>
            <a:r>
              <a:rPr lang="en-US" dirty="0"/>
              <a:t> helps a person understand a concept, discuss options and next steps, and indicate when a person needs additional help or support.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3AD9F-82F9-354B-BE31-077DF2A55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45, 51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951F4-29F6-4348-9D1B-98CA7A7E6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36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DA3EB-3C21-9446-BE46-FCF7AC11549A}"/>
              </a:ext>
            </a:extLst>
          </p:cNvPr>
          <p:cNvSpPr/>
          <p:nvPr/>
        </p:nvSpPr>
        <p:spPr>
          <a:xfrm>
            <a:off x="7808259" y="2696131"/>
            <a:ext cx="3994720" cy="144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691" lvl="1" algn="ctr"/>
            <a:r>
              <a:rPr lang="en-US" sz="4398" b="1" dirty="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HOPE WITH</a:t>
            </a:r>
          </a:p>
          <a:p>
            <a:pPr marL="85691" lvl="1" algn="ctr"/>
            <a:r>
              <a:rPr lang="en-US" sz="4398" b="1" dirty="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FACTS</a:t>
            </a:r>
            <a:endParaRPr lang="en-US" sz="4398" b="1" baseline="30000" dirty="0">
              <a:solidFill>
                <a:schemeClr val="accent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868DF5-3D6A-2645-974A-286B2B05C56D}"/>
              </a:ext>
            </a:extLst>
          </p:cNvPr>
          <p:cNvCxnSpPr>
            <a:cxnSpLocks/>
          </p:cNvCxnSpPr>
          <p:nvPr/>
        </p:nvCxnSpPr>
        <p:spPr>
          <a:xfrm>
            <a:off x="7743835" y="1423805"/>
            <a:ext cx="0" cy="4010390"/>
          </a:xfrm>
          <a:prstGeom prst="line">
            <a:avLst/>
          </a:prstGeom>
          <a:ln w="38100">
            <a:solidFill>
              <a:schemeClr val="accent2">
                <a:alpha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8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0B2D49-4AC0-0444-A34D-55AD908A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G: GIVE REASSURANCE AND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C1B905-CB05-DF4D-B427-C2D9C028AE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46, 51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484AA3-CF64-F443-8F7B-81C6E3159B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N/A</a:t>
            </a:r>
            <a:endParaRPr lang="en-US" dirty="0"/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3E9B5E90-4CA6-BF41-817F-CE633A5E1B60}"/>
              </a:ext>
            </a:extLst>
          </p:cNvPr>
          <p:cNvGraphicFramePr>
            <a:graphicFrameLocks/>
          </p:cNvGraphicFramePr>
          <p:nvPr/>
        </p:nvGraphicFramePr>
        <p:xfrm>
          <a:off x="388938" y="942975"/>
          <a:ext cx="11387426" cy="4480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693713">
                  <a:extLst>
                    <a:ext uri="{9D8B030D-6E8A-4147-A177-3AD203B41FA5}">
                      <a16:colId xmlns:a16="http://schemas.microsoft.com/office/drawing/2014/main" val="1974912014"/>
                    </a:ext>
                  </a:extLst>
                </a:gridCol>
                <a:gridCol w="5693713">
                  <a:extLst>
                    <a:ext uri="{9D8B030D-6E8A-4147-A177-3AD203B41FA5}">
                      <a16:colId xmlns:a16="http://schemas.microsoft.com/office/drawing/2014/main" val="467199600"/>
                    </a:ext>
                  </a:extLst>
                </a:gridCol>
              </a:tblGrid>
              <a:tr h="368084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DOES NOT SOUND LIKE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SOUNDS LIKE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5340903"/>
                  </a:ext>
                </a:extLst>
              </a:tr>
              <a:tr h="1028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remember during my breakup, I just threw </a:t>
                      </a:r>
                      <a:b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myself into work. What you should do is 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Breakups can be tough. It's natural for you </a:t>
                      </a:r>
                      <a:b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 be hurt and upset.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275689"/>
                  </a:ext>
                </a:extLst>
              </a:tr>
              <a:tr h="1028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 really need to talk to a professional </a:t>
                      </a:r>
                      <a:b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about that.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034"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I'm here for you if you want to talk.  </a:t>
                      </a:r>
                    </a:p>
                    <a:p>
                      <a:pPr algn="ctr" defTabSz="914034"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There are also people who are trained to help </a:t>
                      </a:r>
                      <a:b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 work through these feelings.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7728604"/>
                  </a:ext>
                </a:extLst>
              </a:tr>
              <a:tr h="1028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You'll get over it. Just don't worry about it.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 are not alone.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011178"/>
                  </a:ext>
                </a:extLst>
              </a:tr>
              <a:tr h="1028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 way you’re handling this isn’t healthy.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 care about you and I’ve noticed a change in </a:t>
                      </a:r>
                      <a:b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_______ (mood, eating, exercising, etc.).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8399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17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59ADC0-385E-434F-8DC6-F874AE6D7F0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2800" dirty="0"/>
              <a:t>ACTION E: ENCOURAGE APPROPRIATE PROFESSIONAL HELP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A37AF5-B280-4F47-BCA1-03FBD65A667E}"/>
              </a:ext>
            </a:extLst>
          </p:cNvPr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n-US" b="1" dirty="0"/>
              <a:t>Professionals Who Can Help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E45F80-DF92-AB4F-A950-9329677B0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/>
              <a:t>46, 51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20A30C-3EC3-B748-A068-9FE5A2C1D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effectLst/>
        </p:spPr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37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FFC6F7-009E-EC41-9C16-8E137AF115A5}"/>
              </a:ext>
            </a:extLst>
          </p:cNvPr>
          <p:cNvGrpSpPr/>
          <p:nvPr/>
        </p:nvGrpSpPr>
        <p:grpSpPr>
          <a:xfrm>
            <a:off x="978477" y="2064090"/>
            <a:ext cx="1829765" cy="1637820"/>
            <a:chOff x="1323138" y="1674687"/>
            <a:chExt cx="2031299" cy="1818212"/>
          </a:xfrm>
          <a:effectLst/>
        </p:grpSpPr>
        <p:sp>
          <p:nvSpPr>
            <p:cNvPr id="11" name="Round Same Side Corner Rectangle 7">
              <a:extLst>
                <a:ext uri="{FF2B5EF4-FFF2-40B4-BE49-F238E27FC236}">
                  <a16:creationId xmlns:a16="http://schemas.microsoft.com/office/drawing/2014/main" id="{90FB4B74-3ADD-9244-9828-7C665F24DCFB}"/>
                </a:ext>
              </a:extLst>
            </p:cNvPr>
            <p:cNvSpPr/>
            <p:nvPr/>
          </p:nvSpPr>
          <p:spPr>
            <a:xfrm>
              <a:off x="1323138" y="1674687"/>
              <a:ext cx="2031299" cy="1516321"/>
            </a:xfrm>
            <a:prstGeom prst="round2DiagRect">
              <a:avLst/>
            </a:prstGeom>
            <a:blipFill dpi="0" rotWithShape="0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F38533A-81DA-464E-9E70-BC6C06F22048}"/>
                </a:ext>
              </a:extLst>
            </p:cNvPr>
            <p:cNvSpPr/>
            <p:nvPr/>
          </p:nvSpPr>
          <p:spPr>
            <a:xfrm>
              <a:off x="1323138" y="2840881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MEDICAL </a:t>
              </a:r>
              <a:b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DOCTORS</a:t>
              </a:r>
            </a:p>
          </p:txBody>
        </p:sp>
        <p:pic>
          <p:nvPicPr>
            <p:cNvPr id="13" name="Graphic 12" descr="Medical">
              <a:extLst>
                <a:ext uri="{FF2B5EF4-FFF2-40B4-BE49-F238E27FC236}">
                  <a16:creationId xmlns:a16="http://schemas.microsoft.com/office/drawing/2014/main" id="{E612C13B-296D-1C43-ACB5-9220D7C7B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53842" y="2892570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9DD477-3185-AE4F-AB2E-12314DAEEBB8}"/>
              </a:ext>
            </a:extLst>
          </p:cNvPr>
          <p:cNvGrpSpPr/>
          <p:nvPr/>
        </p:nvGrpSpPr>
        <p:grpSpPr>
          <a:xfrm>
            <a:off x="3363095" y="2067364"/>
            <a:ext cx="1829766" cy="1643459"/>
            <a:chOff x="3811990" y="1677342"/>
            <a:chExt cx="2031300" cy="1824473"/>
          </a:xfrm>
          <a:effectLst/>
        </p:grpSpPr>
        <p:sp>
          <p:nvSpPr>
            <p:cNvPr id="15" name="Round Same Side Corner Rectangle 12">
              <a:extLst>
                <a:ext uri="{FF2B5EF4-FFF2-40B4-BE49-F238E27FC236}">
                  <a16:creationId xmlns:a16="http://schemas.microsoft.com/office/drawing/2014/main" id="{5B1C58CA-1E1F-BC43-90E3-C8384E8D48B8}"/>
                </a:ext>
              </a:extLst>
            </p:cNvPr>
            <p:cNvSpPr/>
            <p:nvPr/>
          </p:nvSpPr>
          <p:spPr>
            <a:xfrm>
              <a:off x="3811991" y="1677342"/>
              <a:ext cx="2031299" cy="1516321"/>
            </a:xfrm>
            <a:prstGeom prst="round2DiagRect">
              <a:avLst/>
            </a:prstGeom>
            <a:blipFill dpi="0" rotWithShape="0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965506"/>
                <a:satOff val="-2488"/>
                <a:lumOff val="-1681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6BED271-37CE-0C4C-8193-E421001B9518}"/>
                </a:ext>
              </a:extLst>
            </p:cNvPr>
            <p:cNvSpPr/>
            <p:nvPr/>
          </p:nvSpPr>
          <p:spPr>
            <a:xfrm>
              <a:off x="3811990" y="2849797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965506"/>
                <a:satOff val="-2488"/>
                <a:lumOff val="-1681"/>
                <a:alphaOff val="0"/>
              </a:schemeClr>
            </a:lnRef>
            <a:fillRef idx="1">
              <a:schemeClr val="accent5">
                <a:hueOff val="-965506"/>
                <a:satOff val="-2488"/>
                <a:lumOff val="-1681"/>
                <a:alphaOff val="0"/>
              </a:schemeClr>
            </a:fillRef>
            <a:effectRef idx="0">
              <a:schemeClr val="accent5">
                <a:hueOff val="-965506"/>
                <a:satOff val="-2488"/>
                <a:lumOff val="-16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ADVANCED PRACTITIONERS</a:t>
              </a:r>
            </a:p>
          </p:txBody>
        </p:sp>
        <p:pic>
          <p:nvPicPr>
            <p:cNvPr id="17" name="Graphic 16" descr="First aid kit">
              <a:extLst>
                <a:ext uri="{FF2B5EF4-FFF2-40B4-BE49-F238E27FC236}">
                  <a16:creationId xmlns:a16="http://schemas.microsoft.com/office/drawing/2014/main" id="{801C3F7E-23EE-5849-91FF-2A86D1865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242694" y="2901486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1F03C5-B0CF-B845-AAAD-125309199497}"/>
              </a:ext>
            </a:extLst>
          </p:cNvPr>
          <p:cNvGrpSpPr/>
          <p:nvPr/>
        </p:nvGrpSpPr>
        <p:grpSpPr>
          <a:xfrm>
            <a:off x="5747715" y="2076494"/>
            <a:ext cx="1829765" cy="1643641"/>
            <a:chOff x="6191458" y="1686456"/>
            <a:chExt cx="2031299" cy="1824675"/>
          </a:xfrm>
          <a:effectLst/>
        </p:grpSpPr>
        <p:sp>
          <p:nvSpPr>
            <p:cNvPr id="19" name="Round Same Side Corner Rectangle 16">
              <a:extLst>
                <a:ext uri="{FF2B5EF4-FFF2-40B4-BE49-F238E27FC236}">
                  <a16:creationId xmlns:a16="http://schemas.microsoft.com/office/drawing/2014/main" id="{FB4E81E6-262C-0A4C-ABF5-2AED0980A33D}"/>
                </a:ext>
              </a:extLst>
            </p:cNvPr>
            <p:cNvSpPr/>
            <p:nvPr/>
          </p:nvSpPr>
          <p:spPr>
            <a:xfrm>
              <a:off x="6191458" y="1686456"/>
              <a:ext cx="2031299" cy="1516321"/>
            </a:xfrm>
            <a:prstGeom prst="round2DiagRect">
              <a:avLst/>
            </a:prstGeom>
            <a:blipFill dpi="0" rotWithShape="0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1931012"/>
                <a:satOff val="-4977"/>
                <a:lumOff val="-3361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D632BE7-1BF0-D049-BA97-0BF81019398E}"/>
                </a:ext>
              </a:extLst>
            </p:cNvPr>
            <p:cNvSpPr/>
            <p:nvPr/>
          </p:nvSpPr>
          <p:spPr>
            <a:xfrm>
              <a:off x="6191458" y="2859113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1931012"/>
                <a:satOff val="-4977"/>
                <a:lumOff val="-3361"/>
                <a:alphaOff val="0"/>
              </a:schemeClr>
            </a:lnRef>
            <a:fillRef idx="1">
              <a:schemeClr val="accent5">
                <a:hueOff val="-1931012"/>
                <a:satOff val="-4977"/>
                <a:lumOff val="-3361"/>
                <a:alphaOff val="0"/>
              </a:schemeClr>
            </a:fillRef>
            <a:effectRef idx="0">
              <a:schemeClr val="accent5">
                <a:hueOff val="-1931012"/>
                <a:satOff val="-4977"/>
                <a:lumOff val="-33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PSYCHOLOGISTS</a:t>
              </a:r>
            </a:p>
          </p:txBody>
        </p:sp>
        <p:pic>
          <p:nvPicPr>
            <p:cNvPr id="21" name="Graphic 20" descr="Questions">
              <a:extLst>
                <a:ext uri="{FF2B5EF4-FFF2-40B4-BE49-F238E27FC236}">
                  <a16:creationId xmlns:a16="http://schemas.microsoft.com/office/drawing/2014/main" id="{E415F4DF-8A27-744A-81EF-45AE752A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622162" y="2910802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9E3106-99C3-5048-8821-4CCE28FCDD9F}"/>
              </a:ext>
            </a:extLst>
          </p:cNvPr>
          <p:cNvGrpSpPr/>
          <p:nvPr/>
        </p:nvGrpSpPr>
        <p:grpSpPr>
          <a:xfrm>
            <a:off x="8132333" y="2067384"/>
            <a:ext cx="1829765" cy="1643639"/>
            <a:chOff x="8479789" y="1677342"/>
            <a:chExt cx="2031299" cy="1824673"/>
          </a:xfrm>
          <a:effectLst/>
        </p:grpSpPr>
        <p:sp>
          <p:nvSpPr>
            <p:cNvPr id="23" name="Round Same Side Corner Rectangle 20">
              <a:extLst>
                <a:ext uri="{FF2B5EF4-FFF2-40B4-BE49-F238E27FC236}">
                  <a16:creationId xmlns:a16="http://schemas.microsoft.com/office/drawing/2014/main" id="{7AA2B2D6-DC7E-1946-B2DA-17B3BEB80C70}"/>
                </a:ext>
              </a:extLst>
            </p:cNvPr>
            <p:cNvSpPr/>
            <p:nvPr/>
          </p:nvSpPr>
          <p:spPr>
            <a:xfrm>
              <a:off x="8479789" y="1677342"/>
              <a:ext cx="2031299" cy="1516321"/>
            </a:xfrm>
            <a:prstGeom prst="round2DiagRect">
              <a:avLst/>
            </a:prstGeom>
            <a:blipFill dpi="0" rotWithShape="0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2896518"/>
                <a:satOff val="-7465"/>
                <a:lumOff val="-504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F8EA6019-2BA4-0E49-A794-17F94F6AD7FC}"/>
                </a:ext>
              </a:extLst>
            </p:cNvPr>
            <p:cNvSpPr/>
            <p:nvPr/>
          </p:nvSpPr>
          <p:spPr>
            <a:xfrm>
              <a:off x="8479789" y="2849997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2896518"/>
                <a:satOff val="-7465"/>
                <a:lumOff val="-5042"/>
                <a:alphaOff val="0"/>
              </a:schemeClr>
            </a:lnRef>
            <a:fillRef idx="1">
              <a:schemeClr val="accent5">
                <a:hueOff val="-2896518"/>
                <a:satOff val="-7465"/>
                <a:lumOff val="-5042"/>
                <a:alphaOff val="0"/>
              </a:schemeClr>
            </a:fillRef>
            <a:effectRef idx="0">
              <a:schemeClr val="accent5">
                <a:hueOff val="-2896518"/>
                <a:satOff val="-7465"/>
                <a:lumOff val="-50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SOCIAL </a:t>
              </a:r>
              <a:b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WORKERS</a:t>
              </a:r>
            </a:p>
          </p:txBody>
        </p:sp>
        <p:pic>
          <p:nvPicPr>
            <p:cNvPr id="25" name="Graphic 24" descr="Connections">
              <a:extLst>
                <a:ext uri="{FF2B5EF4-FFF2-40B4-BE49-F238E27FC236}">
                  <a16:creationId xmlns:a16="http://schemas.microsoft.com/office/drawing/2014/main" id="{15E9ED5E-F3AB-AF43-B3AE-976C7455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9910493" y="2901686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E80F6B-6021-E34D-A3B4-A1298D4A27E3}"/>
              </a:ext>
            </a:extLst>
          </p:cNvPr>
          <p:cNvGrpSpPr/>
          <p:nvPr/>
        </p:nvGrpSpPr>
        <p:grpSpPr>
          <a:xfrm>
            <a:off x="978478" y="3984436"/>
            <a:ext cx="1829765" cy="1643638"/>
            <a:chOff x="1350484" y="3862852"/>
            <a:chExt cx="2031299" cy="1824672"/>
          </a:xfrm>
          <a:effectLst/>
        </p:grpSpPr>
        <p:sp>
          <p:nvSpPr>
            <p:cNvPr id="27" name="Round Same Side Corner Rectangle 24">
              <a:extLst>
                <a:ext uri="{FF2B5EF4-FFF2-40B4-BE49-F238E27FC236}">
                  <a16:creationId xmlns:a16="http://schemas.microsoft.com/office/drawing/2014/main" id="{D877373F-BC11-1C4C-BD35-1C232A8D1878}"/>
                </a:ext>
              </a:extLst>
            </p:cNvPr>
            <p:cNvSpPr/>
            <p:nvPr/>
          </p:nvSpPr>
          <p:spPr>
            <a:xfrm>
              <a:off x="1350484" y="3862852"/>
              <a:ext cx="2031299" cy="1516321"/>
            </a:xfrm>
            <a:prstGeom prst="round2DiagRect">
              <a:avLst/>
            </a:prstGeom>
            <a:blipFill dpi="0" rotWithShape="0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3862025"/>
                <a:satOff val="-9954"/>
                <a:lumOff val="-6723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0CC7118F-57AF-5046-B1CD-58C9EEB2D7D2}"/>
                </a:ext>
              </a:extLst>
            </p:cNvPr>
            <p:cNvSpPr/>
            <p:nvPr/>
          </p:nvSpPr>
          <p:spPr>
            <a:xfrm>
              <a:off x="1350484" y="5035506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3862025"/>
                <a:satOff val="-9954"/>
                <a:lumOff val="-6723"/>
                <a:alphaOff val="0"/>
              </a:schemeClr>
            </a:lnRef>
            <a:fillRef idx="1">
              <a:schemeClr val="accent5">
                <a:hueOff val="-3862025"/>
                <a:satOff val="-9954"/>
                <a:lumOff val="-6723"/>
                <a:alphaOff val="0"/>
              </a:schemeClr>
            </a:fillRef>
            <a:effectRef idx="0">
              <a:schemeClr val="accent5">
                <a:hueOff val="-3862025"/>
                <a:satOff val="-9954"/>
                <a:lumOff val="-67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COUNSELORS AND THERAPISTS</a:t>
              </a:r>
            </a:p>
          </p:txBody>
        </p:sp>
        <p:pic>
          <p:nvPicPr>
            <p:cNvPr id="29" name="Graphic 28" descr="Meeting">
              <a:extLst>
                <a:ext uri="{FF2B5EF4-FFF2-40B4-BE49-F238E27FC236}">
                  <a16:creationId xmlns:a16="http://schemas.microsoft.com/office/drawing/2014/main" id="{BD0BE13B-4BC3-9247-A745-0081E16E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781188" y="5087195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56C4F-C5C9-2247-972C-2DC5342DC243}"/>
              </a:ext>
            </a:extLst>
          </p:cNvPr>
          <p:cNvGrpSpPr/>
          <p:nvPr/>
        </p:nvGrpSpPr>
        <p:grpSpPr>
          <a:xfrm>
            <a:off x="3363096" y="3984047"/>
            <a:ext cx="1829765" cy="1640089"/>
            <a:chOff x="3811990" y="3862852"/>
            <a:chExt cx="2031299" cy="1820732"/>
          </a:xfrm>
          <a:effectLst/>
        </p:grpSpPr>
        <p:sp>
          <p:nvSpPr>
            <p:cNvPr id="31" name="Round Same Side Corner Rectangle 28">
              <a:extLst>
                <a:ext uri="{FF2B5EF4-FFF2-40B4-BE49-F238E27FC236}">
                  <a16:creationId xmlns:a16="http://schemas.microsoft.com/office/drawing/2014/main" id="{30777B60-3EA9-1E48-B0CD-35EE77EDAD29}"/>
                </a:ext>
              </a:extLst>
            </p:cNvPr>
            <p:cNvSpPr/>
            <p:nvPr/>
          </p:nvSpPr>
          <p:spPr>
            <a:xfrm>
              <a:off x="3811990" y="3862852"/>
              <a:ext cx="2031299" cy="1516321"/>
            </a:xfrm>
            <a:prstGeom prst="round2DiagRect">
              <a:avLst/>
            </a:prstGeom>
            <a:blipFill dpi="0" rotWithShape="0"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4827531"/>
                <a:satOff val="-12442"/>
                <a:lumOff val="-8404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E5DD82E-6EA5-B848-BDC4-85B06F3C4191}"/>
                </a:ext>
              </a:extLst>
            </p:cNvPr>
            <p:cNvSpPr/>
            <p:nvPr/>
          </p:nvSpPr>
          <p:spPr>
            <a:xfrm>
              <a:off x="3811990" y="5031566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4827531"/>
                <a:satOff val="-12442"/>
                <a:lumOff val="-8404"/>
                <a:alphaOff val="0"/>
              </a:schemeClr>
            </a:lnRef>
            <a:fillRef idx="1">
              <a:schemeClr val="accent5">
                <a:hueOff val="-4827531"/>
                <a:satOff val="-12442"/>
                <a:lumOff val="-8404"/>
                <a:alphaOff val="0"/>
              </a:schemeClr>
            </a:fillRef>
            <a:effectRef idx="0">
              <a:schemeClr val="accent5">
                <a:hueOff val="-4827531"/>
                <a:satOff val="-12442"/>
                <a:lumOff val="-84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CRISIS SUPPORT SPECIALISTS</a:t>
              </a:r>
            </a:p>
          </p:txBody>
        </p:sp>
        <p:pic>
          <p:nvPicPr>
            <p:cNvPr id="33" name="Graphic 32" descr="Call center">
              <a:extLst>
                <a:ext uri="{FF2B5EF4-FFF2-40B4-BE49-F238E27FC236}">
                  <a16:creationId xmlns:a16="http://schemas.microsoft.com/office/drawing/2014/main" id="{6EA36420-F052-7D47-9A64-0EEC40EBF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5242694" y="5083255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800BC7-04B5-3349-9E3B-9C328F839688}"/>
              </a:ext>
            </a:extLst>
          </p:cNvPr>
          <p:cNvGrpSpPr/>
          <p:nvPr/>
        </p:nvGrpSpPr>
        <p:grpSpPr>
          <a:xfrm>
            <a:off x="5747714" y="3966195"/>
            <a:ext cx="1829765" cy="1643455"/>
            <a:chOff x="6191458" y="3844624"/>
            <a:chExt cx="2031299" cy="1824468"/>
          </a:xfrm>
          <a:effectLst/>
        </p:grpSpPr>
        <p:sp>
          <p:nvSpPr>
            <p:cNvPr id="35" name="Round Same Side Corner Rectangle 32">
              <a:extLst>
                <a:ext uri="{FF2B5EF4-FFF2-40B4-BE49-F238E27FC236}">
                  <a16:creationId xmlns:a16="http://schemas.microsoft.com/office/drawing/2014/main" id="{60F8A320-EC76-244D-984C-1128DA24C70F}"/>
                </a:ext>
              </a:extLst>
            </p:cNvPr>
            <p:cNvSpPr/>
            <p:nvPr/>
          </p:nvSpPr>
          <p:spPr>
            <a:xfrm>
              <a:off x="6191458" y="3844624"/>
              <a:ext cx="2031299" cy="1516321"/>
            </a:xfrm>
            <a:prstGeom prst="round2DiagRect">
              <a:avLst/>
            </a:prstGeom>
            <a:blipFill dpi="0" rotWithShape="0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112" t="-14140" r="-13112" b="-14140"/>
              </a:stretch>
            </a:blipFill>
            <a:ln>
              <a:noFill/>
            </a:ln>
          </p:spPr>
          <p:style>
            <a:lnRef idx="2">
              <a:schemeClr val="accent5">
                <a:hueOff val="-5793037"/>
                <a:satOff val="-14931"/>
                <a:lumOff val="-10084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9E9E0F1C-F951-6A48-BDC9-908E87B89C82}"/>
                </a:ext>
              </a:extLst>
            </p:cNvPr>
            <p:cNvSpPr/>
            <p:nvPr/>
          </p:nvSpPr>
          <p:spPr>
            <a:xfrm>
              <a:off x="6191458" y="5017074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5793037"/>
                <a:satOff val="-14931"/>
                <a:lumOff val="-10084"/>
                <a:alphaOff val="0"/>
              </a:schemeClr>
            </a:lnRef>
            <a:fillRef idx="1">
              <a:schemeClr val="accent5">
                <a:hueOff val="-5793037"/>
                <a:satOff val="-14931"/>
                <a:lumOff val="-10084"/>
                <a:alphaOff val="0"/>
              </a:schemeClr>
            </a:fillRef>
            <a:effectRef idx="0">
              <a:schemeClr val="accent5">
                <a:hueOff val="-5793037"/>
                <a:satOff val="-14931"/>
                <a:lumOff val="-100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SUBSTANCE USE PROFESSIONALS</a:t>
              </a:r>
            </a:p>
          </p:txBody>
        </p:sp>
        <p:pic>
          <p:nvPicPr>
            <p:cNvPr id="37" name="Graphic 36" descr="Medicine">
              <a:extLst>
                <a:ext uri="{FF2B5EF4-FFF2-40B4-BE49-F238E27FC236}">
                  <a16:creationId xmlns:a16="http://schemas.microsoft.com/office/drawing/2014/main" id="{32F947C7-A337-2244-A7F2-027B81B4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7622162" y="5068763"/>
              <a:ext cx="548640" cy="548640"/>
            </a:xfrm>
            <a:prstGeom prst="round2DiagRect">
              <a:avLst/>
            </a:prstGeom>
            <a:effectLst/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1E30660-6456-A944-B4CD-027EF2FE02B1}"/>
              </a:ext>
            </a:extLst>
          </p:cNvPr>
          <p:cNvGrpSpPr/>
          <p:nvPr/>
        </p:nvGrpSpPr>
        <p:grpSpPr>
          <a:xfrm>
            <a:off x="8132333" y="3974856"/>
            <a:ext cx="1829765" cy="1639350"/>
            <a:chOff x="8507134" y="3853738"/>
            <a:chExt cx="2031299" cy="1819912"/>
          </a:xfrm>
          <a:effectLst/>
        </p:grpSpPr>
        <p:sp>
          <p:nvSpPr>
            <p:cNvPr id="39" name="Round Same Side Corner Rectangle 36">
              <a:extLst>
                <a:ext uri="{FF2B5EF4-FFF2-40B4-BE49-F238E27FC236}">
                  <a16:creationId xmlns:a16="http://schemas.microsoft.com/office/drawing/2014/main" id="{510EAE59-521B-C648-A2A0-EB03E0178CA9}"/>
                </a:ext>
              </a:extLst>
            </p:cNvPr>
            <p:cNvSpPr/>
            <p:nvPr/>
          </p:nvSpPr>
          <p:spPr>
            <a:xfrm>
              <a:off x="8507134" y="3853738"/>
              <a:ext cx="2031299" cy="1516321"/>
            </a:xfrm>
            <a:prstGeom prst="round2DiagRect">
              <a:avLst/>
            </a:prstGeom>
            <a:blipFill dpi="0" rotWithShape="0">
              <a:blip r:embed="rId2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4CF7AA67-C239-DD46-BE8D-7D80AE83A741}"/>
                </a:ext>
              </a:extLst>
            </p:cNvPr>
            <p:cNvSpPr/>
            <p:nvPr/>
          </p:nvSpPr>
          <p:spPr>
            <a:xfrm>
              <a:off x="8507134" y="5021632"/>
              <a:ext cx="2031299" cy="652018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45" tIns="0" rIns="622154" bIns="0" numCol="1" spcCol="1270" anchor="ctr" anchorCtr="0">
              <a:noAutofit/>
            </a:bodyPr>
            <a:lstStyle/>
            <a:p>
              <a:pPr defTabSz="7553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CERTIFIED PEER SPECIALISTS</a:t>
              </a:r>
            </a:p>
          </p:txBody>
        </p:sp>
        <p:pic>
          <p:nvPicPr>
            <p:cNvPr id="41" name="Graphic 40" descr="Cheers">
              <a:extLst>
                <a:ext uri="{FF2B5EF4-FFF2-40B4-BE49-F238E27FC236}">
                  <a16:creationId xmlns:a16="http://schemas.microsoft.com/office/drawing/2014/main" id="{E9B52F3D-656A-6544-BB5D-1C9A1F39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9937838" y="5073321"/>
              <a:ext cx="548640" cy="548640"/>
            </a:xfrm>
            <a:prstGeom prst="round2Diag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2164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E949-29AA-1740-BC8E-3B737C6A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E: ENCOURAGE APPROPRIATE PROFESSIONAL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B4BE5-5F65-A64C-AB51-D62E0524C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/>
              <a:t>What if the Person Doesn’t Want Help?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Encourage the person to talk with someone they trust.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Never threaten the person with hospitalization or any punitive action.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Remain patient.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Remain friendly and open. The person may want your help in the future.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96EF7-FDB1-864F-9CC6-BCA06011E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46, 51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6924B-45E0-8445-BC01-05ED6F7D76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F65C-B5D3-3E41-AD94-5DEB7773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FOR RISK OF SUICIDE OR HARM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C2E26-AAA9-E44C-98EB-F25B65FA4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Types of Crisis Situations: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51EF8-6B6E-7845-9FD9-6261CCF6B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8477" y="6247398"/>
            <a:ext cx="1199158" cy="4782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186 - 209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857E81-3629-9043-A7F2-90B090DB94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N/A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B37F568-DBF3-3946-9871-D7A51AF0945B}"/>
              </a:ext>
            </a:extLst>
          </p:cNvPr>
          <p:cNvGraphicFramePr>
            <a:graphicFrameLocks noGrp="1"/>
          </p:cNvGraphicFramePr>
          <p:nvPr/>
        </p:nvGraphicFramePr>
        <p:xfrm>
          <a:off x="497566" y="2257294"/>
          <a:ext cx="6040886" cy="307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939">
                  <a:extLst>
                    <a:ext uri="{9D8B030D-6E8A-4147-A177-3AD203B41FA5}">
                      <a16:colId xmlns:a16="http://schemas.microsoft.com/office/drawing/2014/main" val="1709146913"/>
                    </a:ext>
                  </a:extLst>
                </a:gridCol>
                <a:gridCol w="3137947">
                  <a:extLst>
                    <a:ext uri="{9D8B030D-6E8A-4147-A177-3AD203B41FA5}">
                      <a16:colId xmlns:a16="http://schemas.microsoft.com/office/drawing/2014/main" val="345639611"/>
                    </a:ext>
                  </a:extLst>
                </a:gridCol>
              </a:tblGrid>
              <a:tr h="493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MAY BECOME A CRISIS</a:t>
                      </a:r>
                    </a:p>
                  </a:txBody>
                  <a:tcPr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IMMEDIATE CRISIS</a:t>
                      </a:r>
                    </a:p>
                  </a:txBody>
                  <a:tcPr anchor="ctr"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73129"/>
                  </a:ext>
                </a:extLst>
              </a:tr>
              <a:tr h="256346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Panic attack.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Aggressive behaviors.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Substance misuse.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Following a traumatic event.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Nonsuicidal self-injury.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Medical emergency.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Suicidal thoughts and behaviors.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Severe effects of alcohol or drug use (substance use crisis).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Severe psychotic states.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291741"/>
                  </a:ext>
                </a:extLst>
              </a:tr>
            </a:tbl>
          </a:graphicData>
        </a:graphic>
      </p:graphicFrame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694AF5E-0138-4C4D-81CB-21894F9D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306" y="1628906"/>
            <a:ext cx="4015673" cy="40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06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D8FC-E09A-8C4C-97E2-54F1B1A6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CRISIS SITUATIONS: SAFETY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B44D8-E246-9D40-B8E0-B54A46250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6772067" cy="43521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Safety</a:t>
            </a:r>
            <a:r>
              <a:rPr lang="en-US" dirty="0"/>
              <a:t> of all involved is paramount.</a:t>
            </a:r>
          </a:p>
          <a:p>
            <a:pPr>
              <a:lnSpc>
                <a:spcPct val="120000"/>
              </a:lnSpc>
            </a:pPr>
            <a:r>
              <a:rPr lang="en-US" b="1" dirty="0"/>
              <a:t>Assess</a:t>
            </a:r>
            <a:r>
              <a:rPr lang="en-US" dirty="0"/>
              <a:t> and intervene in a manner that enhances safety and effective resolution.</a:t>
            </a:r>
          </a:p>
          <a:p>
            <a:pPr>
              <a:lnSpc>
                <a:spcPct val="120000"/>
              </a:lnSpc>
            </a:pPr>
            <a:r>
              <a:rPr lang="en-US" dirty="0"/>
              <a:t>People with mental health disorders are </a:t>
            </a:r>
            <a:r>
              <a:rPr lang="en-US" b="1" dirty="0"/>
              <a:t>more likely to harm themselves </a:t>
            </a:r>
            <a:r>
              <a:rPr lang="en-US" dirty="0"/>
              <a:t>than someone else.</a:t>
            </a:r>
          </a:p>
          <a:p>
            <a:pPr>
              <a:lnSpc>
                <a:spcPct val="120000"/>
              </a:lnSpc>
            </a:pPr>
            <a:r>
              <a:rPr lang="en-US" dirty="0"/>
              <a:t>How you </a:t>
            </a:r>
            <a:r>
              <a:rPr lang="en-US" b="1" dirty="0"/>
              <a:t>initially respond </a:t>
            </a:r>
            <a:r>
              <a:rPr lang="en-US" dirty="0"/>
              <a:t>to a person with a mental health or substance use challenge can have a </a:t>
            </a:r>
            <a:r>
              <a:rPr lang="en-US" b="1" dirty="0"/>
              <a:t>tremendous impact </a:t>
            </a:r>
            <a:r>
              <a:rPr lang="en-US" dirty="0"/>
              <a:t>on the safety of all involved.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BDCD1-E597-C546-9AC0-06879F55C2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53</a:t>
            </a:r>
            <a:endParaRPr lang="en-US" dirty="0"/>
          </a:p>
        </p:txBody>
      </p:sp>
      <p:pic>
        <p:nvPicPr>
          <p:cNvPr id="6" name="Warning" descr="Warning">
            <a:extLst>
              <a:ext uri="{FF2B5EF4-FFF2-40B4-BE49-F238E27FC236}">
                <a16:creationId xmlns:a16="http://schemas.microsoft.com/office/drawing/2014/main" id="{6B4D56DE-D286-9741-B621-2FEE7CFDA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1788" y="1572359"/>
            <a:ext cx="3713282" cy="371328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EADCFF-DF50-5472-3EC0-18ED339F0584}"/>
              </a:ext>
            </a:extLst>
          </p:cNvPr>
          <p:cNvSpPr txBox="1">
            <a:spLocks/>
          </p:cNvSpPr>
          <p:nvPr/>
        </p:nvSpPr>
        <p:spPr>
          <a:xfrm>
            <a:off x="757637" y="6247398"/>
            <a:ext cx="1199157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185-209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F771-11F9-6E4C-87B6-2BFCAE5E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MENTAL HEALTH?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FCDEB-80DE-6345-BF39-76392B8B5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7321034" cy="43521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600" b="1" dirty="0"/>
              <a:t>Mental health </a:t>
            </a:r>
            <a:r>
              <a:rPr lang="en-US" sz="2600" dirty="0"/>
              <a:t>is a state of wellbeing in which the individual: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2600" dirty="0"/>
              <a:t>Realizes their own abilities.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2600" dirty="0"/>
              <a:t>Can cope with the normal stresses of life.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2600" dirty="0"/>
              <a:t>Can work productively and fruitfully.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2600" dirty="0"/>
              <a:t>Can contribute to their community.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C1C9A-8A9D-0740-9687-70BD379BE4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20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3D12A-A8BC-344D-B91A-84047725A3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N/A</a:t>
            </a:r>
          </a:p>
        </p:txBody>
      </p:sp>
      <p:pic>
        <p:nvPicPr>
          <p:cNvPr id="6" name="Adult MHFA- Part 1 (7).png" descr="Adult MHFA- Part 1 (7).png">
            <a:extLst>
              <a:ext uri="{FF2B5EF4-FFF2-40B4-BE49-F238E27FC236}">
                <a16:creationId xmlns:a16="http://schemas.microsoft.com/office/drawing/2014/main" id="{9C3336E3-F2F7-0B4F-9A19-D89919CA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0936" t="7230" r="29141" b="7228"/>
          <a:stretch>
            <a:fillRect/>
          </a:stretch>
        </p:blipFill>
        <p:spPr>
          <a:xfrm>
            <a:off x="8331007" y="1682679"/>
            <a:ext cx="3228620" cy="389130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5619EA-E9AF-1347-BE60-51AABE0389D6}"/>
              </a:ext>
            </a:extLst>
          </p:cNvPr>
          <p:cNvCxnSpPr>
            <a:cxnSpLocks/>
          </p:cNvCxnSpPr>
          <p:nvPr/>
        </p:nvCxnSpPr>
        <p:spPr>
          <a:xfrm>
            <a:off x="9905864" y="2410342"/>
            <a:ext cx="0" cy="2644388"/>
          </a:xfrm>
          <a:prstGeom prst="straightConnector1">
            <a:avLst/>
          </a:prstGeom>
          <a:ln w="101600">
            <a:solidFill>
              <a:schemeClr val="accent1"/>
            </a:solidFill>
            <a:headEnd type="triangle"/>
            <a:tailEnd type="triangle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sitive Mental Health">
            <a:extLst>
              <a:ext uri="{FF2B5EF4-FFF2-40B4-BE49-F238E27FC236}">
                <a16:creationId xmlns:a16="http://schemas.microsoft.com/office/drawing/2014/main" id="{01F170D0-56F5-2042-B31F-CC7C62396A2E}"/>
              </a:ext>
            </a:extLst>
          </p:cNvPr>
          <p:cNvSpPr txBox="1"/>
          <p:nvPr/>
        </p:nvSpPr>
        <p:spPr>
          <a:xfrm>
            <a:off x="9103108" y="1583461"/>
            <a:ext cx="1684416" cy="198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0" tIns="22850" rIns="22850" bIns="228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sz="1100"/>
              <a:t>Positive Mental Health </a:t>
            </a:r>
          </a:p>
        </p:txBody>
      </p:sp>
    </p:spTree>
    <p:extLst>
      <p:ext uri="{BB962C8B-B14F-4D97-AF65-F5344CB8AC3E}">
        <p14:creationId xmlns:p14="http://schemas.microsoft.com/office/powerpoint/2010/main" val="19399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4E3C-EE05-414D-B2CE-E71D33CA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CRISIS SITUATIONS: DE-ESCALATING A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B267-C404-AC41-B30E-62E2FF7A5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6145343" cy="43521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dirty="0"/>
              <a:t>Speak </a:t>
            </a:r>
            <a:r>
              <a:rPr lang="en-US" sz="2000" b="1" dirty="0"/>
              <a:t>slowly</a:t>
            </a:r>
            <a:r>
              <a:rPr lang="en-US" sz="2000" dirty="0"/>
              <a:t> and </a:t>
            </a:r>
            <a:r>
              <a:rPr lang="en-US" sz="2000" b="1" dirty="0"/>
              <a:t>confidently</a:t>
            </a:r>
            <a:r>
              <a:rPr lang="en-US" sz="2000" dirty="0"/>
              <a:t> with a gentle, caring tone of voice.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b="1" dirty="0"/>
              <a:t>Do not argue </a:t>
            </a:r>
            <a:r>
              <a:rPr lang="en-US" sz="2000" dirty="0"/>
              <a:t>or challenge the person.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dirty="0"/>
              <a:t>Do not threaten.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b="1" dirty="0"/>
              <a:t>Do not raise </a:t>
            </a:r>
            <a:r>
              <a:rPr lang="en-US" sz="2000" dirty="0"/>
              <a:t>your voice or talk too fast.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dirty="0"/>
              <a:t>Use </a:t>
            </a:r>
            <a:r>
              <a:rPr lang="en-US" sz="2000" b="1" dirty="0"/>
              <a:t>positive words </a:t>
            </a:r>
            <a:r>
              <a:rPr lang="en-US" sz="2000" dirty="0"/>
              <a:t>instead of negative words.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dirty="0"/>
              <a:t>Stay </a:t>
            </a:r>
            <a:r>
              <a:rPr lang="en-US" sz="2000" b="1" dirty="0"/>
              <a:t>calm</a:t>
            </a:r>
            <a:r>
              <a:rPr lang="en-US" sz="2000" dirty="0"/>
              <a:t> and avoid nervous behavior.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b="1" dirty="0"/>
              <a:t>Do not restrict </a:t>
            </a:r>
            <a:r>
              <a:rPr lang="en-US" sz="2000" dirty="0"/>
              <a:t>the person’s movement.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dirty="0"/>
              <a:t>Try to </a:t>
            </a:r>
            <a:r>
              <a:rPr lang="en-US" sz="2000" b="1" dirty="0"/>
              <a:t>be aware </a:t>
            </a:r>
            <a:r>
              <a:rPr lang="en-US" sz="2000" dirty="0"/>
              <a:t>of what may increase the person’s fear and aggression.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000" b="1" dirty="0"/>
              <a:t>Pause</a:t>
            </a:r>
            <a:r>
              <a:rPr lang="en-US" sz="2000" dirty="0"/>
              <a:t>, if needed, during the conversation.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3A12E-4EC2-6F41-8D8D-788B2DB58C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53</a:t>
            </a:r>
            <a:endParaRPr lang="en-US" dirty="0"/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FB436C8E-ECE3-1F4B-B0C2-22E49EB8E72E}"/>
              </a:ext>
            </a:extLst>
          </p:cNvPr>
          <p:cNvSpPr/>
          <p:nvPr/>
        </p:nvSpPr>
        <p:spPr>
          <a:xfrm>
            <a:off x="7277071" y="1920911"/>
            <a:ext cx="4525990" cy="3016177"/>
          </a:xfrm>
          <a:prstGeom prst="round2DiagRect">
            <a:avLst/>
          </a:prstGeom>
          <a:solidFill>
            <a:srgbClr val="E2EDF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A519D"/>
              </a:buClr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REMEMBER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buClr>
                <a:srgbClr val="0A519D"/>
              </a:buClr>
            </a:pPr>
            <a:endParaRPr lang="en-US" b="1" dirty="0">
              <a:solidFill>
                <a:schemeClr val="tx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Clr>
                <a:srgbClr val="0A519D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your safety or the safety of the person or others is at risk, get help immediately.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6C2010-24A9-EC0C-A545-E3D53A687F7F}"/>
              </a:ext>
            </a:extLst>
          </p:cNvPr>
          <p:cNvSpPr txBox="1">
            <a:spLocks/>
          </p:cNvSpPr>
          <p:nvPr/>
        </p:nvSpPr>
        <p:spPr>
          <a:xfrm>
            <a:off x="978477" y="5769143"/>
            <a:ext cx="1199157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185-209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0B13857-A453-6061-4A78-E1C4E02210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637" y="6247398"/>
            <a:ext cx="1199157" cy="478255"/>
          </a:xfrm>
        </p:spPr>
        <p:txBody>
          <a:bodyPr>
            <a:normAutofit/>
          </a:bodyPr>
          <a:lstStyle/>
          <a:p>
            <a:r>
              <a:rPr lang="en-US" dirty="0"/>
              <a:t>185-209</a:t>
            </a:r>
          </a:p>
        </p:txBody>
      </p:sp>
    </p:spTree>
    <p:extLst>
      <p:ext uri="{BB962C8B-B14F-4D97-AF65-F5344CB8AC3E}">
        <p14:creationId xmlns:p14="http://schemas.microsoft.com/office/powerpoint/2010/main" val="279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4E164E-2580-434F-933F-AD6ED1B6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BECOME A CRISIS: AGGRESSIVE BEHAVIORS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57736-0877-D040-92DB-F4834EE23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6219597" cy="43521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/>
              <a:t>Aggression and violence are not the same.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People with mental health challenges only account for 4% of violent crime and are more likely to be the victim of violence.</a:t>
            </a:r>
          </a:p>
          <a:p>
            <a:pPr>
              <a:lnSpc>
                <a:spcPct val="100000"/>
              </a:lnSpc>
            </a:pPr>
            <a:r>
              <a:rPr lang="en-US" sz="1400" b="1" dirty="0"/>
              <a:t>A First Aider Can…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Understand the symptoms for what they are.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Speak slowly and confidently with a gentle, caring tone of voice.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Stay calm and avoid nervous behavior.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Consider taking a break from the conversation.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Try to be aware of what may increase the person’s fear and aggression.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What is seen as </a:t>
            </a:r>
            <a:r>
              <a:rPr lang="en-US" sz="1400" b="1" dirty="0"/>
              <a:t>aggression</a:t>
            </a:r>
            <a:r>
              <a:rPr lang="en-US" sz="1400" dirty="0"/>
              <a:t> can vary between individuals and across cultures. </a:t>
            </a:r>
            <a:r>
              <a:rPr lang="en-US" sz="1400" b="1" dirty="0"/>
              <a:t>Aggressive behaviors </a:t>
            </a:r>
            <a:r>
              <a:rPr lang="en-US" sz="1400" dirty="0"/>
              <a:t>may also be a response to fear.</a:t>
            </a:r>
          </a:p>
          <a:p>
            <a:pPr>
              <a:lnSpc>
                <a:spcPct val="100000"/>
              </a:lnSpc>
            </a:pPr>
            <a:r>
              <a:rPr lang="en-US" sz="1400" b="1" dirty="0"/>
              <a:t>Do Not: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Argue	</a:t>
            </a:r>
            <a:r>
              <a:rPr lang="en-US" sz="1400" dirty="0">
                <a:solidFill>
                  <a:srgbClr val="EA5D29"/>
                </a:solidFill>
              </a:rPr>
              <a:t>•     </a:t>
            </a:r>
            <a:r>
              <a:rPr lang="en-US" sz="1400" dirty="0"/>
              <a:t>Threaten 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Challenge 	</a:t>
            </a:r>
            <a:r>
              <a:rPr lang="en-US" sz="1400" dirty="0">
                <a:solidFill>
                  <a:srgbClr val="EA5D29"/>
                </a:solidFill>
              </a:rPr>
              <a:t>•     </a:t>
            </a:r>
            <a:r>
              <a:rPr lang="en-US" sz="1400" dirty="0"/>
              <a:t>Fidget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BC1AE-09B7-8C40-B745-A6CD391BB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56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C8D0645B-384D-C844-AB3E-3C8698CB4D2E}"/>
              </a:ext>
            </a:extLst>
          </p:cNvPr>
          <p:cNvSpPr/>
          <p:nvPr/>
        </p:nvSpPr>
        <p:spPr>
          <a:xfrm>
            <a:off x="7277072" y="1920911"/>
            <a:ext cx="4525990" cy="3016177"/>
          </a:xfrm>
          <a:prstGeom prst="round2DiagRect">
            <a:avLst/>
          </a:prstGeom>
          <a:solidFill>
            <a:srgbClr val="E2EDF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spcAft>
                <a:spcPts val="1200"/>
              </a:spcAft>
              <a:defRPr sz="2500"/>
            </a:pPr>
            <a:r>
              <a:rPr lang="en-US" sz="1799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ACTIONS:</a:t>
            </a:r>
          </a:p>
          <a:p>
            <a:pPr marL="342900" lvl="1" indent="-342900">
              <a:spcBef>
                <a:spcPts val="750"/>
              </a:spcBef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your own safety.</a:t>
            </a:r>
          </a:p>
          <a:p>
            <a:pPr marL="342900" lvl="1" indent="-342900">
              <a:spcBef>
                <a:spcPts val="750"/>
              </a:spcBef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Attempt to de-escalate the situation.</a:t>
            </a:r>
          </a:p>
          <a:p>
            <a:pPr marL="342900" lvl="1" indent="-342900">
              <a:spcBef>
                <a:spcPts val="750"/>
              </a:spcBef>
              <a:buClr>
                <a:schemeClr val="accent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to appropriate professional help as needed.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801B3-05DC-E4C3-9AFF-33E845F46F1A}"/>
              </a:ext>
            </a:extLst>
          </p:cNvPr>
          <p:cNvSpPr txBox="1">
            <a:spLocks/>
          </p:cNvSpPr>
          <p:nvPr/>
        </p:nvSpPr>
        <p:spPr>
          <a:xfrm>
            <a:off x="793497" y="6262229"/>
            <a:ext cx="1199157" cy="4782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185-209</a:t>
            </a:r>
          </a:p>
        </p:txBody>
      </p:sp>
    </p:spTree>
    <p:extLst>
      <p:ext uri="{BB962C8B-B14F-4D97-AF65-F5344CB8AC3E}">
        <p14:creationId xmlns:p14="http://schemas.microsoft.com/office/powerpoint/2010/main" val="16095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FF6C661-1B99-2346-92C3-BDAA71D3945F}"/>
              </a:ext>
            </a:extLst>
          </p:cNvPr>
          <p:cNvSpPr txBox="1">
            <a:spLocks/>
          </p:cNvSpPr>
          <p:nvPr/>
        </p:nvSpPr>
        <p:spPr>
          <a:xfrm>
            <a:off x="389021" y="1543543"/>
            <a:ext cx="6559034" cy="43521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HOW TO APPROACH:</a:t>
            </a:r>
          </a:p>
          <a:p>
            <a:r>
              <a:rPr lang="en-US" sz="1800" dirty="0"/>
              <a:t>Speak in a calm, non-accusatory manner.</a:t>
            </a:r>
          </a:p>
          <a:p>
            <a:r>
              <a:rPr lang="en-US" sz="1800" dirty="0"/>
              <a:t>Appear confident, like a duck on a pond: Calm on the surface, but “paddling hard” internally to determine next actions.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Try to understand how they feel from their point of view. Encourage them to express their feelings. Be empathetic and focus on concern for their wellbeing.</a:t>
            </a:r>
          </a:p>
          <a:p>
            <a:r>
              <a:rPr lang="en-US" sz="1800" dirty="0"/>
              <a:t>Instill hope by asking about long-term plans or goals and letting them know that the feeling doesn’t last forever.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7B8885-5273-494E-B490-9076ED99B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0" y="1543543"/>
            <a:ext cx="6752997" cy="43521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WARNING SIGNS:</a:t>
            </a:r>
          </a:p>
          <a:p>
            <a:r>
              <a:rPr lang="en-US" sz="1800" dirty="0"/>
              <a:t>Talking or writing about death, dying, or suicide.</a:t>
            </a:r>
          </a:p>
          <a:p>
            <a:r>
              <a:rPr lang="en-US" sz="1800" dirty="0"/>
              <a:t>Threatening to hurt or kill themselves.</a:t>
            </a:r>
          </a:p>
          <a:p>
            <a:r>
              <a:rPr lang="en-US" sz="1800" dirty="0"/>
              <a:t>Looking for ways to kill themselves, seeking access to means.</a:t>
            </a:r>
          </a:p>
          <a:p>
            <a:r>
              <a:rPr lang="en-US" sz="1800" dirty="0"/>
              <a:t>Showing anxiety or agitation.</a:t>
            </a:r>
          </a:p>
          <a:p>
            <a:r>
              <a:rPr lang="en-US" sz="1800" dirty="0"/>
              <a:t>Being unable to sleep or sleeping all the time.</a:t>
            </a:r>
          </a:p>
          <a:p>
            <a:r>
              <a:rPr lang="en-US" sz="1800" dirty="0"/>
              <a:t>Feeling no reason for living, no sense of purpose in life.</a:t>
            </a:r>
          </a:p>
          <a:p>
            <a:r>
              <a:rPr lang="en-US" sz="1800" dirty="0"/>
              <a:t>Feeling trapped, like there is no way out.</a:t>
            </a:r>
          </a:p>
          <a:p>
            <a:r>
              <a:rPr lang="en-US" sz="1800" dirty="0"/>
              <a:t>Thinking there is no reason for living.</a:t>
            </a:r>
          </a:p>
          <a:p>
            <a:r>
              <a:rPr lang="en-US" sz="1800" dirty="0"/>
              <a:t>Thinking there is no safe way out of a bad situation.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31E19-85A2-B245-A1F6-7B5F550C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CRISIS: SUICIDE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9E1BF-2A98-BC47-81A6-DF4A0120F7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8477" y="6247398"/>
            <a:ext cx="1199158" cy="478255"/>
          </a:xfrm>
        </p:spPr>
        <p:txBody>
          <a:bodyPr>
            <a:normAutofit/>
          </a:bodyPr>
          <a:lstStyle/>
          <a:p>
            <a:r>
              <a:rPr lang="en-US" dirty="0"/>
              <a:t>185-209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33FFC-DED2-254D-A4A4-659FA5DFA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59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30B8D3B-6D29-4E45-A4E4-22D5159C1FA6}"/>
              </a:ext>
            </a:extLst>
          </p:cNvPr>
          <p:cNvSpPr/>
          <p:nvPr/>
        </p:nvSpPr>
        <p:spPr>
          <a:xfrm>
            <a:off x="7277072" y="1695450"/>
            <a:ext cx="4525990" cy="3016177"/>
          </a:xfrm>
          <a:prstGeom prst="round2DiagRect">
            <a:avLst/>
          </a:prstGeom>
          <a:solidFill>
            <a:srgbClr val="E2EDF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17">
              <a:spcBef>
                <a:spcPts val="900"/>
              </a:spcBef>
              <a:buClr>
                <a:srgbClr val="0A519D"/>
              </a:buClr>
              <a:defRPr/>
            </a:pPr>
            <a:r>
              <a:rPr lang="en-US" sz="1799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ACTIONS:</a:t>
            </a:r>
          </a:p>
          <a:p>
            <a:pPr marL="0" lvl="1" algn="ctr">
              <a:spcBef>
                <a:spcPts val="750"/>
              </a:spcBef>
              <a:buClr>
                <a:prstClr val="white"/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them with a professional.</a:t>
            </a:r>
          </a:p>
          <a:p>
            <a:pPr marL="0" lvl="1" algn="ctr">
              <a:spcBef>
                <a:spcPts val="750"/>
              </a:spcBef>
              <a:buClr>
                <a:prstClr val="white"/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don’t feel as though you can keep the individual or yourself safe, get help immediately.</a:t>
            </a:r>
          </a:p>
        </p:txBody>
      </p:sp>
    </p:spTree>
    <p:extLst>
      <p:ext uri="{BB962C8B-B14F-4D97-AF65-F5344CB8AC3E}">
        <p14:creationId xmlns:p14="http://schemas.microsoft.com/office/powerpoint/2010/main" val="34774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bldLvl="2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8F36-A1CE-6E44-BC40-D132E78B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SELF-CARE ACTION PLAN: REVISIT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6BB19-D604-4A4F-9D2F-44B1653BF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0" y="1543543"/>
            <a:ext cx="5021179" cy="43521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Ideally, we engage in self-care on a regular basis. But sometimes it is hard. How do you know when you </a:t>
            </a:r>
            <a:r>
              <a:rPr lang="en-US" sz="2400" b="1" dirty="0"/>
              <a:t>need to refuel with self-care?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When you need to debrief during or after providing MHFA, </a:t>
            </a:r>
            <a:r>
              <a:rPr lang="en-US" sz="2400" b="1" dirty="0"/>
              <a:t>who can you contact from your Self-care Action Plan?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EE5FF-6284-DE49-8962-F3E62EEF6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55-58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CB2003-3A68-914E-8E7C-B6841C8DDE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74</a:t>
            </a:r>
            <a:endParaRPr lang="en-US" dirty="0"/>
          </a:p>
        </p:txBody>
      </p:sp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E1C385D-A43A-844B-8CB6-751585422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754" y="1333551"/>
            <a:ext cx="6141225" cy="46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55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A122-CB89-6B4A-BA20-05925C3F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7D2D-4A19-D74A-95E3-78ABEEA2E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210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4B90A-899F-4A40-90F3-25BE0C6E67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N/A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0684D8-5930-6647-A77F-D17A98192935}"/>
              </a:ext>
            </a:extLst>
          </p:cNvPr>
          <p:cNvSpPr/>
          <p:nvPr/>
        </p:nvSpPr>
        <p:spPr>
          <a:xfrm>
            <a:off x="923810" y="1935921"/>
            <a:ext cx="4990645" cy="3503119"/>
          </a:xfrm>
          <a:prstGeom prst="roundRect">
            <a:avLst/>
          </a:prstGeom>
          <a:noFill/>
          <a:ln w="38100">
            <a:solidFill>
              <a:schemeClr val="accent2">
                <a:alpha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Suicide Prevention Lifeline</a:t>
            </a:r>
          </a:p>
          <a:p>
            <a:pPr algn="ctr"/>
            <a:endParaRPr lang="en-US" sz="2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Lifeline offers free services 24/7.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Call 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1-800-273-TALK (8255)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visit 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suicidepreventionlifeline.org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200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is also available in Spanish by calling 1-888-628-9454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2332D2-AF34-9B44-951F-DF0C4901363B}"/>
              </a:ext>
            </a:extLst>
          </p:cNvPr>
          <p:cNvSpPr/>
          <p:nvPr/>
        </p:nvSpPr>
        <p:spPr>
          <a:xfrm>
            <a:off x="6062213" y="1948272"/>
            <a:ext cx="4990645" cy="3503119"/>
          </a:xfrm>
          <a:prstGeom prst="roundRect">
            <a:avLst/>
          </a:prstGeom>
          <a:noFill/>
          <a:ln w="38100">
            <a:solidFill>
              <a:schemeClr val="accent2">
                <a:alpha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Crisis Text Line</a:t>
            </a:r>
          </a:p>
          <a:p>
            <a:pPr algn="ctr"/>
            <a:endParaRPr lang="en-US" sz="2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 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“MHFA” to 741741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free 24/7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crisis counseling or visit 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crisistextline.org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436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670A1-8016-1776-F16D-67FB420A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10653-EAC7-C33F-45B4-A042BE5C3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2100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kern="1200" dirty="0">
                <a:latin typeface="+mj-lt"/>
                <a:ea typeface="+mj-ea"/>
                <a:cs typeface="+mj-cs"/>
              </a:rPr>
              <a:t>Thank you!</a:t>
            </a:r>
            <a:br>
              <a:rPr lang="en-US" sz="4800" kern="1200" dirty="0">
                <a:latin typeface="+mj-lt"/>
                <a:ea typeface="+mj-ea"/>
                <a:cs typeface="+mj-cs"/>
              </a:rPr>
            </a:br>
            <a:br>
              <a:rPr lang="en-US" sz="4800" kern="1200" dirty="0">
                <a:latin typeface="+mj-lt"/>
                <a:ea typeface="+mj-ea"/>
                <a:cs typeface="+mj-cs"/>
              </a:rPr>
            </a:br>
            <a:r>
              <a:rPr lang="en-US" sz="4800" kern="1200" dirty="0"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03BC55-200B-516C-8B54-659E69B30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3113056"/>
            <a:ext cx="4408228" cy="2468879"/>
          </a:xfr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228600" algn="l"/>
            <a:endParaRPr lang="en-US" sz="2200" dirty="0"/>
          </a:p>
          <a:p>
            <a:pPr marL="228600" algn="l"/>
            <a:r>
              <a:rPr lang="en-US" sz="2200" dirty="0"/>
              <a:t>Erika McKinney</a:t>
            </a:r>
          </a:p>
          <a:p>
            <a:pPr marL="228600" algn="l"/>
            <a:r>
              <a:rPr lang="en-US" sz="2200" dirty="0">
                <a:hlinkClick r:id="rId2"/>
              </a:rPr>
              <a:t>emckinne@hamiltoncenter.org</a:t>
            </a:r>
            <a:endParaRPr lang="en-US" sz="2200" dirty="0"/>
          </a:p>
          <a:p>
            <a:pPr marL="228600" algn="l"/>
            <a:endParaRPr lang="en-US" sz="2200" dirty="0"/>
          </a:p>
          <a:p>
            <a:pPr marL="228600" algn="l"/>
            <a:endParaRPr lang="en-US" sz="2200" dirty="0"/>
          </a:p>
          <a:p>
            <a:pPr marL="228600" algn="l"/>
            <a:r>
              <a:rPr lang="en-US" sz="2200" dirty="0"/>
              <a:t>Emily Owens </a:t>
            </a:r>
          </a:p>
          <a:p>
            <a:pPr marL="228600" algn="l"/>
            <a:r>
              <a:rPr lang="en-US" sz="2200" dirty="0">
                <a:hlinkClick r:id="rId3"/>
              </a:rPr>
              <a:t>eowens@hamiltoncenter.org</a:t>
            </a:r>
            <a:endParaRPr lang="en-US" sz="2200" dirty="0"/>
          </a:p>
          <a:p>
            <a:pPr marL="228600" algn="l"/>
            <a:endParaRPr lang="en-US" sz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94E8B-69F6-FABE-9EAF-F2069D55E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1839" b="3"/>
          <a:stretch>
            <a:fillRect/>
          </a:stretch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73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3DD6229-AD7A-F146-9CB5-A9D2817A50FA}"/>
              </a:ext>
            </a:extLst>
          </p:cNvPr>
          <p:cNvGrpSpPr/>
          <p:nvPr/>
        </p:nvGrpSpPr>
        <p:grpSpPr>
          <a:xfrm>
            <a:off x="10706763" y="3712219"/>
            <a:ext cx="1038159" cy="1518620"/>
            <a:chOff x="921236" y="4729919"/>
            <a:chExt cx="2743671" cy="4013446"/>
          </a:xfrm>
          <a:effectLst/>
        </p:grpSpPr>
        <p:sp>
          <p:nvSpPr>
            <p:cNvPr id="24" name="Graphic 23" descr="Water">
              <a:extLst>
                <a:ext uri="{FF2B5EF4-FFF2-40B4-BE49-F238E27FC236}">
                  <a16:creationId xmlns:a16="http://schemas.microsoft.com/office/drawing/2014/main" id="{63600744-7B11-B947-B274-81DA42B44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1236" y="4729919"/>
              <a:ext cx="2658257" cy="4013446"/>
            </a:xfrm>
            <a:custGeom>
              <a:avLst/>
              <a:gdLst>
                <a:gd name="connsiteX0" fmla="*/ 245269 w 485775"/>
                <a:gd name="connsiteY0" fmla="*/ 7144 h 733425"/>
                <a:gd name="connsiteX1" fmla="*/ 7144 w 485775"/>
                <a:gd name="connsiteY1" fmla="*/ 492919 h 733425"/>
                <a:gd name="connsiteX2" fmla="*/ 245269 w 485775"/>
                <a:gd name="connsiteY2" fmla="*/ 731044 h 733425"/>
                <a:gd name="connsiteX3" fmla="*/ 483394 w 485775"/>
                <a:gd name="connsiteY3" fmla="*/ 492919 h 733425"/>
                <a:gd name="connsiteX4" fmla="*/ 245269 w 485775"/>
                <a:gd name="connsiteY4" fmla="*/ 71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733425">
                  <a:moveTo>
                    <a:pt x="245269" y="7144"/>
                  </a:moveTo>
                  <a:cubicBezTo>
                    <a:pt x="245269" y="7144"/>
                    <a:pt x="7144" y="342424"/>
                    <a:pt x="7144" y="492919"/>
                  </a:cubicBezTo>
                  <a:cubicBezTo>
                    <a:pt x="7144" y="624364"/>
                    <a:pt x="113824" y="731044"/>
                    <a:pt x="245269" y="731044"/>
                  </a:cubicBezTo>
                  <a:cubicBezTo>
                    <a:pt x="376714" y="731044"/>
                    <a:pt x="483394" y="624364"/>
                    <a:pt x="483394" y="492919"/>
                  </a:cubicBezTo>
                  <a:cubicBezTo>
                    <a:pt x="483394" y="341471"/>
                    <a:pt x="245269" y="7144"/>
                    <a:pt x="245269" y="7144"/>
                  </a:cubicBezTo>
                  <a:close/>
                </a:path>
              </a:pathLst>
            </a:custGeom>
            <a:solidFill>
              <a:srgbClr val="E2ED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srgbClr val="95B0B9">
                  <a:alpha val="10000"/>
                </a:srgbClr>
              </a:outerShdw>
            </a:effectLst>
          </p:spPr>
          <p:txBody>
            <a:bodyPr rtlCol="0" anchor="ctr"/>
            <a:lstStyle/>
            <a:p>
              <a:endParaRPr lang="en-US" sz="8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36A6EB-0717-9D4A-A664-DCD64333D421}"/>
                </a:ext>
              </a:extLst>
            </p:cNvPr>
            <p:cNvSpPr txBox="1"/>
            <p:nvPr/>
          </p:nvSpPr>
          <p:spPr>
            <a:xfrm>
              <a:off x="921239" y="6275297"/>
              <a:ext cx="2743668" cy="227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Diagnosed with Mental Illness/ Mental Disorder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82B831-5329-A34A-96E0-A5AB47EA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MENTAL CHALLENGE?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FE23B-AE92-3E42-B151-6CE9783B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2" y="1543543"/>
            <a:ext cx="7071374" cy="43521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499"/>
              </a:spcAft>
              <a:buNone/>
              <a:defRPr sz="25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600" dirty="0"/>
              <a:t>A </a:t>
            </a:r>
            <a:r>
              <a:rPr lang="en-US" sz="2600" b="1" dirty="0"/>
              <a:t>mental health challenge </a:t>
            </a:r>
            <a:r>
              <a:rPr lang="en-US" sz="2600" dirty="0"/>
              <a:t>is when: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There is a major change in a person’s thinking, feeling, or acting.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The change interferes with the person’s ability to live their life.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The interference does not go away quickly and lasts longer than typical emotions or reactions would be expected to.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1F0CC-5543-7A47-BEC2-ED03A3D5E0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13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6C8680-179D-6540-B5CE-057EEA890B7E}"/>
              </a:ext>
            </a:extLst>
          </p:cNvPr>
          <p:cNvGrpSpPr/>
          <p:nvPr/>
        </p:nvGrpSpPr>
        <p:grpSpPr>
          <a:xfrm>
            <a:off x="10347768" y="2312022"/>
            <a:ext cx="910974" cy="1370685"/>
            <a:chOff x="921239" y="4729922"/>
            <a:chExt cx="2407543" cy="3622480"/>
          </a:xfrm>
          <a:effectLst/>
        </p:grpSpPr>
        <p:sp>
          <p:nvSpPr>
            <p:cNvPr id="10" name="Graphic 23" descr="Water">
              <a:extLst>
                <a:ext uri="{FF2B5EF4-FFF2-40B4-BE49-F238E27FC236}">
                  <a16:creationId xmlns:a16="http://schemas.microsoft.com/office/drawing/2014/main" id="{1F308D06-7617-0445-AA14-B2529FAC05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1239" y="4729922"/>
              <a:ext cx="2399305" cy="3622480"/>
            </a:xfrm>
            <a:custGeom>
              <a:avLst/>
              <a:gdLst>
                <a:gd name="connsiteX0" fmla="*/ 245269 w 485775"/>
                <a:gd name="connsiteY0" fmla="*/ 7144 h 733425"/>
                <a:gd name="connsiteX1" fmla="*/ 7144 w 485775"/>
                <a:gd name="connsiteY1" fmla="*/ 492919 h 733425"/>
                <a:gd name="connsiteX2" fmla="*/ 245269 w 485775"/>
                <a:gd name="connsiteY2" fmla="*/ 731044 h 733425"/>
                <a:gd name="connsiteX3" fmla="*/ 483394 w 485775"/>
                <a:gd name="connsiteY3" fmla="*/ 492919 h 733425"/>
                <a:gd name="connsiteX4" fmla="*/ 245269 w 485775"/>
                <a:gd name="connsiteY4" fmla="*/ 71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733425">
                  <a:moveTo>
                    <a:pt x="245269" y="7144"/>
                  </a:moveTo>
                  <a:cubicBezTo>
                    <a:pt x="245269" y="7144"/>
                    <a:pt x="7144" y="342424"/>
                    <a:pt x="7144" y="492919"/>
                  </a:cubicBezTo>
                  <a:cubicBezTo>
                    <a:pt x="7144" y="624364"/>
                    <a:pt x="113824" y="731044"/>
                    <a:pt x="245269" y="731044"/>
                  </a:cubicBezTo>
                  <a:cubicBezTo>
                    <a:pt x="376714" y="731044"/>
                    <a:pt x="483394" y="624364"/>
                    <a:pt x="483394" y="492919"/>
                  </a:cubicBezTo>
                  <a:cubicBezTo>
                    <a:pt x="483394" y="341471"/>
                    <a:pt x="245269" y="7144"/>
                    <a:pt x="245269" y="7144"/>
                  </a:cubicBezTo>
                  <a:close/>
                </a:path>
              </a:pathLst>
            </a:custGeom>
            <a:solidFill>
              <a:srgbClr val="E2ED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srgbClr val="95B0B9">
                  <a:alpha val="10000"/>
                </a:srgbClr>
              </a:outerShdw>
            </a:effectLst>
          </p:spPr>
          <p:txBody>
            <a:bodyPr rtlCol="0" anchor="ctr"/>
            <a:lstStyle/>
            <a:p>
              <a:endParaRPr lang="en-US" sz="8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7E72D4-9570-C643-BDF5-1787F311451A}"/>
                </a:ext>
              </a:extLst>
            </p:cNvPr>
            <p:cNvSpPr txBox="1"/>
            <p:nvPr/>
          </p:nvSpPr>
          <p:spPr>
            <a:xfrm>
              <a:off x="921239" y="6179403"/>
              <a:ext cx="2407543" cy="1464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Crisis </a:t>
              </a:r>
              <a:b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Signs and Symptoms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748EF5-D30F-7848-A416-16432B73447C}"/>
              </a:ext>
            </a:extLst>
          </p:cNvPr>
          <p:cNvGrpSpPr/>
          <p:nvPr/>
        </p:nvGrpSpPr>
        <p:grpSpPr>
          <a:xfrm>
            <a:off x="9374285" y="1543543"/>
            <a:ext cx="910974" cy="1370685"/>
            <a:chOff x="921239" y="4729922"/>
            <a:chExt cx="2407543" cy="3622480"/>
          </a:xfrm>
          <a:effectLst/>
        </p:grpSpPr>
        <p:sp>
          <p:nvSpPr>
            <p:cNvPr id="16" name="Graphic 23" descr="Water">
              <a:extLst>
                <a:ext uri="{FF2B5EF4-FFF2-40B4-BE49-F238E27FC236}">
                  <a16:creationId xmlns:a16="http://schemas.microsoft.com/office/drawing/2014/main" id="{B0BFFE6E-B037-884E-90E6-D99E74EEF6B3}"/>
                </a:ext>
              </a:extLst>
            </p:cNvPr>
            <p:cNvSpPr/>
            <p:nvPr/>
          </p:nvSpPr>
          <p:spPr>
            <a:xfrm>
              <a:off x="921240" y="4729922"/>
              <a:ext cx="2399306" cy="3622480"/>
            </a:xfrm>
            <a:custGeom>
              <a:avLst/>
              <a:gdLst>
                <a:gd name="connsiteX0" fmla="*/ 245269 w 485775"/>
                <a:gd name="connsiteY0" fmla="*/ 7144 h 733425"/>
                <a:gd name="connsiteX1" fmla="*/ 7144 w 485775"/>
                <a:gd name="connsiteY1" fmla="*/ 492919 h 733425"/>
                <a:gd name="connsiteX2" fmla="*/ 245269 w 485775"/>
                <a:gd name="connsiteY2" fmla="*/ 731044 h 733425"/>
                <a:gd name="connsiteX3" fmla="*/ 483394 w 485775"/>
                <a:gd name="connsiteY3" fmla="*/ 492919 h 733425"/>
                <a:gd name="connsiteX4" fmla="*/ 245269 w 485775"/>
                <a:gd name="connsiteY4" fmla="*/ 71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733425">
                  <a:moveTo>
                    <a:pt x="245269" y="7144"/>
                  </a:moveTo>
                  <a:cubicBezTo>
                    <a:pt x="245269" y="7144"/>
                    <a:pt x="7144" y="342424"/>
                    <a:pt x="7144" y="492919"/>
                  </a:cubicBezTo>
                  <a:cubicBezTo>
                    <a:pt x="7144" y="624364"/>
                    <a:pt x="113824" y="731044"/>
                    <a:pt x="245269" y="731044"/>
                  </a:cubicBezTo>
                  <a:cubicBezTo>
                    <a:pt x="376714" y="731044"/>
                    <a:pt x="483394" y="624364"/>
                    <a:pt x="483394" y="492919"/>
                  </a:cubicBezTo>
                  <a:cubicBezTo>
                    <a:pt x="483394" y="341471"/>
                    <a:pt x="245269" y="7144"/>
                    <a:pt x="245269" y="7144"/>
                  </a:cubicBezTo>
                  <a:close/>
                </a:path>
              </a:pathLst>
            </a:custGeom>
            <a:solidFill>
              <a:srgbClr val="E2ED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srgbClr val="95B0B9">
                  <a:alpha val="10000"/>
                </a:srgbClr>
              </a:outerShdw>
            </a:effectLst>
          </p:spPr>
          <p:txBody>
            <a:bodyPr rtlCol="0" anchor="ctr"/>
            <a:lstStyle/>
            <a:p>
              <a:endParaRPr lang="en-US" sz="8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F86774-B5DC-7A46-AC60-C8785EE27F98}"/>
                </a:ext>
              </a:extLst>
            </p:cNvPr>
            <p:cNvSpPr txBox="1"/>
            <p:nvPr/>
          </p:nvSpPr>
          <p:spPr>
            <a:xfrm>
              <a:off x="921239" y="6179403"/>
              <a:ext cx="2407543" cy="1464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Worsening Signs and Symptoms</a:t>
              </a:r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1FA2604-1B71-43ED-87C1-149FD059A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/>
              <a:t>N/A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9707B1-729F-204B-B141-FD7C11926FB5}"/>
              </a:ext>
            </a:extLst>
          </p:cNvPr>
          <p:cNvGrpSpPr/>
          <p:nvPr/>
        </p:nvGrpSpPr>
        <p:grpSpPr>
          <a:xfrm>
            <a:off x="8176087" y="1599224"/>
            <a:ext cx="910974" cy="1370685"/>
            <a:chOff x="921239" y="4729922"/>
            <a:chExt cx="2407543" cy="3622480"/>
          </a:xfrm>
          <a:effectLst/>
        </p:grpSpPr>
        <p:sp>
          <p:nvSpPr>
            <p:cNvPr id="13" name="Graphic 23" descr="Water">
              <a:extLst>
                <a:ext uri="{FF2B5EF4-FFF2-40B4-BE49-F238E27FC236}">
                  <a16:creationId xmlns:a16="http://schemas.microsoft.com/office/drawing/2014/main" id="{A6D3F2DE-C167-5E45-B5D0-B3C0F67C22F3}"/>
                </a:ext>
              </a:extLst>
            </p:cNvPr>
            <p:cNvSpPr/>
            <p:nvPr/>
          </p:nvSpPr>
          <p:spPr>
            <a:xfrm>
              <a:off x="921240" y="4729922"/>
              <a:ext cx="2399306" cy="3622480"/>
            </a:xfrm>
            <a:custGeom>
              <a:avLst/>
              <a:gdLst>
                <a:gd name="connsiteX0" fmla="*/ 245269 w 485775"/>
                <a:gd name="connsiteY0" fmla="*/ 7144 h 733425"/>
                <a:gd name="connsiteX1" fmla="*/ 7144 w 485775"/>
                <a:gd name="connsiteY1" fmla="*/ 492919 h 733425"/>
                <a:gd name="connsiteX2" fmla="*/ 245269 w 485775"/>
                <a:gd name="connsiteY2" fmla="*/ 731044 h 733425"/>
                <a:gd name="connsiteX3" fmla="*/ 483394 w 485775"/>
                <a:gd name="connsiteY3" fmla="*/ 492919 h 733425"/>
                <a:gd name="connsiteX4" fmla="*/ 245269 w 485775"/>
                <a:gd name="connsiteY4" fmla="*/ 71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733425">
                  <a:moveTo>
                    <a:pt x="245269" y="7144"/>
                  </a:moveTo>
                  <a:cubicBezTo>
                    <a:pt x="245269" y="7144"/>
                    <a:pt x="7144" y="342424"/>
                    <a:pt x="7144" y="492919"/>
                  </a:cubicBezTo>
                  <a:cubicBezTo>
                    <a:pt x="7144" y="624364"/>
                    <a:pt x="113824" y="731044"/>
                    <a:pt x="245269" y="731044"/>
                  </a:cubicBezTo>
                  <a:cubicBezTo>
                    <a:pt x="376714" y="731044"/>
                    <a:pt x="483394" y="624364"/>
                    <a:pt x="483394" y="492919"/>
                  </a:cubicBezTo>
                  <a:cubicBezTo>
                    <a:pt x="483394" y="341471"/>
                    <a:pt x="245269" y="7144"/>
                    <a:pt x="245269" y="7144"/>
                  </a:cubicBezTo>
                  <a:close/>
                </a:path>
              </a:pathLst>
            </a:custGeom>
            <a:solidFill>
              <a:srgbClr val="E2ED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srgbClr val="95B0B9">
                  <a:alpha val="10000"/>
                </a:srgbClr>
              </a:outerShdw>
            </a:effectLst>
          </p:spPr>
          <p:txBody>
            <a:bodyPr rtlCol="0" anchor="ctr"/>
            <a:lstStyle/>
            <a:p>
              <a:endParaRPr lang="en-US" sz="8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686377-8B74-834D-9FC9-9FA6714318AE}"/>
                </a:ext>
              </a:extLst>
            </p:cNvPr>
            <p:cNvSpPr txBox="1"/>
            <p:nvPr/>
          </p:nvSpPr>
          <p:spPr>
            <a:xfrm>
              <a:off x="921239" y="6179403"/>
              <a:ext cx="2407543" cy="1464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Early </a:t>
              </a:r>
              <a:b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Signs and Symptoms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90EC25-9F3F-FB4B-9689-3D97666D6EC5}"/>
              </a:ext>
            </a:extLst>
          </p:cNvPr>
          <p:cNvGrpSpPr/>
          <p:nvPr/>
        </p:nvGrpSpPr>
        <p:grpSpPr>
          <a:xfrm rot="2547641">
            <a:off x="7803733" y="3045926"/>
            <a:ext cx="2883584" cy="2601839"/>
            <a:chOff x="11913455" y="3972573"/>
            <a:chExt cx="6249410" cy="56388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201EFF45-740A-3244-A6AA-18C799E0198D}"/>
                </a:ext>
              </a:extLst>
            </p:cNvPr>
            <p:cNvGrpSpPr/>
            <p:nvPr/>
          </p:nvGrpSpPr>
          <p:grpSpPr>
            <a:xfrm>
              <a:off x="11952565" y="3972573"/>
              <a:ext cx="6210300" cy="5638800"/>
              <a:chOff x="11343403" y="4043984"/>
              <a:chExt cx="6210300" cy="5638800"/>
            </a:xfrm>
            <a:solidFill>
              <a:srgbClr val="E5298D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22DC4D5-F314-FE4F-94E6-67E9BAEE61BD}"/>
                  </a:ext>
                </a:extLst>
              </p:cNvPr>
              <p:cNvSpPr/>
              <p:nvPr/>
            </p:nvSpPr>
            <p:spPr>
              <a:xfrm>
                <a:off x="11343403" y="4043984"/>
                <a:ext cx="6210300" cy="5638800"/>
              </a:xfrm>
              <a:custGeom>
                <a:avLst/>
                <a:gdLst>
                  <a:gd name="connsiteX0" fmla="*/ 4648391 w 6210300"/>
                  <a:gd name="connsiteY0" fmla="*/ 3083210 h 5638800"/>
                  <a:gd name="connsiteX1" fmla="*/ 4648486 w 6210300"/>
                  <a:gd name="connsiteY1" fmla="*/ 3083115 h 5638800"/>
                  <a:gd name="connsiteX2" fmla="*/ 4794695 w 6210300"/>
                  <a:gd name="connsiteY2" fmla="*/ 3000723 h 5638800"/>
                  <a:gd name="connsiteX3" fmla="*/ 4794790 w 6210300"/>
                  <a:gd name="connsiteY3" fmla="*/ 3000628 h 5638800"/>
                  <a:gd name="connsiteX4" fmla="*/ 4818603 w 6210300"/>
                  <a:gd name="connsiteY4" fmla="*/ 2987865 h 5638800"/>
                  <a:gd name="connsiteX5" fmla="*/ 4819650 w 6210300"/>
                  <a:gd name="connsiteY5" fmla="*/ 2987293 h 5638800"/>
                  <a:gd name="connsiteX6" fmla="*/ 4844129 w 6210300"/>
                  <a:gd name="connsiteY6" fmla="*/ 2974435 h 5638800"/>
                  <a:gd name="connsiteX7" fmla="*/ 4844511 w 6210300"/>
                  <a:gd name="connsiteY7" fmla="*/ 2974244 h 5638800"/>
                  <a:gd name="connsiteX8" fmla="*/ 4981385 w 6210300"/>
                  <a:gd name="connsiteY8" fmla="*/ 2905759 h 5638800"/>
                  <a:gd name="connsiteX9" fmla="*/ 4982337 w 6210300"/>
                  <a:gd name="connsiteY9" fmla="*/ 2905283 h 5638800"/>
                  <a:gd name="connsiteX10" fmla="*/ 5009960 w 6210300"/>
                  <a:gd name="connsiteY10" fmla="*/ 2892234 h 5638800"/>
                  <a:gd name="connsiteX11" fmla="*/ 5012722 w 6210300"/>
                  <a:gd name="connsiteY11" fmla="*/ 2890996 h 5638800"/>
                  <a:gd name="connsiteX12" fmla="*/ 5039678 w 6210300"/>
                  <a:gd name="connsiteY12" fmla="*/ 2878518 h 5638800"/>
                  <a:gd name="connsiteX13" fmla="*/ 5042535 w 6210300"/>
                  <a:gd name="connsiteY13" fmla="*/ 2877184 h 5638800"/>
                  <a:gd name="connsiteX14" fmla="*/ 5070634 w 6210300"/>
                  <a:gd name="connsiteY14" fmla="*/ 2864421 h 5638800"/>
                  <a:gd name="connsiteX15" fmla="*/ 5072444 w 6210300"/>
                  <a:gd name="connsiteY15" fmla="*/ 2863564 h 5638800"/>
                  <a:gd name="connsiteX16" fmla="*/ 5199222 w 6210300"/>
                  <a:gd name="connsiteY16" fmla="*/ 2809557 h 5638800"/>
                  <a:gd name="connsiteX17" fmla="*/ 5200079 w 6210300"/>
                  <a:gd name="connsiteY17" fmla="*/ 2809271 h 5638800"/>
                  <a:gd name="connsiteX18" fmla="*/ 5230844 w 6210300"/>
                  <a:gd name="connsiteY18" fmla="*/ 2796984 h 5638800"/>
                  <a:gd name="connsiteX19" fmla="*/ 5235226 w 6210300"/>
                  <a:gd name="connsiteY19" fmla="*/ 2795269 h 5638800"/>
                  <a:gd name="connsiteX20" fmla="*/ 5263134 w 6210300"/>
                  <a:gd name="connsiteY20" fmla="*/ 2784506 h 5638800"/>
                  <a:gd name="connsiteX21" fmla="*/ 5268659 w 6210300"/>
                  <a:gd name="connsiteY21" fmla="*/ 2782411 h 5638800"/>
                  <a:gd name="connsiteX22" fmla="*/ 5296186 w 6210300"/>
                  <a:gd name="connsiteY22" fmla="*/ 2772123 h 5638800"/>
                  <a:gd name="connsiteX23" fmla="*/ 5301806 w 6210300"/>
                  <a:gd name="connsiteY23" fmla="*/ 2770028 h 5638800"/>
                  <a:gd name="connsiteX24" fmla="*/ 5330762 w 6210300"/>
                  <a:gd name="connsiteY24" fmla="*/ 2759646 h 5638800"/>
                  <a:gd name="connsiteX25" fmla="*/ 5334858 w 6210300"/>
                  <a:gd name="connsiteY25" fmla="*/ 2758217 h 5638800"/>
                  <a:gd name="connsiteX26" fmla="*/ 5437537 w 6210300"/>
                  <a:gd name="connsiteY26" fmla="*/ 2724118 h 5638800"/>
                  <a:gd name="connsiteX27" fmla="*/ 5437728 w 6210300"/>
                  <a:gd name="connsiteY27" fmla="*/ 2724022 h 5638800"/>
                  <a:gd name="connsiteX28" fmla="*/ 5470970 w 6210300"/>
                  <a:gd name="connsiteY28" fmla="*/ 2713926 h 5638800"/>
                  <a:gd name="connsiteX29" fmla="*/ 5476875 w 6210300"/>
                  <a:gd name="connsiteY29" fmla="*/ 2712211 h 5638800"/>
                  <a:gd name="connsiteX30" fmla="*/ 5504688 w 6210300"/>
                  <a:gd name="connsiteY30" fmla="*/ 2704210 h 5638800"/>
                  <a:gd name="connsiteX31" fmla="*/ 5512689 w 6210300"/>
                  <a:gd name="connsiteY31" fmla="*/ 2702020 h 5638800"/>
                  <a:gd name="connsiteX32" fmla="*/ 5538788 w 6210300"/>
                  <a:gd name="connsiteY32" fmla="*/ 2694971 h 5638800"/>
                  <a:gd name="connsiteX33" fmla="*/ 5547550 w 6210300"/>
                  <a:gd name="connsiteY33" fmla="*/ 2692685 h 5638800"/>
                  <a:gd name="connsiteX34" fmla="*/ 5573459 w 6210300"/>
                  <a:gd name="connsiteY34" fmla="*/ 2686113 h 5638800"/>
                  <a:gd name="connsiteX35" fmla="*/ 5581936 w 6210300"/>
                  <a:gd name="connsiteY35" fmla="*/ 2684017 h 5638800"/>
                  <a:gd name="connsiteX36" fmla="*/ 5609368 w 6210300"/>
                  <a:gd name="connsiteY36" fmla="*/ 2677445 h 5638800"/>
                  <a:gd name="connsiteX37" fmla="*/ 5616131 w 6210300"/>
                  <a:gd name="connsiteY37" fmla="*/ 2675826 h 5638800"/>
                  <a:gd name="connsiteX38" fmla="*/ 5649468 w 6210300"/>
                  <a:gd name="connsiteY38" fmla="*/ 2668491 h 5638800"/>
                  <a:gd name="connsiteX39" fmla="*/ 5650230 w 6210300"/>
                  <a:gd name="connsiteY39" fmla="*/ 2668301 h 5638800"/>
                  <a:gd name="connsiteX40" fmla="*/ 5720144 w 6210300"/>
                  <a:gd name="connsiteY40" fmla="*/ 2654966 h 5638800"/>
                  <a:gd name="connsiteX41" fmla="*/ 5726811 w 6210300"/>
                  <a:gd name="connsiteY41" fmla="*/ 2653823 h 5638800"/>
                  <a:gd name="connsiteX42" fmla="*/ 5753958 w 6210300"/>
                  <a:gd name="connsiteY42" fmla="*/ 2649441 h 5638800"/>
                  <a:gd name="connsiteX43" fmla="*/ 5763768 w 6210300"/>
                  <a:gd name="connsiteY43" fmla="*/ 2648013 h 5638800"/>
                  <a:gd name="connsiteX44" fmla="*/ 5787962 w 6210300"/>
                  <a:gd name="connsiteY44" fmla="*/ 2644584 h 5638800"/>
                  <a:gd name="connsiteX45" fmla="*/ 5798915 w 6210300"/>
                  <a:gd name="connsiteY45" fmla="*/ 2643155 h 5638800"/>
                  <a:gd name="connsiteX46" fmla="*/ 5822156 w 6210300"/>
                  <a:gd name="connsiteY46" fmla="*/ 2640393 h 5638800"/>
                  <a:gd name="connsiteX47" fmla="*/ 5833300 w 6210300"/>
                  <a:gd name="connsiteY47" fmla="*/ 2639155 h 5638800"/>
                  <a:gd name="connsiteX48" fmla="*/ 5856637 w 6210300"/>
                  <a:gd name="connsiteY48" fmla="*/ 2636964 h 5638800"/>
                  <a:gd name="connsiteX49" fmla="*/ 5867209 w 6210300"/>
                  <a:gd name="connsiteY49" fmla="*/ 2636011 h 5638800"/>
                  <a:gd name="connsiteX50" fmla="*/ 5892166 w 6210300"/>
                  <a:gd name="connsiteY50" fmla="*/ 2634297 h 5638800"/>
                  <a:gd name="connsiteX51" fmla="*/ 5900833 w 6210300"/>
                  <a:gd name="connsiteY51" fmla="*/ 2633725 h 5638800"/>
                  <a:gd name="connsiteX52" fmla="*/ 5932742 w 6210300"/>
                  <a:gd name="connsiteY52" fmla="*/ 2632297 h 5638800"/>
                  <a:gd name="connsiteX53" fmla="*/ 5934171 w 6210300"/>
                  <a:gd name="connsiteY53" fmla="*/ 2632201 h 5638800"/>
                  <a:gd name="connsiteX54" fmla="*/ 5968079 w 6210300"/>
                  <a:gd name="connsiteY54" fmla="*/ 2631535 h 5638800"/>
                  <a:gd name="connsiteX55" fmla="*/ 5973794 w 6210300"/>
                  <a:gd name="connsiteY55" fmla="*/ 2631535 h 5638800"/>
                  <a:gd name="connsiteX56" fmla="*/ 6000846 w 6210300"/>
                  <a:gd name="connsiteY56" fmla="*/ 2631820 h 5638800"/>
                  <a:gd name="connsiteX57" fmla="*/ 6011228 w 6210300"/>
                  <a:gd name="connsiteY57" fmla="*/ 2632106 h 5638800"/>
                  <a:gd name="connsiteX58" fmla="*/ 6033516 w 6210300"/>
                  <a:gd name="connsiteY58" fmla="*/ 2632963 h 5638800"/>
                  <a:gd name="connsiteX59" fmla="*/ 6045232 w 6210300"/>
                  <a:gd name="connsiteY59" fmla="*/ 2633630 h 5638800"/>
                  <a:gd name="connsiteX60" fmla="*/ 6065901 w 6210300"/>
                  <a:gd name="connsiteY60" fmla="*/ 2635059 h 5638800"/>
                  <a:gd name="connsiteX61" fmla="*/ 6078093 w 6210300"/>
                  <a:gd name="connsiteY61" fmla="*/ 2636107 h 5638800"/>
                  <a:gd name="connsiteX62" fmla="*/ 6098286 w 6210300"/>
                  <a:gd name="connsiteY62" fmla="*/ 2638202 h 5638800"/>
                  <a:gd name="connsiteX63" fmla="*/ 6110383 w 6210300"/>
                  <a:gd name="connsiteY63" fmla="*/ 2639631 h 5638800"/>
                  <a:gd name="connsiteX64" fmla="*/ 6130767 w 6210300"/>
                  <a:gd name="connsiteY64" fmla="*/ 2642393 h 5638800"/>
                  <a:gd name="connsiteX65" fmla="*/ 6142101 w 6210300"/>
                  <a:gd name="connsiteY65" fmla="*/ 2644012 h 5638800"/>
                  <a:gd name="connsiteX66" fmla="*/ 6164294 w 6210300"/>
                  <a:gd name="connsiteY66" fmla="*/ 2647822 h 5638800"/>
                  <a:gd name="connsiteX67" fmla="*/ 6173438 w 6210300"/>
                  <a:gd name="connsiteY67" fmla="*/ 2649441 h 5638800"/>
                  <a:gd name="connsiteX68" fmla="*/ 6204490 w 6210300"/>
                  <a:gd name="connsiteY68" fmla="*/ 2656014 h 5638800"/>
                  <a:gd name="connsiteX69" fmla="*/ 6170772 w 6210300"/>
                  <a:gd name="connsiteY69" fmla="*/ 2560383 h 5638800"/>
                  <a:gd name="connsiteX70" fmla="*/ 6170581 w 6210300"/>
                  <a:gd name="connsiteY70" fmla="*/ 2559907 h 5638800"/>
                  <a:gd name="connsiteX71" fmla="*/ 6166485 w 6210300"/>
                  <a:gd name="connsiteY71" fmla="*/ 2548953 h 5638800"/>
                  <a:gd name="connsiteX72" fmla="*/ 6165819 w 6210300"/>
                  <a:gd name="connsiteY72" fmla="*/ 2547048 h 5638800"/>
                  <a:gd name="connsiteX73" fmla="*/ 6161818 w 6210300"/>
                  <a:gd name="connsiteY73" fmla="*/ 2536475 h 5638800"/>
                  <a:gd name="connsiteX74" fmla="*/ 6160770 w 6210300"/>
                  <a:gd name="connsiteY74" fmla="*/ 2533618 h 5638800"/>
                  <a:gd name="connsiteX75" fmla="*/ 6156674 w 6210300"/>
                  <a:gd name="connsiteY75" fmla="*/ 2522854 h 5638800"/>
                  <a:gd name="connsiteX76" fmla="*/ 6155436 w 6210300"/>
                  <a:gd name="connsiteY76" fmla="*/ 2519521 h 5638800"/>
                  <a:gd name="connsiteX77" fmla="*/ 6151245 w 6210300"/>
                  <a:gd name="connsiteY77" fmla="*/ 2508662 h 5638800"/>
                  <a:gd name="connsiteX78" fmla="*/ 6149721 w 6210300"/>
                  <a:gd name="connsiteY78" fmla="*/ 2504757 h 5638800"/>
                  <a:gd name="connsiteX79" fmla="*/ 6145435 w 6210300"/>
                  <a:gd name="connsiteY79" fmla="*/ 2493803 h 5638800"/>
                  <a:gd name="connsiteX80" fmla="*/ 6143721 w 6210300"/>
                  <a:gd name="connsiteY80" fmla="*/ 2489326 h 5638800"/>
                  <a:gd name="connsiteX81" fmla="*/ 6139339 w 6210300"/>
                  <a:gd name="connsiteY81" fmla="*/ 2478373 h 5638800"/>
                  <a:gd name="connsiteX82" fmla="*/ 6137339 w 6210300"/>
                  <a:gd name="connsiteY82" fmla="*/ 2473229 h 5638800"/>
                  <a:gd name="connsiteX83" fmla="*/ 6132767 w 6210300"/>
                  <a:gd name="connsiteY83" fmla="*/ 2461990 h 5638800"/>
                  <a:gd name="connsiteX84" fmla="*/ 6130576 w 6210300"/>
                  <a:gd name="connsiteY84" fmla="*/ 2456656 h 5638800"/>
                  <a:gd name="connsiteX85" fmla="*/ 6125813 w 6210300"/>
                  <a:gd name="connsiteY85" fmla="*/ 2445130 h 5638800"/>
                  <a:gd name="connsiteX86" fmla="*/ 6123432 w 6210300"/>
                  <a:gd name="connsiteY86" fmla="*/ 2439415 h 5638800"/>
                  <a:gd name="connsiteX87" fmla="*/ 6118574 w 6210300"/>
                  <a:gd name="connsiteY87" fmla="*/ 2427795 h 5638800"/>
                  <a:gd name="connsiteX88" fmla="*/ 6116003 w 6210300"/>
                  <a:gd name="connsiteY88" fmla="*/ 2421508 h 5638800"/>
                  <a:gd name="connsiteX89" fmla="*/ 6111145 w 6210300"/>
                  <a:gd name="connsiteY89" fmla="*/ 2409888 h 5638800"/>
                  <a:gd name="connsiteX90" fmla="*/ 6108288 w 6210300"/>
                  <a:gd name="connsiteY90" fmla="*/ 2403030 h 5638800"/>
                  <a:gd name="connsiteX91" fmla="*/ 6103335 w 6210300"/>
                  <a:gd name="connsiteY91" fmla="*/ 2391409 h 5638800"/>
                  <a:gd name="connsiteX92" fmla="*/ 6100191 w 6210300"/>
                  <a:gd name="connsiteY92" fmla="*/ 2383980 h 5638800"/>
                  <a:gd name="connsiteX93" fmla="*/ 6095143 w 6210300"/>
                  <a:gd name="connsiteY93" fmla="*/ 2372359 h 5638800"/>
                  <a:gd name="connsiteX94" fmla="*/ 6091714 w 6210300"/>
                  <a:gd name="connsiteY94" fmla="*/ 2364454 h 5638800"/>
                  <a:gd name="connsiteX95" fmla="*/ 6086475 w 6210300"/>
                  <a:gd name="connsiteY95" fmla="*/ 2352357 h 5638800"/>
                  <a:gd name="connsiteX96" fmla="*/ 6083046 w 6210300"/>
                  <a:gd name="connsiteY96" fmla="*/ 2344356 h 5638800"/>
                  <a:gd name="connsiteX97" fmla="*/ 6077522 w 6210300"/>
                  <a:gd name="connsiteY97" fmla="*/ 2331973 h 5638800"/>
                  <a:gd name="connsiteX98" fmla="*/ 6073902 w 6210300"/>
                  <a:gd name="connsiteY98" fmla="*/ 2323782 h 5638800"/>
                  <a:gd name="connsiteX99" fmla="*/ 6068283 w 6210300"/>
                  <a:gd name="connsiteY99" fmla="*/ 2311114 h 5638800"/>
                  <a:gd name="connsiteX100" fmla="*/ 6064472 w 6210300"/>
                  <a:gd name="connsiteY100" fmla="*/ 2302636 h 5638800"/>
                  <a:gd name="connsiteX101" fmla="*/ 6058758 w 6210300"/>
                  <a:gd name="connsiteY101" fmla="*/ 2290063 h 5638800"/>
                  <a:gd name="connsiteX102" fmla="*/ 6054662 w 6210300"/>
                  <a:gd name="connsiteY102" fmla="*/ 2281015 h 5638800"/>
                  <a:gd name="connsiteX103" fmla="*/ 6048851 w 6210300"/>
                  <a:gd name="connsiteY103" fmla="*/ 2268441 h 5638800"/>
                  <a:gd name="connsiteX104" fmla="*/ 6044470 w 6210300"/>
                  <a:gd name="connsiteY104" fmla="*/ 2258916 h 5638800"/>
                  <a:gd name="connsiteX105" fmla="*/ 6038565 w 6210300"/>
                  <a:gd name="connsiteY105" fmla="*/ 2246058 h 5638800"/>
                  <a:gd name="connsiteX106" fmla="*/ 6033992 w 6210300"/>
                  <a:gd name="connsiteY106" fmla="*/ 2236342 h 5638800"/>
                  <a:gd name="connsiteX107" fmla="*/ 6027992 w 6210300"/>
                  <a:gd name="connsiteY107" fmla="*/ 2223483 h 5638800"/>
                  <a:gd name="connsiteX108" fmla="*/ 6023134 w 6210300"/>
                  <a:gd name="connsiteY108" fmla="*/ 2213292 h 5638800"/>
                  <a:gd name="connsiteX109" fmla="*/ 6016943 w 6210300"/>
                  <a:gd name="connsiteY109" fmla="*/ 2200338 h 5638800"/>
                  <a:gd name="connsiteX110" fmla="*/ 6011894 w 6210300"/>
                  <a:gd name="connsiteY110" fmla="*/ 2189860 h 5638800"/>
                  <a:gd name="connsiteX111" fmla="*/ 6005417 w 6210300"/>
                  <a:gd name="connsiteY111" fmla="*/ 2176430 h 5638800"/>
                  <a:gd name="connsiteX112" fmla="*/ 6000369 w 6210300"/>
                  <a:gd name="connsiteY112" fmla="*/ 2166048 h 5638800"/>
                  <a:gd name="connsiteX113" fmla="*/ 5993702 w 6210300"/>
                  <a:gd name="connsiteY113" fmla="*/ 2152427 h 5638800"/>
                  <a:gd name="connsiteX114" fmla="*/ 5988368 w 6210300"/>
                  <a:gd name="connsiteY114" fmla="*/ 2141664 h 5638800"/>
                  <a:gd name="connsiteX115" fmla="*/ 5981605 w 6210300"/>
                  <a:gd name="connsiteY115" fmla="*/ 2128138 h 5638800"/>
                  <a:gd name="connsiteX116" fmla="*/ 5976081 w 6210300"/>
                  <a:gd name="connsiteY116" fmla="*/ 2116994 h 5638800"/>
                  <a:gd name="connsiteX117" fmla="*/ 5969127 w 6210300"/>
                  <a:gd name="connsiteY117" fmla="*/ 2103088 h 5638800"/>
                  <a:gd name="connsiteX118" fmla="*/ 5963508 w 6210300"/>
                  <a:gd name="connsiteY118" fmla="*/ 2091943 h 5638800"/>
                  <a:gd name="connsiteX119" fmla="*/ 5956364 w 6210300"/>
                  <a:gd name="connsiteY119" fmla="*/ 2077941 h 5638800"/>
                  <a:gd name="connsiteX120" fmla="*/ 5950458 w 6210300"/>
                  <a:gd name="connsiteY120" fmla="*/ 2066416 h 5638800"/>
                  <a:gd name="connsiteX121" fmla="*/ 5943219 w 6210300"/>
                  <a:gd name="connsiteY121" fmla="*/ 2052414 h 5638800"/>
                  <a:gd name="connsiteX122" fmla="*/ 5937123 w 6210300"/>
                  <a:gd name="connsiteY122" fmla="*/ 2040699 h 5638800"/>
                  <a:gd name="connsiteX123" fmla="*/ 5929694 w 6210300"/>
                  <a:gd name="connsiteY123" fmla="*/ 2026506 h 5638800"/>
                  <a:gd name="connsiteX124" fmla="*/ 5923407 w 6210300"/>
                  <a:gd name="connsiteY124" fmla="*/ 2014696 h 5638800"/>
                  <a:gd name="connsiteX125" fmla="*/ 5915692 w 6210300"/>
                  <a:gd name="connsiteY125" fmla="*/ 2000218 h 5638800"/>
                  <a:gd name="connsiteX126" fmla="*/ 5909406 w 6210300"/>
                  <a:gd name="connsiteY126" fmla="*/ 1988406 h 5638800"/>
                  <a:gd name="connsiteX127" fmla="*/ 5901404 w 6210300"/>
                  <a:gd name="connsiteY127" fmla="*/ 1973643 h 5638800"/>
                  <a:gd name="connsiteX128" fmla="*/ 5894928 w 6210300"/>
                  <a:gd name="connsiteY128" fmla="*/ 1961641 h 5638800"/>
                  <a:gd name="connsiteX129" fmla="*/ 5886832 w 6210300"/>
                  <a:gd name="connsiteY129" fmla="*/ 1946782 h 5638800"/>
                  <a:gd name="connsiteX130" fmla="*/ 5880164 w 6210300"/>
                  <a:gd name="connsiteY130" fmla="*/ 1934590 h 5638800"/>
                  <a:gd name="connsiteX131" fmla="*/ 5871877 w 6210300"/>
                  <a:gd name="connsiteY131" fmla="*/ 1919731 h 5638800"/>
                  <a:gd name="connsiteX132" fmla="*/ 5864924 w 6210300"/>
                  <a:gd name="connsiteY132" fmla="*/ 1907254 h 5638800"/>
                  <a:gd name="connsiteX133" fmla="*/ 5856542 w 6210300"/>
                  <a:gd name="connsiteY133" fmla="*/ 1892490 h 5638800"/>
                  <a:gd name="connsiteX134" fmla="*/ 5849303 w 6210300"/>
                  <a:gd name="connsiteY134" fmla="*/ 1879726 h 5638800"/>
                  <a:gd name="connsiteX135" fmla="*/ 5840730 w 6210300"/>
                  <a:gd name="connsiteY135" fmla="*/ 1864867 h 5638800"/>
                  <a:gd name="connsiteX136" fmla="*/ 5833300 w 6210300"/>
                  <a:gd name="connsiteY136" fmla="*/ 1852008 h 5638800"/>
                  <a:gd name="connsiteX137" fmla="*/ 5824538 w 6210300"/>
                  <a:gd name="connsiteY137" fmla="*/ 1836864 h 5638800"/>
                  <a:gd name="connsiteX138" fmla="*/ 5817013 w 6210300"/>
                  <a:gd name="connsiteY138" fmla="*/ 1824005 h 5638800"/>
                  <a:gd name="connsiteX139" fmla="*/ 5808060 w 6210300"/>
                  <a:gd name="connsiteY139" fmla="*/ 1808860 h 5638800"/>
                  <a:gd name="connsiteX140" fmla="*/ 5800249 w 6210300"/>
                  <a:gd name="connsiteY140" fmla="*/ 1795716 h 5638800"/>
                  <a:gd name="connsiteX141" fmla="*/ 5791200 w 6210300"/>
                  <a:gd name="connsiteY141" fmla="*/ 1780571 h 5638800"/>
                  <a:gd name="connsiteX142" fmla="*/ 5783199 w 6210300"/>
                  <a:gd name="connsiteY142" fmla="*/ 1767427 h 5638800"/>
                  <a:gd name="connsiteX143" fmla="*/ 5773865 w 6210300"/>
                  <a:gd name="connsiteY143" fmla="*/ 1752091 h 5638800"/>
                  <a:gd name="connsiteX144" fmla="*/ 5765673 w 6210300"/>
                  <a:gd name="connsiteY144" fmla="*/ 1738756 h 5638800"/>
                  <a:gd name="connsiteX145" fmla="*/ 5756244 w 6210300"/>
                  <a:gd name="connsiteY145" fmla="*/ 1723516 h 5638800"/>
                  <a:gd name="connsiteX146" fmla="*/ 5747862 w 6210300"/>
                  <a:gd name="connsiteY146" fmla="*/ 1710086 h 5638800"/>
                  <a:gd name="connsiteX147" fmla="*/ 5738146 w 6210300"/>
                  <a:gd name="connsiteY147" fmla="*/ 1694655 h 5638800"/>
                  <a:gd name="connsiteX148" fmla="*/ 5729574 w 6210300"/>
                  <a:gd name="connsiteY148" fmla="*/ 1681130 h 5638800"/>
                  <a:gd name="connsiteX149" fmla="*/ 5719667 w 6210300"/>
                  <a:gd name="connsiteY149" fmla="*/ 1665699 h 5638800"/>
                  <a:gd name="connsiteX150" fmla="*/ 5710904 w 6210300"/>
                  <a:gd name="connsiteY150" fmla="*/ 1652079 h 5638800"/>
                  <a:gd name="connsiteX151" fmla="*/ 5700808 w 6210300"/>
                  <a:gd name="connsiteY151" fmla="*/ 1636553 h 5638800"/>
                  <a:gd name="connsiteX152" fmla="*/ 5691854 w 6210300"/>
                  <a:gd name="connsiteY152" fmla="*/ 1622932 h 5638800"/>
                  <a:gd name="connsiteX153" fmla="*/ 5681472 w 6210300"/>
                  <a:gd name="connsiteY153" fmla="*/ 1607311 h 5638800"/>
                  <a:gd name="connsiteX154" fmla="*/ 5672424 w 6210300"/>
                  <a:gd name="connsiteY154" fmla="*/ 1593690 h 5638800"/>
                  <a:gd name="connsiteX155" fmla="*/ 5661850 w 6210300"/>
                  <a:gd name="connsiteY155" fmla="*/ 1577974 h 5638800"/>
                  <a:gd name="connsiteX156" fmla="*/ 5652612 w 6210300"/>
                  <a:gd name="connsiteY156" fmla="*/ 1564258 h 5638800"/>
                  <a:gd name="connsiteX157" fmla="*/ 5641944 w 6210300"/>
                  <a:gd name="connsiteY157" fmla="*/ 1548637 h 5638800"/>
                  <a:gd name="connsiteX158" fmla="*/ 5632419 w 6210300"/>
                  <a:gd name="connsiteY158" fmla="*/ 1534826 h 5638800"/>
                  <a:gd name="connsiteX159" fmla="*/ 5621465 w 6210300"/>
                  <a:gd name="connsiteY159" fmla="*/ 1519110 h 5638800"/>
                  <a:gd name="connsiteX160" fmla="*/ 5611749 w 6210300"/>
                  <a:gd name="connsiteY160" fmla="*/ 1505298 h 5638800"/>
                  <a:gd name="connsiteX161" fmla="*/ 5600700 w 6210300"/>
                  <a:gd name="connsiteY161" fmla="*/ 1489678 h 5638800"/>
                  <a:gd name="connsiteX162" fmla="*/ 5590699 w 6210300"/>
                  <a:gd name="connsiteY162" fmla="*/ 1475676 h 5638800"/>
                  <a:gd name="connsiteX163" fmla="*/ 5579460 w 6210300"/>
                  <a:gd name="connsiteY163" fmla="*/ 1460055 h 5638800"/>
                  <a:gd name="connsiteX164" fmla="*/ 5569268 w 6210300"/>
                  <a:gd name="connsiteY164" fmla="*/ 1446053 h 5638800"/>
                  <a:gd name="connsiteX165" fmla="*/ 5557742 w 6210300"/>
                  <a:gd name="connsiteY165" fmla="*/ 1430337 h 5638800"/>
                  <a:gd name="connsiteX166" fmla="*/ 5547456 w 6210300"/>
                  <a:gd name="connsiteY166" fmla="*/ 1416430 h 5638800"/>
                  <a:gd name="connsiteX167" fmla="*/ 5535740 w 6210300"/>
                  <a:gd name="connsiteY167" fmla="*/ 1400714 h 5638800"/>
                  <a:gd name="connsiteX168" fmla="*/ 5525262 w 6210300"/>
                  <a:gd name="connsiteY168" fmla="*/ 1386807 h 5638800"/>
                  <a:gd name="connsiteX169" fmla="*/ 5513356 w 6210300"/>
                  <a:gd name="connsiteY169" fmla="*/ 1371091 h 5638800"/>
                  <a:gd name="connsiteX170" fmla="*/ 5502688 w 6210300"/>
                  <a:gd name="connsiteY170" fmla="*/ 1357185 h 5638800"/>
                  <a:gd name="connsiteX171" fmla="*/ 5490496 w 6210300"/>
                  <a:gd name="connsiteY171" fmla="*/ 1341469 h 5638800"/>
                  <a:gd name="connsiteX172" fmla="*/ 5479638 w 6210300"/>
                  <a:gd name="connsiteY172" fmla="*/ 1327562 h 5638800"/>
                  <a:gd name="connsiteX173" fmla="*/ 5467255 w 6210300"/>
                  <a:gd name="connsiteY173" fmla="*/ 1311846 h 5638800"/>
                  <a:gd name="connsiteX174" fmla="*/ 5456111 w 6210300"/>
                  <a:gd name="connsiteY174" fmla="*/ 1297939 h 5638800"/>
                  <a:gd name="connsiteX175" fmla="*/ 5443538 w 6210300"/>
                  <a:gd name="connsiteY175" fmla="*/ 1282318 h 5638800"/>
                  <a:gd name="connsiteX176" fmla="*/ 5432298 w 6210300"/>
                  <a:gd name="connsiteY176" fmla="*/ 1268507 h 5638800"/>
                  <a:gd name="connsiteX177" fmla="*/ 5419440 w 6210300"/>
                  <a:gd name="connsiteY177" fmla="*/ 1252791 h 5638800"/>
                  <a:gd name="connsiteX178" fmla="*/ 5408010 w 6210300"/>
                  <a:gd name="connsiteY178" fmla="*/ 1239075 h 5638800"/>
                  <a:gd name="connsiteX179" fmla="*/ 5394960 w 6210300"/>
                  <a:gd name="connsiteY179" fmla="*/ 1223454 h 5638800"/>
                  <a:gd name="connsiteX180" fmla="*/ 5383244 w 6210300"/>
                  <a:gd name="connsiteY180" fmla="*/ 1209642 h 5638800"/>
                  <a:gd name="connsiteX181" fmla="*/ 5370100 w 6210300"/>
                  <a:gd name="connsiteY181" fmla="*/ 1194212 h 5638800"/>
                  <a:gd name="connsiteX182" fmla="*/ 5358194 w 6210300"/>
                  <a:gd name="connsiteY182" fmla="*/ 1180401 h 5638800"/>
                  <a:gd name="connsiteX183" fmla="*/ 5344763 w 6210300"/>
                  <a:gd name="connsiteY183" fmla="*/ 1164970 h 5638800"/>
                  <a:gd name="connsiteX184" fmla="*/ 5332667 w 6210300"/>
                  <a:gd name="connsiteY184" fmla="*/ 1151254 h 5638800"/>
                  <a:gd name="connsiteX185" fmla="*/ 5319046 w 6210300"/>
                  <a:gd name="connsiteY185" fmla="*/ 1135919 h 5638800"/>
                  <a:gd name="connsiteX186" fmla="*/ 5306759 w 6210300"/>
                  <a:gd name="connsiteY186" fmla="*/ 1122298 h 5638800"/>
                  <a:gd name="connsiteX187" fmla="*/ 5292852 w 6210300"/>
                  <a:gd name="connsiteY187" fmla="*/ 1106963 h 5638800"/>
                  <a:gd name="connsiteX188" fmla="*/ 5280374 w 6210300"/>
                  <a:gd name="connsiteY188" fmla="*/ 1093438 h 5638800"/>
                  <a:gd name="connsiteX189" fmla="*/ 5266278 w 6210300"/>
                  <a:gd name="connsiteY189" fmla="*/ 1078197 h 5638800"/>
                  <a:gd name="connsiteX190" fmla="*/ 5253609 w 6210300"/>
                  <a:gd name="connsiteY190" fmla="*/ 1064672 h 5638800"/>
                  <a:gd name="connsiteX191" fmla="*/ 5239226 w 6210300"/>
                  <a:gd name="connsiteY191" fmla="*/ 1049527 h 5638800"/>
                  <a:gd name="connsiteX192" fmla="*/ 5226368 w 6210300"/>
                  <a:gd name="connsiteY192" fmla="*/ 1036192 h 5638800"/>
                  <a:gd name="connsiteX193" fmla="*/ 5211699 w 6210300"/>
                  <a:gd name="connsiteY193" fmla="*/ 1021047 h 5638800"/>
                  <a:gd name="connsiteX194" fmla="*/ 5198650 w 6210300"/>
                  <a:gd name="connsiteY194" fmla="*/ 1007712 h 5638800"/>
                  <a:gd name="connsiteX195" fmla="*/ 5183886 w 6210300"/>
                  <a:gd name="connsiteY195" fmla="*/ 992758 h 5638800"/>
                  <a:gd name="connsiteX196" fmla="*/ 5170551 w 6210300"/>
                  <a:gd name="connsiteY196" fmla="*/ 979423 h 5638800"/>
                  <a:gd name="connsiteX197" fmla="*/ 5155597 w 6210300"/>
                  <a:gd name="connsiteY197" fmla="*/ 964659 h 5638800"/>
                  <a:gd name="connsiteX198" fmla="*/ 5142072 w 6210300"/>
                  <a:gd name="connsiteY198" fmla="*/ 951515 h 5638800"/>
                  <a:gd name="connsiteX199" fmla="*/ 5126831 w 6210300"/>
                  <a:gd name="connsiteY199" fmla="*/ 936751 h 5638800"/>
                  <a:gd name="connsiteX200" fmla="*/ 5113115 w 6210300"/>
                  <a:gd name="connsiteY200" fmla="*/ 923702 h 5638800"/>
                  <a:gd name="connsiteX201" fmla="*/ 5097590 w 6210300"/>
                  <a:gd name="connsiteY201" fmla="*/ 909129 h 5638800"/>
                  <a:gd name="connsiteX202" fmla="*/ 5083683 w 6210300"/>
                  <a:gd name="connsiteY202" fmla="*/ 896175 h 5638800"/>
                  <a:gd name="connsiteX203" fmla="*/ 5067967 w 6210300"/>
                  <a:gd name="connsiteY203" fmla="*/ 881697 h 5638800"/>
                  <a:gd name="connsiteX204" fmla="*/ 5053870 w 6210300"/>
                  <a:gd name="connsiteY204" fmla="*/ 868933 h 5638800"/>
                  <a:gd name="connsiteX205" fmla="*/ 5037868 w 6210300"/>
                  <a:gd name="connsiteY205" fmla="*/ 854550 h 5638800"/>
                  <a:gd name="connsiteX206" fmla="*/ 5023581 w 6210300"/>
                  <a:gd name="connsiteY206" fmla="*/ 841977 h 5638800"/>
                  <a:gd name="connsiteX207" fmla="*/ 5007293 w 6210300"/>
                  <a:gd name="connsiteY207" fmla="*/ 827690 h 5638800"/>
                  <a:gd name="connsiteX208" fmla="*/ 4992815 w 6210300"/>
                  <a:gd name="connsiteY208" fmla="*/ 815212 h 5638800"/>
                  <a:gd name="connsiteX209" fmla="*/ 4976337 w 6210300"/>
                  <a:gd name="connsiteY209" fmla="*/ 801115 h 5638800"/>
                  <a:gd name="connsiteX210" fmla="*/ 4961573 w 6210300"/>
                  <a:gd name="connsiteY210" fmla="*/ 788733 h 5638800"/>
                  <a:gd name="connsiteX211" fmla="*/ 4944904 w 6210300"/>
                  <a:gd name="connsiteY211" fmla="*/ 774826 h 5638800"/>
                  <a:gd name="connsiteX212" fmla="*/ 4929950 w 6210300"/>
                  <a:gd name="connsiteY212" fmla="*/ 762634 h 5638800"/>
                  <a:gd name="connsiteX213" fmla="*/ 4913090 w 6210300"/>
                  <a:gd name="connsiteY213" fmla="*/ 748918 h 5638800"/>
                  <a:gd name="connsiteX214" fmla="*/ 4897946 w 6210300"/>
                  <a:gd name="connsiteY214" fmla="*/ 736917 h 5638800"/>
                  <a:gd name="connsiteX215" fmla="*/ 4880801 w 6210300"/>
                  <a:gd name="connsiteY215" fmla="*/ 723391 h 5638800"/>
                  <a:gd name="connsiteX216" fmla="*/ 4865465 w 6210300"/>
                  <a:gd name="connsiteY216" fmla="*/ 711580 h 5638800"/>
                  <a:gd name="connsiteX217" fmla="*/ 4848035 w 6210300"/>
                  <a:gd name="connsiteY217" fmla="*/ 698245 h 5638800"/>
                  <a:gd name="connsiteX218" fmla="*/ 4832509 w 6210300"/>
                  <a:gd name="connsiteY218" fmla="*/ 686529 h 5638800"/>
                  <a:gd name="connsiteX219" fmla="*/ 4814888 w 6210300"/>
                  <a:gd name="connsiteY219" fmla="*/ 673385 h 5638800"/>
                  <a:gd name="connsiteX220" fmla="*/ 4799171 w 6210300"/>
                  <a:gd name="connsiteY220" fmla="*/ 661860 h 5638800"/>
                  <a:gd name="connsiteX221" fmla="*/ 4781360 w 6210300"/>
                  <a:gd name="connsiteY221" fmla="*/ 648906 h 5638800"/>
                  <a:gd name="connsiteX222" fmla="*/ 4765358 w 6210300"/>
                  <a:gd name="connsiteY222" fmla="*/ 637571 h 5638800"/>
                  <a:gd name="connsiteX223" fmla="*/ 4747260 w 6210300"/>
                  <a:gd name="connsiteY223" fmla="*/ 624808 h 5638800"/>
                  <a:gd name="connsiteX224" fmla="*/ 4731068 w 6210300"/>
                  <a:gd name="connsiteY224" fmla="*/ 613663 h 5638800"/>
                  <a:gd name="connsiteX225" fmla="*/ 4712780 w 6210300"/>
                  <a:gd name="connsiteY225" fmla="*/ 601185 h 5638800"/>
                  <a:gd name="connsiteX226" fmla="*/ 4696397 w 6210300"/>
                  <a:gd name="connsiteY226" fmla="*/ 590232 h 5638800"/>
                  <a:gd name="connsiteX227" fmla="*/ 4677823 w 6210300"/>
                  <a:gd name="connsiteY227" fmla="*/ 577945 h 5638800"/>
                  <a:gd name="connsiteX228" fmla="*/ 4661249 w 6210300"/>
                  <a:gd name="connsiteY228" fmla="*/ 567276 h 5638800"/>
                  <a:gd name="connsiteX229" fmla="*/ 4642390 w 6210300"/>
                  <a:gd name="connsiteY229" fmla="*/ 555180 h 5638800"/>
                  <a:gd name="connsiteX230" fmla="*/ 4625531 w 6210300"/>
                  <a:gd name="connsiteY230" fmla="*/ 544702 h 5638800"/>
                  <a:gd name="connsiteX231" fmla="*/ 4606481 w 6210300"/>
                  <a:gd name="connsiteY231" fmla="*/ 532891 h 5638800"/>
                  <a:gd name="connsiteX232" fmla="*/ 4589431 w 6210300"/>
                  <a:gd name="connsiteY232" fmla="*/ 522604 h 5638800"/>
                  <a:gd name="connsiteX233" fmla="*/ 4570095 w 6210300"/>
                  <a:gd name="connsiteY233" fmla="*/ 510984 h 5638800"/>
                  <a:gd name="connsiteX234" fmla="*/ 4552950 w 6210300"/>
                  <a:gd name="connsiteY234" fmla="*/ 500983 h 5638800"/>
                  <a:gd name="connsiteX235" fmla="*/ 4533329 w 6210300"/>
                  <a:gd name="connsiteY235" fmla="*/ 489552 h 5638800"/>
                  <a:gd name="connsiteX236" fmla="*/ 4515898 w 6210300"/>
                  <a:gd name="connsiteY236" fmla="*/ 479742 h 5638800"/>
                  <a:gd name="connsiteX237" fmla="*/ 4496086 w 6210300"/>
                  <a:gd name="connsiteY237" fmla="*/ 468693 h 5638800"/>
                  <a:gd name="connsiteX238" fmla="*/ 4478465 w 6210300"/>
                  <a:gd name="connsiteY238" fmla="*/ 459072 h 5638800"/>
                  <a:gd name="connsiteX239" fmla="*/ 4458367 w 6210300"/>
                  <a:gd name="connsiteY239" fmla="*/ 448214 h 5638800"/>
                  <a:gd name="connsiteX240" fmla="*/ 4440555 w 6210300"/>
                  <a:gd name="connsiteY240" fmla="*/ 438975 h 5638800"/>
                  <a:gd name="connsiteX241" fmla="*/ 4420172 w 6210300"/>
                  <a:gd name="connsiteY241" fmla="*/ 428402 h 5638800"/>
                  <a:gd name="connsiteX242" fmla="*/ 4402170 w 6210300"/>
                  <a:gd name="connsiteY242" fmla="*/ 419353 h 5638800"/>
                  <a:gd name="connsiteX243" fmla="*/ 4381500 w 6210300"/>
                  <a:gd name="connsiteY243" fmla="*/ 409066 h 5638800"/>
                  <a:gd name="connsiteX244" fmla="*/ 4363403 w 6210300"/>
                  <a:gd name="connsiteY244" fmla="*/ 400398 h 5638800"/>
                  <a:gd name="connsiteX245" fmla="*/ 4342353 w 6210300"/>
                  <a:gd name="connsiteY245" fmla="*/ 390397 h 5638800"/>
                  <a:gd name="connsiteX246" fmla="*/ 4323969 w 6210300"/>
                  <a:gd name="connsiteY246" fmla="*/ 381920 h 5638800"/>
                  <a:gd name="connsiteX247" fmla="*/ 4302633 w 6210300"/>
                  <a:gd name="connsiteY247" fmla="*/ 372204 h 5638800"/>
                  <a:gd name="connsiteX248" fmla="*/ 4284155 w 6210300"/>
                  <a:gd name="connsiteY248" fmla="*/ 364013 h 5638800"/>
                  <a:gd name="connsiteX249" fmla="*/ 4262628 w 6210300"/>
                  <a:gd name="connsiteY249" fmla="*/ 354583 h 5638800"/>
                  <a:gd name="connsiteX250" fmla="*/ 4243769 w 6210300"/>
                  <a:gd name="connsiteY250" fmla="*/ 346677 h 5638800"/>
                  <a:gd name="connsiteX251" fmla="*/ 4222052 w 6210300"/>
                  <a:gd name="connsiteY251" fmla="*/ 337629 h 5638800"/>
                  <a:gd name="connsiteX252" fmla="*/ 4203192 w 6210300"/>
                  <a:gd name="connsiteY252" fmla="*/ 330104 h 5638800"/>
                  <a:gd name="connsiteX253" fmla="*/ 4180999 w 6210300"/>
                  <a:gd name="connsiteY253" fmla="*/ 321246 h 5638800"/>
                  <a:gd name="connsiteX254" fmla="*/ 4162044 w 6210300"/>
                  <a:gd name="connsiteY254" fmla="*/ 314007 h 5638800"/>
                  <a:gd name="connsiteX255" fmla="*/ 4139470 w 6210300"/>
                  <a:gd name="connsiteY255" fmla="*/ 305529 h 5638800"/>
                  <a:gd name="connsiteX256" fmla="*/ 4120039 w 6210300"/>
                  <a:gd name="connsiteY256" fmla="*/ 298576 h 5638800"/>
                  <a:gd name="connsiteX257" fmla="*/ 4097465 w 6210300"/>
                  <a:gd name="connsiteY257" fmla="*/ 290480 h 5638800"/>
                  <a:gd name="connsiteX258" fmla="*/ 4077938 w 6210300"/>
                  <a:gd name="connsiteY258" fmla="*/ 283812 h 5638800"/>
                  <a:gd name="connsiteX259" fmla="*/ 4054888 w 6210300"/>
                  <a:gd name="connsiteY259" fmla="*/ 276002 h 5638800"/>
                  <a:gd name="connsiteX260" fmla="*/ 4035457 w 6210300"/>
                  <a:gd name="connsiteY260" fmla="*/ 269716 h 5638800"/>
                  <a:gd name="connsiteX261" fmla="*/ 4011930 w 6210300"/>
                  <a:gd name="connsiteY261" fmla="*/ 262191 h 5638800"/>
                  <a:gd name="connsiteX262" fmla="*/ 3992213 w 6210300"/>
                  <a:gd name="connsiteY262" fmla="*/ 256285 h 5638800"/>
                  <a:gd name="connsiteX263" fmla="*/ 3968401 w 6210300"/>
                  <a:gd name="connsiteY263" fmla="*/ 249141 h 5638800"/>
                  <a:gd name="connsiteX264" fmla="*/ 3948494 w 6210300"/>
                  <a:gd name="connsiteY264" fmla="*/ 243522 h 5638800"/>
                  <a:gd name="connsiteX265" fmla="*/ 3924395 w 6210300"/>
                  <a:gd name="connsiteY265" fmla="*/ 236759 h 5638800"/>
                  <a:gd name="connsiteX266" fmla="*/ 3904298 w 6210300"/>
                  <a:gd name="connsiteY266" fmla="*/ 231520 h 5638800"/>
                  <a:gd name="connsiteX267" fmla="*/ 3879913 w 6210300"/>
                  <a:gd name="connsiteY267" fmla="*/ 225138 h 5638800"/>
                  <a:gd name="connsiteX268" fmla="*/ 3859816 w 6210300"/>
                  <a:gd name="connsiteY268" fmla="*/ 220281 h 5638800"/>
                  <a:gd name="connsiteX269" fmla="*/ 3834860 w 6210300"/>
                  <a:gd name="connsiteY269" fmla="*/ 214280 h 5638800"/>
                  <a:gd name="connsiteX270" fmla="*/ 3814858 w 6210300"/>
                  <a:gd name="connsiteY270" fmla="*/ 209803 h 5638800"/>
                  <a:gd name="connsiteX271" fmla="*/ 3789426 w 6210300"/>
                  <a:gd name="connsiteY271" fmla="*/ 204088 h 5638800"/>
                  <a:gd name="connsiteX272" fmla="*/ 3769424 w 6210300"/>
                  <a:gd name="connsiteY272" fmla="*/ 199992 h 5638800"/>
                  <a:gd name="connsiteX273" fmla="*/ 3743420 w 6210300"/>
                  <a:gd name="connsiteY273" fmla="*/ 194658 h 5638800"/>
                  <a:gd name="connsiteX274" fmla="*/ 3723609 w 6210300"/>
                  <a:gd name="connsiteY274" fmla="*/ 190944 h 5638800"/>
                  <a:gd name="connsiteX275" fmla="*/ 3696938 w 6210300"/>
                  <a:gd name="connsiteY275" fmla="*/ 185991 h 5638800"/>
                  <a:gd name="connsiteX276" fmla="*/ 3677222 w 6210300"/>
                  <a:gd name="connsiteY276" fmla="*/ 182657 h 5638800"/>
                  <a:gd name="connsiteX277" fmla="*/ 3649885 w 6210300"/>
                  <a:gd name="connsiteY277" fmla="*/ 178085 h 5638800"/>
                  <a:gd name="connsiteX278" fmla="*/ 3630835 w 6210300"/>
                  <a:gd name="connsiteY278" fmla="*/ 175227 h 5638800"/>
                  <a:gd name="connsiteX279" fmla="*/ 3602450 w 6210300"/>
                  <a:gd name="connsiteY279" fmla="*/ 171037 h 5638800"/>
                  <a:gd name="connsiteX280" fmla="*/ 3583781 w 6210300"/>
                  <a:gd name="connsiteY280" fmla="*/ 168560 h 5638800"/>
                  <a:gd name="connsiteX281" fmla="*/ 3554540 w 6210300"/>
                  <a:gd name="connsiteY281" fmla="*/ 164750 h 5638800"/>
                  <a:gd name="connsiteX282" fmla="*/ 3536537 w 6210300"/>
                  <a:gd name="connsiteY282" fmla="*/ 162750 h 5638800"/>
                  <a:gd name="connsiteX283" fmla="*/ 3506057 w 6210300"/>
                  <a:gd name="connsiteY283" fmla="*/ 159416 h 5638800"/>
                  <a:gd name="connsiteX284" fmla="*/ 3490151 w 6210300"/>
                  <a:gd name="connsiteY284" fmla="*/ 157987 h 5638800"/>
                  <a:gd name="connsiteX285" fmla="*/ 3457194 w 6210300"/>
                  <a:gd name="connsiteY285" fmla="*/ 154939 h 5638800"/>
                  <a:gd name="connsiteX286" fmla="*/ 3444430 w 6210300"/>
                  <a:gd name="connsiteY286" fmla="*/ 153987 h 5638800"/>
                  <a:gd name="connsiteX287" fmla="*/ 3264313 w 6210300"/>
                  <a:gd name="connsiteY287" fmla="*/ 145795 h 5638800"/>
                  <a:gd name="connsiteX288" fmla="*/ 3256788 w 6210300"/>
                  <a:gd name="connsiteY288" fmla="*/ 145700 h 5638800"/>
                  <a:gd name="connsiteX289" fmla="*/ 3247263 w 6210300"/>
                  <a:gd name="connsiteY289" fmla="*/ 145700 h 5638800"/>
                  <a:gd name="connsiteX290" fmla="*/ 3247168 w 6210300"/>
                  <a:gd name="connsiteY290" fmla="*/ 117696 h 5638800"/>
                  <a:gd name="connsiteX291" fmla="*/ 3159538 w 6210300"/>
                  <a:gd name="connsiteY291" fmla="*/ 7683 h 5638800"/>
                  <a:gd name="connsiteX292" fmla="*/ 3049524 w 6210300"/>
                  <a:gd name="connsiteY292" fmla="*/ 95313 h 5638800"/>
                  <a:gd name="connsiteX293" fmla="*/ 3049619 w 6210300"/>
                  <a:gd name="connsiteY293" fmla="*/ 150558 h 5638800"/>
                  <a:gd name="connsiteX294" fmla="*/ 3034094 w 6210300"/>
                  <a:gd name="connsiteY294" fmla="*/ 151415 h 5638800"/>
                  <a:gd name="connsiteX295" fmla="*/ 3028664 w 6210300"/>
                  <a:gd name="connsiteY295" fmla="*/ 151701 h 5638800"/>
                  <a:gd name="connsiteX296" fmla="*/ 2983421 w 6210300"/>
                  <a:gd name="connsiteY296" fmla="*/ 154558 h 5638800"/>
                  <a:gd name="connsiteX297" fmla="*/ 2979039 w 6210300"/>
                  <a:gd name="connsiteY297" fmla="*/ 154844 h 5638800"/>
                  <a:gd name="connsiteX298" fmla="*/ 2933510 w 6210300"/>
                  <a:gd name="connsiteY298" fmla="*/ 158273 h 5638800"/>
                  <a:gd name="connsiteX299" fmla="*/ 2929795 w 6210300"/>
                  <a:gd name="connsiteY299" fmla="*/ 158559 h 5638800"/>
                  <a:gd name="connsiteX300" fmla="*/ 2884075 w 6210300"/>
                  <a:gd name="connsiteY300" fmla="*/ 162559 h 5638800"/>
                  <a:gd name="connsiteX301" fmla="*/ 2881313 w 6210300"/>
                  <a:gd name="connsiteY301" fmla="*/ 162845 h 5638800"/>
                  <a:gd name="connsiteX302" fmla="*/ 2835212 w 6210300"/>
                  <a:gd name="connsiteY302" fmla="*/ 167512 h 5638800"/>
                  <a:gd name="connsiteX303" fmla="*/ 2833592 w 6210300"/>
                  <a:gd name="connsiteY303" fmla="*/ 167703 h 5638800"/>
                  <a:gd name="connsiteX304" fmla="*/ 2787015 w 6210300"/>
                  <a:gd name="connsiteY304" fmla="*/ 173037 h 5638800"/>
                  <a:gd name="connsiteX305" fmla="*/ 2786539 w 6210300"/>
                  <a:gd name="connsiteY305" fmla="*/ 173132 h 5638800"/>
                  <a:gd name="connsiteX306" fmla="*/ 775526 w 6210300"/>
                  <a:gd name="connsiteY306" fmla="*/ 1304130 h 5638800"/>
                  <a:gd name="connsiteX307" fmla="*/ 775526 w 6210300"/>
                  <a:gd name="connsiteY307" fmla="*/ 1304130 h 5638800"/>
                  <a:gd name="connsiteX308" fmla="*/ 755999 w 6210300"/>
                  <a:gd name="connsiteY308" fmla="*/ 1329277 h 5638800"/>
                  <a:gd name="connsiteX309" fmla="*/ 755618 w 6210300"/>
                  <a:gd name="connsiteY309" fmla="*/ 1329753 h 5638800"/>
                  <a:gd name="connsiteX310" fmla="*/ 736664 w 6210300"/>
                  <a:gd name="connsiteY310" fmla="*/ 1354708 h 5638800"/>
                  <a:gd name="connsiteX311" fmla="*/ 736187 w 6210300"/>
                  <a:gd name="connsiteY311" fmla="*/ 1355375 h 5638800"/>
                  <a:gd name="connsiteX312" fmla="*/ 717709 w 6210300"/>
                  <a:gd name="connsiteY312" fmla="*/ 1380140 h 5638800"/>
                  <a:gd name="connsiteX313" fmla="*/ 716947 w 6210300"/>
                  <a:gd name="connsiteY313" fmla="*/ 1381188 h 5638800"/>
                  <a:gd name="connsiteX314" fmla="*/ 698945 w 6210300"/>
                  <a:gd name="connsiteY314" fmla="*/ 1405762 h 5638800"/>
                  <a:gd name="connsiteX315" fmla="*/ 698183 w 6210300"/>
                  <a:gd name="connsiteY315" fmla="*/ 1406810 h 5638800"/>
                  <a:gd name="connsiteX316" fmla="*/ 680561 w 6210300"/>
                  <a:gd name="connsiteY316" fmla="*/ 1431289 h 5638800"/>
                  <a:gd name="connsiteX317" fmla="*/ 679609 w 6210300"/>
                  <a:gd name="connsiteY317" fmla="*/ 1432528 h 5638800"/>
                  <a:gd name="connsiteX318" fmla="*/ 662464 w 6210300"/>
                  <a:gd name="connsiteY318" fmla="*/ 1456721 h 5638800"/>
                  <a:gd name="connsiteX319" fmla="*/ 661321 w 6210300"/>
                  <a:gd name="connsiteY319" fmla="*/ 1458340 h 5638800"/>
                  <a:gd name="connsiteX320" fmla="*/ 644652 w 6210300"/>
                  <a:gd name="connsiteY320" fmla="*/ 1482343 h 5638800"/>
                  <a:gd name="connsiteX321" fmla="*/ 643414 w 6210300"/>
                  <a:gd name="connsiteY321" fmla="*/ 1484153 h 5638800"/>
                  <a:gd name="connsiteX322" fmla="*/ 627031 w 6210300"/>
                  <a:gd name="connsiteY322" fmla="*/ 1507965 h 5638800"/>
                  <a:gd name="connsiteX323" fmla="*/ 625697 w 6210300"/>
                  <a:gd name="connsiteY323" fmla="*/ 1509966 h 5638800"/>
                  <a:gd name="connsiteX324" fmla="*/ 609695 w 6210300"/>
                  <a:gd name="connsiteY324" fmla="*/ 1533683 h 5638800"/>
                  <a:gd name="connsiteX325" fmla="*/ 608267 w 6210300"/>
                  <a:gd name="connsiteY325" fmla="*/ 1535779 h 5638800"/>
                  <a:gd name="connsiteX326" fmla="*/ 592646 w 6210300"/>
                  <a:gd name="connsiteY326" fmla="*/ 1559305 h 5638800"/>
                  <a:gd name="connsiteX327" fmla="*/ 591122 w 6210300"/>
                  <a:gd name="connsiteY327" fmla="*/ 1561687 h 5638800"/>
                  <a:gd name="connsiteX328" fmla="*/ 575977 w 6210300"/>
                  <a:gd name="connsiteY328" fmla="*/ 1584928 h 5638800"/>
                  <a:gd name="connsiteX329" fmla="*/ 574358 w 6210300"/>
                  <a:gd name="connsiteY329" fmla="*/ 1587499 h 5638800"/>
                  <a:gd name="connsiteX330" fmla="*/ 559499 w 6210300"/>
                  <a:gd name="connsiteY330" fmla="*/ 1610550 h 5638800"/>
                  <a:gd name="connsiteX331" fmla="*/ 557784 w 6210300"/>
                  <a:gd name="connsiteY331" fmla="*/ 1613312 h 5638800"/>
                  <a:gd name="connsiteX332" fmla="*/ 543306 w 6210300"/>
                  <a:gd name="connsiteY332" fmla="*/ 1636172 h 5638800"/>
                  <a:gd name="connsiteX333" fmla="*/ 541496 w 6210300"/>
                  <a:gd name="connsiteY333" fmla="*/ 1639030 h 5638800"/>
                  <a:gd name="connsiteX334" fmla="*/ 527399 w 6210300"/>
                  <a:gd name="connsiteY334" fmla="*/ 1661604 h 5638800"/>
                  <a:gd name="connsiteX335" fmla="*/ 525399 w 6210300"/>
                  <a:gd name="connsiteY335" fmla="*/ 1664747 h 5638800"/>
                  <a:gd name="connsiteX336" fmla="*/ 511588 w 6210300"/>
                  <a:gd name="connsiteY336" fmla="*/ 1687226 h 5638800"/>
                  <a:gd name="connsiteX337" fmla="*/ 509778 w 6210300"/>
                  <a:gd name="connsiteY337" fmla="*/ 1690274 h 5638800"/>
                  <a:gd name="connsiteX338" fmla="*/ 496157 w 6210300"/>
                  <a:gd name="connsiteY338" fmla="*/ 1712753 h 5638800"/>
                  <a:gd name="connsiteX339" fmla="*/ 494252 w 6210300"/>
                  <a:gd name="connsiteY339" fmla="*/ 1715801 h 5638800"/>
                  <a:gd name="connsiteX340" fmla="*/ 481013 w 6210300"/>
                  <a:gd name="connsiteY340" fmla="*/ 1737994 h 5638800"/>
                  <a:gd name="connsiteX341" fmla="*/ 478917 w 6210300"/>
                  <a:gd name="connsiteY341" fmla="*/ 1741423 h 5638800"/>
                  <a:gd name="connsiteX342" fmla="*/ 466058 w 6210300"/>
                  <a:gd name="connsiteY342" fmla="*/ 1763236 h 5638800"/>
                  <a:gd name="connsiteX343" fmla="*/ 463868 w 6210300"/>
                  <a:gd name="connsiteY343" fmla="*/ 1766950 h 5638800"/>
                  <a:gd name="connsiteX344" fmla="*/ 451295 w 6210300"/>
                  <a:gd name="connsiteY344" fmla="*/ 1788477 h 5638800"/>
                  <a:gd name="connsiteX345" fmla="*/ 449199 w 6210300"/>
                  <a:gd name="connsiteY345" fmla="*/ 1792191 h 5638800"/>
                  <a:gd name="connsiteX346" fmla="*/ 436912 w 6210300"/>
                  <a:gd name="connsiteY346" fmla="*/ 1813623 h 5638800"/>
                  <a:gd name="connsiteX347" fmla="*/ 434721 w 6210300"/>
                  <a:gd name="connsiteY347" fmla="*/ 1817433 h 5638800"/>
                  <a:gd name="connsiteX348" fmla="*/ 422720 w 6210300"/>
                  <a:gd name="connsiteY348" fmla="*/ 1838578 h 5638800"/>
                  <a:gd name="connsiteX349" fmla="*/ 420434 w 6210300"/>
                  <a:gd name="connsiteY349" fmla="*/ 1842674 h 5638800"/>
                  <a:gd name="connsiteX350" fmla="*/ 408718 w 6210300"/>
                  <a:gd name="connsiteY350" fmla="*/ 1863534 h 5638800"/>
                  <a:gd name="connsiteX351" fmla="*/ 406432 w 6210300"/>
                  <a:gd name="connsiteY351" fmla="*/ 1867630 h 5638800"/>
                  <a:gd name="connsiteX352" fmla="*/ 394907 w 6210300"/>
                  <a:gd name="connsiteY352" fmla="*/ 1888394 h 5638800"/>
                  <a:gd name="connsiteX353" fmla="*/ 392621 w 6210300"/>
                  <a:gd name="connsiteY353" fmla="*/ 1892585 h 5638800"/>
                  <a:gd name="connsiteX354" fmla="*/ 381476 w 6210300"/>
                  <a:gd name="connsiteY354" fmla="*/ 1912969 h 5638800"/>
                  <a:gd name="connsiteX355" fmla="*/ 378905 w 6210300"/>
                  <a:gd name="connsiteY355" fmla="*/ 1917636 h 5638800"/>
                  <a:gd name="connsiteX356" fmla="*/ 368141 w 6210300"/>
                  <a:gd name="connsiteY356" fmla="*/ 1937543 h 5638800"/>
                  <a:gd name="connsiteX357" fmla="*/ 365570 w 6210300"/>
                  <a:gd name="connsiteY357" fmla="*/ 1942305 h 5638800"/>
                  <a:gd name="connsiteX358" fmla="*/ 354997 w 6210300"/>
                  <a:gd name="connsiteY358" fmla="*/ 1961927 h 5638800"/>
                  <a:gd name="connsiteX359" fmla="*/ 352330 w 6210300"/>
                  <a:gd name="connsiteY359" fmla="*/ 1966975 h 5638800"/>
                  <a:gd name="connsiteX360" fmla="*/ 342138 w 6210300"/>
                  <a:gd name="connsiteY360" fmla="*/ 1986121 h 5638800"/>
                  <a:gd name="connsiteX361" fmla="*/ 339281 w 6210300"/>
                  <a:gd name="connsiteY361" fmla="*/ 1991455 h 5638800"/>
                  <a:gd name="connsiteX362" fmla="*/ 329375 w 6210300"/>
                  <a:gd name="connsiteY362" fmla="*/ 2010219 h 5638800"/>
                  <a:gd name="connsiteX363" fmla="*/ 326517 w 6210300"/>
                  <a:gd name="connsiteY363" fmla="*/ 2015648 h 5638800"/>
                  <a:gd name="connsiteX364" fmla="*/ 316706 w 6210300"/>
                  <a:gd name="connsiteY364" fmla="*/ 2034412 h 5638800"/>
                  <a:gd name="connsiteX365" fmla="*/ 314135 w 6210300"/>
                  <a:gd name="connsiteY365" fmla="*/ 2039365 h 5638800"/>
                  <a:gd name="connsiteX366" fmla="*/ 304514 w 6210300"/>
                  <a:gd name="connsiteY366" fmla="*/ 2058034 h 5638800"/>
                  <a:gd name="connsiteX367" fmla="*/ 301657 w 6210300"/>
                  <a:gd name="connsiteY367" fmla="*/ 2063654 h 5638800"/>
                  <a:gd name="connsiteX368" fmla="*/ 292418 w 6210300"/>
                  <a:gd name="connsiteY368" fmla="*/ 2081561 h 5638800"/>
                  <a:gd name="connsiteX369" fmla="*/ 289465 w 6210300"/>
                  <a:gd name="connsiteY369" fmla="*/ 2087466 h 5638800"/>
                  <a:gd name="connsiteX370" fmla="*/ 280607 w 6210300"/>
                  <a:gd name="connsiteY370" fmla="*/ 2104993 h 5638800"/>
                  <a:gd name="connsiteX371" fmla="*/ 277368 w 6210300"/>
                  <a:gd name="connsiteY371" fmla="*/ 2111279 h 5638800"/>
                  <a:gd name="connsiteX372" fmla="*/ 268891 w 6210300"/>
                  <a:gd name="connsiteY372" fmla="*/ 2128043 h 5638800"/>
                  <a:gd name="connsiteX373" fmla="*/ 265557 w 6210300"/>
                  <a:gd name="connsiteY373" fmla="*/ 2134806 h 5638800"/>
                  <a:gd name="connsiteX374" fmla="*/ 257270 w 6210300"/>
                  <a:gd name="connsiteY374" fmla="*/ 2151284 h 5638800"/>
                  <a:gd name="connsiteX375" fmla="*/ 254032 w 6210300"/>
                  <a:gd name="connsiteY375" fmla="*/ 2157761 h 5638800"/>
                  <a:gd name="connsiteX376" fmla="*/ 245936 w 6210300"/>
                  <a:gd name="connsiteY376" fmla="*/ 2174049 h 5638800"/>
                  <a:gd name="connsiteX377" fmla="*/ 242411 w 6210300"/>
                  <a:gd name="connsiteY377" fmla="*/ 2181097 h 5638800"/>
                  <a:gd name="connsiteX378" fmla="*/ 234887 w 6210300"/>
                  <a:gd name="connsiteY378" fmla="*/ 2196337 h 5638800"/>
                  <a:gd name="connsiteX379" fmla="*/ 230696 w 6210300"/>
                  <a:gd name="connsiteY379" fmla="*/ 2204910 h 5638800"/>
                  <a:gd name="connsiteX380" fmla="*/ 223933 w 6210300"/>
                  <a:gd name="connsiteY380" fmla="*/ 2218626 h 5638800"/>
                  <a:gd name="connsiteX381" fmla="*/ 219361 w 6210300"/>
                  <a:gd name="connsiteY381" fmla="*/ 2228056 h 5638800"/>
                  <a:gd name="connsiteX382" fmla="*/ 213265 w 6210300"/>
                  <a:gd name="connsiteY382" fmla="*/ 2240533 h 5638800"/>
                  <a:gd name="connsiteX383" fmla="*/ 208312 w 6210300"/>
                  <a:gd name="connsiteY383" fmla="*/ 2250725 h 5638800"/>
                  <a:gd name="connsiteX384" fmla="*/ 202597 w 6210300"/>
                  <a:gd name="connsiteY384" fmla="*/ 2262346 h 5638800"/>
                  <a:gd name="connsiteX385" fmla="*/ 196215 w 6210300"/>
                  <a:gd name="connsiteY385" fmla="*/ 2275395 h 5638800"/>
                  <a:gd name="connsiteX386" fmla="*/ 192500 w 6210300"/>
                  <a:gd name="connsiteY386" fmla="*/ 2283015 h 5638800"/>
                  <a:gd name="connsiteX387" fmla="*/ 184499 w 6210300"/>
                  <a:gd name="connsiteY387" fmla="*/ 2299493 h 5638800"/>
                  <a:gd name="connsiteX388" fmla="*/ 182118 w 6210300"/>
                  <a:gd name="connsiteY388" fmla="*/ 2304351 h 5638800"/>
                  <a:gd name="connsiteX389" fmla="*/ 7144 w 6210300"/>
                  <a:gd name="connsiteY389" fmla="*/ 2651537 h 5638800"/>
                  <a:gd name="connsiteX390" fmla="*/ 7144 w 6210300"/>
                  <a:gd name="connsiteY390" fmla="*/ 2651537 h 5638800"/>
                  <a:gd name="connsiteX391" fmla="*/ 7144 w 6210300"/>
                  <a:gd name="connsiteY391" fmla="*/ 2651537 h 5638800"/>
                  <a:gd name="connsiteX392" fmla="*/ 79820 w 6210300"/>
                  <a:gd name="connsiteY392" fmla="*/ 2646489 h 5638800"/>
                  <a:gd name="connsiteX393" fmla="*/ 81153 w 6210300"/>
                  <a:gd name="connsiteY393" fmla="*/ 2646394 h 5638800"/>
                  <a:gd name="connsiteX394" fmla="*/ 93821 w 6210300"/>
                  <a:gd name="connsiteY394" fmla="*/ 2645822 h 5638800"/>
                  <a:gd name="connsiteX395" fmla="*/ 97727 w 6210300"/>
                  <a:gd name="connsiteY395" fmla="*/ 2645632 h 5638800"/>
                  <a:gd name="connsiteX396" fmla="*/ 109061 w 6210300"/>
                  <a:gd name="connsiteY396" fmla="*/ 2645155 h 5638800"/>
                  <a:gd name="connsiteX397" fmla="*/ 114776 w 6210300"/>
                  <a:gd name="connsiteY397" fmla="*/ 2644965 h 5638800"/>
                  <a:gd name="connsiteX398" fmla="*/ 125254 w 6210300"/>
                  <a:gd name="connsiteY398" fmla="*/ 2644584 h 5638800"/>
                  <a:gd name="connsiteX399" fmla="*/ 133255 w 6210300"/>
                  <a:gd name="connsiteY399" fmla="*/ 2644393 h 5638800"/>
                  <a:gd name="connsiteX400" fmla="*/ 142494 w 6210300"/>
                  <a:gd name="connsiteY400" fmla="*/ 2644107 h 5638800"/>
                  <a:gd name="connsiteX401" fmla="*/ 152400 w 6210300"/>
                  <a:gd name="connsiteY401" fmla="*/ 2643917 h 5638800"/>
                  <a:gd name="connsiteX402" fmla="*/ 160973 w 6210300"/>
                  <a:gd name="connsiteY402" fmla="*/ 2643727 h 5638800"/>
                  <a:gd name="connsiteX403" fmla="*/ 172593 w 6210300"/>
                  <a:gd name="connsiteY403" fmla="*/ 2643536 h 5638800"/>
                  <a:gd name="connsiteX404" fmla="*/ 180308 w 6210300"/>
                  <a:gd name="connsiteY404" fmla="*/ 2643441 h 5638800"/>
                  <a:gd name="connsiteX405" fmla="*/ 193739 w 6210300"/>
                  <a:gd name="connsiteY405" fmla="*/ 2643346 h 5638800"/>
                  <a:gd name="connsiteX406" fmla="*/ 200692 w 6210300"/>
                  <a:gd name="connsiteY406" fmla="*/ 2643250 h 5638800"/>
                  <a:gd name="connsiteX407" fmla="*/ 215741 w 6210300"/>
                  <a:gd name="connsiteY407" fmla="*/ 2643250 h 5638800"/>
                  <a:gd name="connsiteX408" fmla="*/ 221933 w 6210300"/>
                  <a:gd name="connsiteY408" fmla="*/ 2643250 h 5638800"/>
                  <a:gd name="connsiteX409" fmla="*/ 238601 w 6210300"/>
                  <a:gd name="connsiteY409" fmla="*/ 2643346 h 5638800"/>
                  <a:gd name="connsiteX410" fmla="*/ 244316 w 6210300"/>
                  <a:gd name="connsiteY410" fmla="*/ 2643346 h 5638800"/>
                  <a:gd name="connsiteX411" fmla="*/ 262414 w 6210300"/>
                  <a:gd name="connsiteY411" fmla="*/ 2643536 h 5638800"/>
                  <a:gd name="connsiteX412" fmla="*/ 267367 w 6210300"/>
                  <a:gd name="connsiteY412" fmla="*/ 2643631 h 5638800"/>
                  <a:gd name="connsiteX413" fmla="*/ 286893 w 6210300"/>
                  <a:gd name="connsiteY413" fmla="*/ 2644012 h 5638800"/>
                  <a:gd name="connsiteX414" fmla="*/ 291370 w 6210300"/>
                  <a:gd name="connsiteY414" fmla="*/ 2644107 h 5638800"/>
                  <a:gd name="connsiteX415" fmla="*/ 312325 w 6210300"/>
                  <a:gd name="connsiteY415" fmla="*/ 2644679 h 5638800"/>
                  <a:gd name="connsiteX416" fmla="*/ 316135 w 6210300"/>
                  <a:gd name="connsiteY416" fmla="*/ 2644774 h 5638800"/>
                  <a:gd name="connsiteX417" fmla="*/ 338614 w 6210300"/>
                  <a:gd name="connsiteY417" fmla="*/ 2645536 h 5638800"/>
                  <a:gd name="connsiteX418" fmla="*/ 341471 w 6210300"/>
                  <a:gd name="connsiteY418" fmla="*/ 2645632 h 5638800"/>
                  <a:gd name="connsiteX419" fmla="*/ 365379 w 6210300"/>
                  <a:gd name="connsiteY419" fmla="*/ 2646679 h 5638800"/>
                  <a:gd name="connsiteX420" fmla="*/ 367760 w 6210300"/>
                  <a:gd name="connsiteY420" fmla="*/ 2646774 h 5638800"/>
                  <a:gd name="connsiteX421" fmla="*/ 393002 w 6210300"/>
                  <a:gd name="connsiteY421" fmla="*/ 2648108 h 5638800"/>
                  <a:gd name="connsiteX422" fmla="*/ 394811 w 6210300"/>
                  <a:gd name="connsiteY422" fmla="*/ 2648203 h 5638800"/>
                  <a:gd name="connsiteX423" fmla="*/ 421481 w 6210300"/>
                  <a:gd name="connsiteY423" fmla="*/ 2649823 h 5638800"/>
                  <a:gd name="connsiteX424" fmla="*/ 422243 w 6210300"/>
                  <a:gd name="connsiteY424" fmla="*/ 2649918 h 5638800"/>
                  <a:gd name="connsiteX425" fmla="*/ 1688783 w 6210300"/>
                  <a:gd name="connsiteY425" fmla="*/ 3092354 h 5638800"/>
                  <a:gd name="connsiteX426" fmla="*/ 1688783 w 6210300"/>
                  <a:gd name="connsiteY426" fmla="*/ 3092354 h 5638800"/>
                  <a:gd name="connsiteX427" fmla="*/ 1732312 w 6210300"/>
                  <a:gd name="connsiteY427" fmla="*/ 3130073 h 5638800"/>
                  <a:gd name="connsiteX428" fmla="*/ 1775746 w 6210300"/>
                  <a:gd name="connsiteY428" fmla="*/ 3112547 h 5638800"/>
                  <a:gd name="connsiteX429" fmla="*/ 1785557 w 6210300"/>
                  <a:gd name="connsiteY429" fmla="*/ 3108737 h 5638800"/>
                  <a:gd name="connsiteX430" fmla="*/ 1788795 w 6210300"/>
                  <a:gd name="connsiteY430" fmla="*/ 3107499 h 5638800"/>
                  <a:gd name="connsiteX431" fmla="*/ 1798606 w 6210300"/>
                  <a:gd name="connsiteY431" fmla="*/ 3103784 h 5638800"/>
                  <a:gd name="connsiteX432" fmla="*/ 1802321 w 6210300"/>
                  <a:gd name="connsiteY432" fmla="*/ 3102355 h 5638800"/>
                  <a:gd name="connsiteX433" fmla="*/ 1813560 w 6210300"/>
                  <a:gd name="connsiteY433" fmla="*/ 3098164 h 5638800"/>
                  <a:gd name="connsiteX434" fmla="*/ 1817846 w 6210300"/>
                  <a:gd name="connsiteY434" fmla="*/ 3096545 h 5638800"/>
                  <a:gd name="connsiteX435" fmla="*/ 1830800 w 6210300"/>
                  <a:gd name="connsiteY435" fmla="*/ 3091782 h 5638800"/>
                  <a:gd name="connsiteX436" fmla="*/ 1835753 w 6210300"/>
                  <a:gd name="connsiteY436" fmla="*/ 3089973 h 5638800"/>
                  <a:gd name="connsiteX437" fmla="*/ 1850041 w 6210300"/>
                  <a:gd name="connsiteY437" fmla="*/ 3084829 h 5638800"/>
                  <a:gd name="connsiteX438" fmla="*/ 1854708 w 6210300"/>
                  <a:gd name="connsiteY438" fmla="*/ 3083115 h 5638800"/>
                  <a:gd name="connsiteX439" fmla="*/ 1870615 w 6210300"/>
                  <a:gd name="connsiteY439" fmla="*/ 3077495 h 5638800"/>
                  <a:gd name="connsiteX440" fmla="*/ 1874425 w 6210300"/>
                  <a:gd name="connsiteY440" fmla="*/ 3076162 h 5638800"/>
                  <a:gd name="connsiteX441" fmla="*/ 1890141 w 6210300"/>
                  <a:gd name="connsiteY441" fmla="*/ 3070732 h 5638800"/>
                  <a:gd name="connsiteX442" fmla="*/ 1894523 w 6210300"/>
                  <a:gd name="connsiteY442" fmla="*/ 3069208 h 5638800"/>
                  <a:gd name="connsiteX443" fmla="*/ 1913001 w 6210300"/>
                  <a:gd name="connsiteY443" fmla="*/ 3062922 h 5638800"/>
                  <a:gd name="connsiteX444" fmla="*/ 1917954 w 6210300"/>
                  <a:gd name="connsiteY444" fmla="*/ 3061207 h 5638800"/>
                  <a:gd name="connsiteX445" fmla="*/ 1937576 w 6210300"/>
                  <a:gd name="connsiteY445" fmla="*/ 3054730 h 5638800"/>
                  <a:gd name="connsiteX446" fmla="*/ 1942814 w 6210300"/>
                  <a:gd name="connsiteY446" fmla="*/ 3053016 h 5638800"/>
                  <a:gd name="connsiteX447" fmla="*/ 1964055 w 6210300"/>
                  <a:gd name="connsiteY447" fmla="*/ 3046063 h 5638800"/>
                  <a:gd name="connsiteX448" fmla="*/ 1968056 w 6210300"/>
                  <a:gd name="connsiteY448" fmla="*/ 3044824 h 5638800"/>
                  <a:gd name="connsiteX449" fmla="*/ 1990535 w 6210300"/>
                  <a:gd name="connsiteY449" fmla="*/ 3037681 h 5638800"/>
                  <a:gd name="connsiteX450" fmla="*/ 1992535 w 6210300"/>
                  <a:gd name="connsiteY450" fmla="*/ 3037014 h 5638800"/>
                  <a:gd name="connsiteX451" fmla="*/ 2017490 w 6210300"/>
                  <a:gd name="connsiteY451" fmla="*/ 3029298 h 5638800"/>
                  <a:gd name="connsiteX452" fmla="*/ 2021491 w 6210300"/>
                  <a:gd name="connsiteY452" fmla="*/ 3028060 h 5638800"/>
                  <a:gd name="connsiteX453" fmla="*/ 2046923 w 6210300"/>
                  <a:gd name="connsiteY453" fmla="*/ 3020345 h 5638800"/>
                  <a:gd name="connsiteX454" fmla="*/ 2051399 w 6210300"/>
                  <a:gd name="connsiteY454" fmla="*/ 3019012 h 5638800"/>
                  <a:gd name="connsiteX455" fmla="*/ 2078165 w 6210300"/>
                  <a:gd name="connsiteY455" fmla="*/ 3011106 h 5638800"/>
                  <a:gd name="connsiteX456" fmla="*/ 2081879 w 6210300"/>
                  <a:gd name="connsiteY456" fmla="*/ 3010058 h 5638800"/>
                  <a:gd name="connsiteX457" fmla="*/ 2111026 w 6210300"/>
                  <a:gd name="connsiteY457" fmla="*/ 3001676 h 5638800"/>
                  <a:gd name="connsiteX458" fmla="*/ 2111597 w 6210300"/>
                  <a:gd name="connsiteY458" fmla="*/ 3001486 h 5638800"/>
                  <a:gd name="connsiteX459" fmla="*/ 2143316 w 6210300"/>
                  <a:gd name="connsiteY459" fmla="*/ 2992723 h 5638800"/>
                  <a:gd name="connsiteX460" fmla="*/ 2144078 w 6210300"/>
                  <a:gd name="connsiteY460" fmla="*/ 2992532 h 5638800"/>
                  <a:gd name="connsiteX461" fmla="*/ 2176082 w 6210300"/>
                  <a:gd name="connsiteY461" fmla="*/ 2983960 h 5638800"/>
                  <a:gd name="connsiteX462" fmla="*/ 2178749 w 6210300"/>
                  <a:gd name="connsiteY462" fmla="*/ 2983293 h 5638800"/>
                  <a:gd name="connsiteX463" fmla="*/ 2211324 w 6210300"/>
                  <a:gd name="connsiteY463" fmla="*/ 2974815 h 5638800"/>
                  <a:gd name="connsiteX464" fmla="*/ 2213801 w 6210300"/>
                  <a:gd name="connsiteY464" fmla="*/ 2974149 h 5638800"/>
                  <a:gd name="connsiteX465" fmla="*/ 2248281 w 6210300"/>
                  <a:gd name="connsiteY465" fmla="*/ 2965481 h 5638800"/>
                  <a:gd name="connsiteX466" fmla="*/ 2248472 w 6210300"/>
                  <a:gd name="connsiteY466" fmla="*/ 2965481 h 5638800"/>
                  <a:gd name="connsiteX467" fmla="*/ 2361819 w 6210300"/>
                  <a:gd name="connsiteY467" fmla="*/ 2939097 h 5638800"/>
                  <a:gd name="connsiteX468" fmla="*/ 2362391 w 6210300"/>
                  <a:gd name="connsiteY468" fmla="*/ 2939002 h 5638800"/>
                  <a:gd name="connsiteX469" fmla="*/ 3059430 w 6210300"/>
                  <a:gd name="connsiteY469" fmla="*/ 2847181 h 5638800"/>
                  <a:gd name="connsiteX470" fmla="*/ 3060287 w 6210300"/>
                  <a:gd name="connsiteY470" fmla="*/ 3146265 h 5638800"/>
                  <a:gd name="connsiteX471" fmla="*/ 3063812 w 6210300"/>
                  <a:gd name="connsiteY471" fmla="*/ 4903247 h 5638800"/>
                  <a:gd name="connsiteX472" fmla="*/ 3052477 w 6210300"/>
                  <a:gd name="connsiteY472" fmla="*/ 4912772 h 5638800"/>
                  <a:gd name="connsiteX473" fmla="*/ 3025902 w 6210300"/>
                  <a:gd name="connsiteY473" fmla="*/ 4977352 h 5638800"/>
                  <a:gd name="connsiteX474" fmla="*/ 3026283 w 6210300"/>
                  <a:gd name="connsiteY474" fmla="*/ 5114702 h 5638800"/>
                  <a:gd name="connsiteX475" fmla="*/ 2839688 w 6210300"/>
                  <a:gd name="connsiteY475" fmla="*/ 5357114 h 5638800"/>
                  <a:gd name="connsiteX476" fmla="*/ 2781491 w 6210300"/>
                  <a:gd name="connsiteY476" fmla="*/ 5363019 h 5638800"/>
                  <a:gd name="connsiteX477" fmla="*/ 2781491 w 6210300"/>
                  <a:gd name="connsiteY477" fmla="*/ 5363019 h 5638800"/>
                  <a:gd name="connsiteX478" fmla="*/ 2532602 w 6210300"/>
                  <a:gd name="connsiteY478" fmla="*/ 5122132 h 5638800"/>
                  <a:gd name="connsiteX479" fmla="*/ 2409254 w 6210300"/>
                  <a:gd name="connsiteY479" fmla="*/ 5002783 h 5638800"/>
                  <a:gd name="connsiteX480" fmla="*/ 2298478 w 6210300"/>
                  <a:gd name="connsiteY480" fmla="*/ 5049456 h 5638800"/>
                  <a:gd name="connsiteX481" fmla="*/ 2259521 w 6210300"/>
                  <a:gd name="connsiteY481" fmla="*/ 5153469 h 5638800"/>
                  <a:gd name="connsiteX482" fmla="*/ 2428875 w 6210300"/>
                  <a:gd name="connsiteY482" fmla="*/ 5506085 h 5638800"/>
                  <a:gd name="connsiteX483" fmla="*/ 2787015 w 6210300"/>
                  <a:gd name="connsiteY483" fmla="*/ 5636291 h 5638800"/>
                  <a:gd name="connsiteX484" fmla="*/ 3006662 w 6210300"/>
                  <a:gd name="connsiteY484" fmla="*/ 5590857 h 5638800"/>
                  <a:gd name="connsiteX485" fmla="*/ 3300032 w 6210300"/>
                  <a:gd name="connsiteY485" fmla="*/ 5115464 h 5638800"/>
                  <a:gd name="connsiteX486" fmla="*/ 3299651 w 6210300"/>
                  <a:gd name="connsiteY486" fmla="*/ 4977161 h 5638800"/>
                  <a:gd name="connsiteX487" fmla="*/ 3261360 w 6210300"/>
                  <a:gd name="connsiteY487" fmla="*/ 4903342 h 5638800"/>
                  <a:gd name="connsiteX488" fmla="*/ 3260408 w 6210300"/>
                  <a:gd name="connsiteY488" fmla="*/ 4522628 h 5638800"/>
                  <a:gd name="connsiteX489" fmla="*/ 3255074 w 6210300"/>
                  <a:gd name="connsiteY489" fmla="*/ 2844609 h 5638800"/>
                  <a:gd name="connsiteX490" fmla="*/ 4469226 w 6210300"/>
                  <a:gd name="connsiteY490" fmla="*/ 3135693 h 5638800"/>
                  <a:gd name="connsiteX491" fmla="*/ 4469226 w 6210300"/>
                  <a:gd name="connsiteY491" fmla="*/ 3135598 h 5638800"/>
                  <a:gd name="connsiteX492" fmla="*/ 4519137 w 6210300"/>
                  <a:gd name="connsiteY492" fmla="*/ 3162648 h 5638800"/>
                  <a:gd name="connsiteX493" fmla="*/ 4648391 w 6210300"/>
                  <a:gd name="connsiteY493" fmla="*/ 308321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</a:cxnLst>
                <a:rect l="l" t="t" r="r" b="b"/>
                <a:pathLst>
                  <a:path w="6210300" h="5638800">
                    <a:moveTo>
                      <a:pt x="4648391" y="3083210"/>
                    </a:moveTo>
                    <a:cubicBezTo>
                      <a:pt x="4648391" y="3083210"/>
                      <a:pt x="4648486" y="3083210"/>
                      <a:pt x="4648486" y="3083115"/>
                    </a:cubicBezTo>
                    <a:cubicBezTo>
                      <a:pt x="4689253" y="3059112"/>
                      <a:pt x="4738593" y="3031013"/>
                      <a:pt x="4794695" y="3000723"/>
                    </a:cubicBezTo>
                    <a:cubicBezTo>
                      <a:pt x="4794695" y="3000723"/>
                      <a:pt x="4794790" y="3000723"/>
                      <a:pt x="4794790" y="3000628"/>
                    </a:cubicBezTo>
                    <a:cubicBezTo>
                      <a:pt x="4802601" y="2996437"/>
                      <a:pt x="4810602" y="2992151"/>
                      <a:pt x="4818603" y="2987865"/>
                    </a:cubicBezTo>
                    <a:cubicBezTo>
                      <a:pt x="4818984" y="2987674"/>
                      <a:pt x="4819269" y="2987484"/>
                      <a:pt x="4819650" y="2987293"/>
                    </a:cubicBezTo>
                    <a:cubicBezTo>
                      <a:pt x="4827651" y="2983007"/>
                      <a:pt x="4835843" y="2978721"/>
                      <a:pt x="4844129" y="2974435"/>
                    </a:cubicBezTo>
                    <a:cubicBezTo>
                      <a:pt x="4844225" y="2974339"/>
                      <a:pt x="4844415" y="2974339"/>
                      <a:pt x="4844511" y="2974244"/>
                    </a:cubicBezTo>
                    <a:cubicBezTo>
                      <a:pt x="4887182" y="2951956"/>
                      <a:pt x="4932998" y="2928905"/>
                      <a:pt x="4981385" y="2905759"/>
                    </a:cubicBezTo>
                    <a:cubicBezTo>
                      <a:pt x="4981671" y="2905569"/>
                      <a:pt x="4982052" y="2905473"/>
                      <a:pt x="4982337" y="2905283"/>
                    </a:cubicBezTo>
                    <a:cubicBezTo>
                      <a:pt x="4991481" y="2900902"/>
                      <a:pt x="5000625" y="2896615"/>
                      <a:pt x="5009960" y="2892234"/>
                    </a:cubicBezTo>
                    <a:cubicBezTo>
                      <a:pt x="5010912" y="2891853"/>
                      <a:pt x="5011770" y="2891377"/>
                      <a:pt x="5012722" y="2890996"/>
                    </a:cubicBezTo>
                    <a:cubicBezTo>
                      <a:pt x="5021676" y="2886805"/>
                      <a:pt x="5030629" y="2882709"/>
                      <a:pt x="5039678" y="2878518"/>
                    </a:cubicBezTo>
                    <a:cubicBezTo>
                      <a:pt x="5040630" y="2878041"/>
                      <a:pt x="5041583" y="2877661"/>
                      <a:pt x="5042535" y="2877184"/>
                    </a:cubicBezTo>
                    <a:cubicBezTo>
                      <a:pt x="5051870" y="2872898"/>
                      <a:pt x="5061204" y="2868707"/>
                      <a:pt x="5070634" y="2864421"/>
                    </a:cubicBezTo>
                    <a:cubicBezTo>
                      <a:pt x="5071206" y="2864135"/>
                      <a:pt x="5071872" y="2863849"/>
                      <a:pt x="5072444" y="2863564"/>
                    </a:cubicBezTo>
                    <a:cubicBezTo>
                      <a:pt x="5113401" y="2845275"/>
                      <a:pt x="5155692" y="2827083"/>
                      <a:pt x="5199222" y="2809557"/>
                    </a:cubicBezTo>
                    <a:cubicBezTo>
                      <a:pt x="5199507" y="2809462"/>
                      <a:pt x="5199793" y="2809366"/>
                      <a:pt x="5200079" y="2809271"/>
                    </a:cubicBezTo>
                    <a:cubicBezTo>
                      <a:pt x="5210271" y="2805175"/>
                      <a:pt x="5220558" y="2801080"/>
                      <a:pt x="5230844" y="2796984"/>
                    </a:cubicBezTo>
                    <a:cubicBezTo>
                      <a:pt x="5232273" y="2796412"/>
                      <a:pt x="5233797" y="2795841"/>
                      <a:pt x="5235226" y="2795269"/>
                    </a:cubicBezTo>
                    <a:cubicBezTo>
                      <a:pt x="5244466" y="2791650"/>
                      <a:pt x="5253800" y="2788030"/>
                      <a:pt x="5263134" y="2784506"/>
                    </a:cubicBezTo>
                    <a:cubicBezTo>
                      <a:pt x="5264944" y="2783839"/>
                      <a:pt x="5266849" y="2783077"/>
                      <a:pt x="5268659" y="2782411"/>
                    </a:cubicBezTo>
                    <a:cubicBezTo>
                      <a:pt x="5277803" y="2778982"/>
                      <a:pt x="5286947" y="2775553"/>
                      <a:pt x="5296186" y="2772123"/>
                    </a:cubicBezTo>
                    <a:cubicBezTo>
                      <a:pt x="5298091" y="2771457"/>
                      <a:pt x="5299900" y="2770790"/>
                      <a:pt x="5301806" y="2770028"/>
                    </a:cubicBezTo>
                    <a:cubicBezTo>
                      <a:pt x="5311426" y="2766504"/>
                      <a:pt x="5321046" y="2763075"/>
                      <a:pt x="5330762" y="2759646"/>
                    </a:cubicBezTo>
                    <a:cubicBezTo>
                      <a:pt x="5332095" y="2759170"/>
                      <a:pt x="5333429" y="2758693"/>
                      <a:pt x="5334858" y="2758217"/>
                    </a:cubicBezTo>
                    <a:cubicBezTo>
                      <a:pt x="5368671" y="2746311"/>
                      <a:pt x="5402961" y="2734881"/>
                      <a:pt x="5437537" y="2724118"/>
                    </a:cubicBezTo>
                    <a:cubicBezTo>
                      <a:pt x="5437632" y="2724118"/>
                      <a:pt x="5437632" y="2724118"/>
                      <a:pt x="5437728" y="2724022"/>
                    </a:cubicBezTo>
                    <a:cubicBezTo>
                      <a:pt x="5448776" y="2720593"/>
                      <a:pt x="5459826" y="2717260"/>
                      <a:pt x="5470970" y="2713926"/>
                    </a:cubicBezTo>
                    <a:cubicBezTo>
                      <a:pt x="5472970" y="2713354"/>
                      <a:pt x="5474875" y="2712783"/>
                      <a:pt x="5476875" y="2712211"/>
                    </a:cubicBezTo>
                    <a:cubicBezTo>
                      <a:pt x="5486115" y="2709449"/>
                      <a:pt x="5495449" y="2706782"/>
                      <a:pt x="5504688" y="2704210"/>
                    </a:cubicBezTo>
                    <a:cubicBezTo>
                      <a:pt x="5507355" y="2703448"/>
                      <a:pt x="5510022" y="2702686"/>
                      <a:pt x="5512689" y="2702020"/>
                    </a:cubicBezTo>
                    <a:cubicBezTo>
                      <a:pt x="5521357" y="2699638"/>
                      <a:pt x="5530025" y="2697257"/>
                      <a:pt x="5538788" y="2694971"/>
                    </a:cubicBezTo>
                    <a:cubicBezTo>
                      <a:pt x="5541740" y="2694209"/>
                      <a:pt x="5544693" y="2693447"/>
                      <a:pt x="5547550" y="2692685"/>
                    </a:cubicBezTo>
                    <a:cubicBezTo>
                      <a:pt x="5556219" y="2690399"/>
                      <a:pt x="5564791" y="2688208"/>
                      <a:pt x="5573459" y="2686113"/>
                    </a:cubicBezTo>
                    <a:cubicBezTo>
                      <a:pt x="5576316" y="2685446"/>
                      <a:pt x="5579078" y="2684684"/>
                      <a:pt x="5581936" y="2684017"/>
                    </a:cubicBezTo>
                    <a:cubicBezTo>
                      <a:pt x="5591080" y="2681731"/>
                      <a:pt x="5600224" y="2679636"/>
                      <a:pt x="5609368" y="2677445"/>
                    </a:cubicBezTo>
                    <a:cubicBezTo>
                      <a:pt x="5611654" y="2676969"/>
                      <a:pt x="5613845" y="2676397"/>
                      <a:pt x="5616131" y="2675826"/>
                    </a:cubicBezTo>
                    <a:cubicBezTo>
                      <a:pt x="5627275" y="2673254"/>
                      <a:pt x="5638324" y="2670873"/>
                      <a:pt x="5649468" y="2668491"/>
                    </a:cubicBezTo>
                    <a:cubicBezTo>
                      <a:pt x="5649659" y="2668396"/>
                      <a:pt x="5649944" y="2668396"/>
                      <a:pt x="5650230" y="2668301"/>
                    </a:cubicBezTo>
                    <a:cubicBezTo>
                      <a:pt x="5673471" y="2663443"/>
                      <a:pt x="5696808" y="2658966"/>
                      <a:pt x="5720144" y="2654966"/>
                    </a:cubicBezTo>
                    <a:cubicBezTo>
                      <a:pt x="5722335" y="2654585"/>
                      <a:pt x="5724621" y="2654204"/>
                      <a:pt x="5726811" y="2653823"/>
                    </a:cubicBezTo>
                    <a:cubicBezTo>
                      <a:pt x="5735860" y="2652299"/>
                      <a:pt x="5744909" y="2650870"/>
                      <a:pt x="5753958" y="2649441"/>
                    </a:cubicBezTo>
                    <a:cubicBezTo>
                      <a:pt x="5757196" y="2648965"/>
                      <a:pt x="5760435" y="2648489"/>
                      <a:pt x="5763768" y="2648013"/>
                    </a:cubicBezTo>
                    <a:cubicBezTo>
                      <a:pt x="5771865" y="2646870"/>
                      <a:pt x="5779865" y="2645727"/>
                      <a:pt x="5787962" y="2644584"/>
                    </a:cubicBezTo>
                    <a:cubicBezTo>
                      <a:pt x="5791582" y="2644107"/>
                      <a:pt x="5795200" y="2643631"/>
                      <a:pt x="5798915" y="2643155"/>
                    </a:cubicBezTo>
                    <a:cubicBezTo>
                      <a:pt x="5806631" y="2642203"/>
                      <a:pt x="5814441" y="2641250"/>
                      <a:pt x="5822156" y="2640393"/>
                    </a:cubicBezTo>
                    <a:cubicBezTo>
                      <a:pt x="5825871" y="2640012"/>
                      <a:pt x="5829586" y="2639536"/>
                      <a:pt x="5833300" y="2639155"/>
                    </a:cubicBezTo>
                    <a:cubicBezTo>
                      <a:pt x="5841111" y="2638393"/>
                      <a:pt x="5848922" y="2637631"/>
                      <a:pt x="5856637" y="2636964"/>
                    </a:cubicBezTo>
                    <a:cubicBezTo>
                      <a:pt x="5860161" y="2636678"/>
                      <a:pt x="5863685" y="2636297"/>
                      <a:pt x="5867209" y="2636011"/>
                    </a:cubicBezTo>
                    <a:cubicBezTo>
                      <a:pt x="5875497" y="2635345"/>
                      <a:pt x="5883878" y="2634773"/>
                      <a:pt x="5892166" y="2634297"/>
                    </a:cubicBezTo>
                    <a:cubicBezTo>
                      <a:pt x="5895023" y="2634106"/>
                      <a:pt x="5897976" y="2633916"/>
                      <a:pt x="5900833" y="2633725"/>
                    </a:cubicBezTo>
                    <a:cubicBezTo>
                      <a:pt x="5911501" y="2633154"/>
                      <a:pt x="5922169" y="2632678"/>
                      <a:pt x="5932742" y="2632297"/>
                    </a:cubicBezTo>
                    <a:cubicBezTo>
                      <a:pt x="5933218" y="2632297"/>
                      <a:pt x="5933694" y="2632297"/>
                      <a:pt x="5934171" y="2632201"/>
                    </a:cubicBezTo>
                    <a:cubicBezTo>
                      <a:pt x="5945505" y="2631820"/>
                      <a:pt x="5956840" y="2631630"/>
                      <a:pt x="5968079" y="2631535"/>
                    </a:cubicBezTo>
                    <a:cubicBezTo>
                      <a:pt x="5969985" y="2631535"/>
                      <a:pt x="5971890" y="2631535"/>
                      <a:pt x="5973794" y="2631535"/>
                    </a:cubicBezTo>
                    <a:cubicBezTo>
                      <a:pt x="5982843" y="2631535"/>
                      <a:pt x="5991797" y="2631630"/>
                      <a:pt x="6000846" y="2631820"/>
                    </a:cubicBezTo>
                    <a:cubicBezTo>
                      <a:pt x="6004274" y="2631915"/>
                      <a:pt x="6007703" y="2632011"/>
                      <a:pt x="6011228" y="2632106"/>
                    </a:cubicBezTo>
                    <a:cubicBezTo>
                      <a:pt x="6018657" y="2632297"/>
                      <a:pt x="6026087" y="2632582"/>
                      <a:pt x="6033516" y="2632963"/>
                    </a:cubicBezTo>
                    <a:cubicBezTo>
                      <a:pt x="6037422" y="2633154"/>
                      <a:pt x="6041327" y="2633440"/>
                      <a:pt x="6045232" y="2633630"/>
                    </a:cubicBezTo>
                    <a:cubicBezTo>
                      <a:pt x="6052185" y="2634011"/>
                      <a:pt x="6059043" y="2634487"/>
                      <a:pt x="6065901" y="2635059"/>
                    </a:cubicBezTo>
                    <a:cubicBezTo>
                      <a:pt x="6069997" y="2635345"/>
                      <a:pt x="6073997" y="2635725"/>
                      <a:pt x="6078093" y="2636107"/>
                    </a:cubicBezTo>
                    <a:cubicBezTo>
                      <a:pt x="6084856" y="2636678"/>
                      <a:pt x="6091524" y="2637440"/>
                      <a:pt x="6098286" y="2638202"/>
                    </a:cubicBezTo>
                    <a:cubicBezTo>
                      <a:pt x="6102287" y="2638678"/>
                      <a:pt x="6106383" y="2639059"/>
                      <a:pt x="6110383" y="2639631"/>
                    </a:cubicBezTo>
                    <a:cubicBezTo>
                      <a:pt x="6117241" y="2640488"/>
                      <a:pt x="6124004" y="2641440"/>
                      <a:pt x="6130767" y="2642393"/>
                    </a:cubicBezTo>
                    <a:cubicBezTo>
                      <a:pt x="6134576" y="2642965"/>
                      <a:pt x="6138387" y="2643441"/>
                      <a:pt x="6142101" y="2644012"/>
                    </a:cubicBezTo>
                    <a:cubicBezTo>
                      <a:pt x="6149531" y="2645155"/>
                      <a:pt x="6156865" y="2646489"/>
                      <a:pt x="6164294" y="2647822"/>
                    </a:cubicBezTo>
                    <a:cubicBezTo>
                      <a:pt x="6167342" y="2648394"/>
                      <a:pt x="6170390" y="2648870"/>
                      <a:pt x="6173438" y="2649441"/>
                    </a:cubicBezTo>
                    <a:cubicBezTo>
                      <a:pt x="6183821" y="2651442"/>
                      <a:pt x="6194203" y="2653632"/>
                      <a:pt x="6204490" y="2656014"/>
                    </a:cubicBezTo>
                    <a:cubicBezTo>
                      <a:pt x="6204490" y="2656014"/>
                      <a:pt x="6193536" y="2621438"/>
                      <a:pt x="6170772" y="2560383"/>
                    </a:cubicBezTo>
                    <a:cubicBezTo>
                      <a:pt x="6170676" y="2560192"/>
                      <a:pt x="6170676" y="2560097"/>
                      <a:pt x="6170581" y="2559907"/>
                    </a:cubicBezTo>
                    <a:cubicBezTo>
                      <a:pt x="6169247" y="2556382"/>
                      <a:pt x="6167914" y="2552668"/>
                      <a:pt x="6166485" y="2548953"/>
                    </a:cubicBezTo>
                    <a:cubicBezTo>
                      <a:pt x="6166295" y="2548286"/>
                      <a:pt x="6166009" y="2547715"/>
                      <a:pt x="6165819" y="2547048"/>
                    </a:cubicBezTo>
                    <a:cubicBezTo>
                      <a:pt x="6164485" y="2543619"/>
                      <a:pt x="6163151" y="2540095"/>
                      <a:pt x="6161818" y="2536475"/>
                    </a:cubicBezTo>
                    <a:cubicBezTo>
                      <a:pt x="6161437" y="2535523"/>
                      <a:pt x="6161056" y="2534570"/>
                      <a:pt x="6160770" y="2533618"/>
                    </a:cubicBezTo>
                    <a:cubicBezTo>
                      <a:pt x="6159437" y="2530093"/>
                      <a:pt x="6158008" y="2526474"/>
                      <a:pt x="6156674" y="2522854"/>
                    </a:cubicBezTo>
                    <a:cubicBezTo>
                      <a:pt x="6156198" y="2521711"/>
                      <a:pt x="6155817" y="2520664"/>
                      <a:pt x="6155436" y="2519521"/>
                    </a:cubicBezTo>
                    <a:cubicBezTo>
                      <a:pt x="6154103" y="2515996"/>
                      <a:pt x="6152674" y="2512377"/>
                      <a:pt x="6151245" y="2508662"/>
                    </a:cubicBezTo>
                    <a:cubicBezTo>
                      <a:pt x="6150769" y="2507329"/>
                      <a:pt x="6150197" y="2506090"/>
                      <a:pt x="6149721" y="2504757"/>
                    </a:cubicBezTo>
                    <a:cubicBezTo>
                      <a:pt x="6148292" y="2501137"/>
                      <a:pt x="6146864" y="2497518"/>
                      <a:pt x="6145435" y="2493803"/>
                    </a:cubicBezTo>
                    <a:cubicBezTo>
                      <a:pt x="6144863" y="2492279"/>
                      <a:pt x="6144292" y="2490850"/>
                      <a:pt x="6143721" y="2489326"/>
                    </a:cubicBezTo>
                    <a:cubicBezTo>
                      <a:pt x="6142292" y="2485707"/>
                      <a:pt x="6140863" y="2482087"/>
                      <a:pt x="6139339" y="2478373"/>
                    </a:cubicBezTo>
                    <a:cubicBezTo>
                      <a:pt x="6138672" y="2476658"/>
                      <a:pt x="6138006" y="2475039"/>
                      <a:pt x="6137339" y="2473229"/>
                    </a:cubicBezTo>
                    <a:cubicBezTo>
                      <a:pt x="6135815" y="2469514"/>
                      <a:pt x="6134291" y="2465704"/>
                      <a:pt x="6132767" y="2461990"/>
                    </a:cubicBezTo>
                    <a:cubicBezTo>
                      <a:pt x="6132005" y="2460180"/>
                      <a:pt x="6131338" y="2458465"/>
                      <a:pt x="6130576" y="2456656"/>
                    </a:cubicBezTo>
                    <a:cubicBezTo>
                      <a:pt x="6129052" y="2452846"/>
                      <a:pt x="6127433" y="2449036"/>
                      <a:pt x="6125813" y="2445130"/>
                    </a:cubicBezTo>
                    <a:cubicBezTo>
                      <a:pt x="6125051" y="2443225"/>
                      <a:pt x="6124290" y="2441320"/>
                      <a:pt x="6123432" y="2439415"/>
                    </a:cubicBezTo>
                    <a:cubicBezTo>
                      <a:pt x="6121813" y="2435605"/>
                      <a:pt x="6120194" y="2431700"/>
                      <a:pt x="6118574" y="2427795"/>
                    </a:cubicBezTo>
                    <a:cubicBezTo>
                      <a:pt x="6117717" y="2425699"/>
                      <a:pt x="6116860" y="2423604"/>
                      <a:pt x="6116003" y="2421508"/>
                    </a:cubicBezTo>
                    <a:cubicBezTo>
                      <a:pt x="6114383" y="2417698"/>
                      <a:pt x="6112764" y="2413793"/>
                      <a:pt x="6111145" y="2409888"/>
                    </a:cubicBezTo>
                    <a:cubicBezTo>
                      <a:pt x="6110192" y="2407602"/>
                      <a:pt x="6109240" y="2405316"/>
                      <a:pt x="6108288" y="2403030"/>
                    </a:cubicBezTo>
                    <a:cubicBezTo>
                      <a:pt x="6106668" y="2399220"/>
                      <a:pt x="6105049" y="2395315"/>
                      <a:pt x="6103335" y="2391409"/>
                    </a:cubicBezTo>
                    <a:cubicBezTo>
                      <a:pt x="6102287" y="2388933"/>
                      <a:pt x="6101239" y="2386456"/>
                      <a:pt x="6100191" y="2383980"/>
                    </a:cubicBezTo>
                    <a:cubicBezTo>
                      <a:pt x="6098572" y="2380170"/>
                      <a:pt x="6096858" y="2376265"/>
                      <a:pt x="6095143" y="2372359"/>
                    </a:cubicBezTo>
                    <a:cubicBezTo>
                      <a:pt x="6094000" y="2369692"/>
                      <a:pt x="6092857" y="2367121"/>
                      <a:pt x="6091714" y="2364454"/>
                    </a:cubicBezTo>
                    <a:cubicBezTo>
                      <a:pt x="6089999" y="2360453"/>
                      <a:pt x="6088190" y="2356453"/>
                      <a:pt x="6086475" y="2352357"/>
                    </a:cubicBezTo>
                    <a:cubicBezTo>
                      <a:pt x="6085332" y="2349690"/>
                      <a:pt x="6084189" y="2347118"/>
                      <a:pt x="6083046" y="2344356"/>
                    </a:cubicBezTo>
                    <a:cubicBezTo>
                      <a:pt x="6081237" y="2340260"/>
                      <a:pt x="6079427" y="2336069"/>
                      <a:pt x="6077522" y="2331973"/>
                    </a:cubicBezTo>
                    <a:cubicBezTo>
                      <a:pt x="6076283" y="2329211"/>
                      <a:pt x="6075140" y="2326544"/>
                      <a:pt x="6073902" y="2323782"/>
                    </a:cubicBezTo>
                    <a:cubicBezTo>
                      <a:pt x="6072092" y="2319591"/>
                      <a:pt x="6070188" y="2315400"/>
                      <a:pt x="6068283" y="2311114"/>
                    </a:cubicBezTo>
                    <a:cubicBezTo>
                      <a:pt x="6067044" y="2308256"/>
                      <a:pt x="6065711" y="2305494"/>
                      <a:pt x="6064472" y="2302636"/>
                    </a:cubicBezTo>
                    <a:cubicBezTo>
                      <a:pt x="6062567" y="2298445"/>
                      <a:pt x="6060663" y="2294254"/>
                      <a:pt x="6058758" y="2290063"/>
                    </a:cubicBezTo>
                    <a:cubicBezTo>
                      <a:pt x="6057424" y="2287015"/>
                      <a:pt x="6055995" y="2284063"/>
                      <a:pt x="6054662" y="2281015"/>
                    </a:cubicBezTo>
                    <a:cubicBezTo>
                      <a:pt x="6052757" y="2276823"/>
                      <a:pt x="6050852" y="2272632"/>
                      <a:pt x="6048851" y="2268441"/>
                    </a:cubicBezTo>
                    <a:cubicBezTo>
                      <a:pt x="6047423" y="2265298"/>
                      <a:pt x="6045994" y="2262155"/>
                      <a:pt x="6044470" y="2258916"/>
                    </a:cubicBezTo>
                    <a:cubicBezTo>
                      <a:pt x="6042470" y="2254630"/>
                      <a:pt x="6040469" y="2250344"/>
                      <a:pt x="6038565" y="2246058"/>
                    </a:cubicBezTo>
                    <a:cubicBezTo>
                      <a:pt x="6037040" y="2242819"/>
                      <a:pt x="6035517" y="2239581"/>
                      <a:pt x="6033992" y="2236342"/>
                    </a:cubicBezTo>
                    <a:cubicBezTo>
                      <a:pt x="6031992" y="2232056"/>
                      <a:pt x="6029992" y="2227770"/>
                      <a:pt x="6027992" y="2223483"/>
                    </a:cubicBezTo>
                    <a:cubicBezTo>
                      <a:pt x="6026372" y="2220055"/>
                      <a:pt x="6024753" y="2216721"/>
                      <a:pt x="6023134" y="2213292"/>
                    </a:cubicBezTo>
                    <a:cubicBezTo>
                      <a:pt x="6021134" y="2209006"/>
                      <a:pt x="6019038" y="2204624"/>
                      <a:pt x="6016943" y="2200338"/>
                    </a:cubicBezTo>
                    <a:cubicBezTo>
                      <a:pt x="6015324" y="2196814"/>
                      <a:pt x="6013609" y="2193385"/>
                      <a:pt x="6011894" y="2189860"/>
                    </a:cubicBezTo>
                    <a:cubicBezTo>
                      <a:pt x="6009799" y="2185383"/>
                      <a:pt x="6007608" y="2180907"/>
                      <a:pt x="6005417" y="2176430"/>
                    </a:cubicBezTo>
                    <a:cubicBezTo>
                      <a:pt x="6003703" y="2173001"/>
                      <a:pt x="6002084" y="2169572"/>
                      <a:pt x="6000369" y="2166048"/>
                    </a:cubicBezTo>
                    <a:cubicBezTo>
                      <a:pt x="5998178" y="2161571"/>
                      <a:pt x="5995892" y="2156999"/>
                      <a:pt x="5993702" y="2152427"/>
                    </a:cubicBezTo>
                    <a:cubicBezTo>
                      <a:pt x="5991987" y="2148807"/>
                      <a:pt x="5990178" y="2145283"/>
                      <a:pt x="5988368" y="2141664"/>
                    </a:cubicBezTo>
                    <a:cubicBezTo>
                      <a:pt x="5986177" y="2137187"/>
                      <a:pt x="5983891" y="2132615"/>
                      <a:pt x="5981605" y="2128138"/>
                    </a:cubicBezTo>
                    <a:cubicBezTo>
                      <a:pt x="5979795" y="2124423"/>
                      <a:pt x="5977891" y="2120709"/>
                      <a:pt x="5976081" y="2116994"/>
                    </a:cubicBezTo>
                    <a:cubicBezTo>
                      <a:pt x="5973794" y="2112422"/>
                      <a:pt x="5971413" y="2107755"/>
                      <a:pt x="5969127" y="2103088"/>
                    </a:cubicBezTo>
                    <a:cubicBezTo>
                      <a:pt x="5967222" y="2099373"/>
                      <a:pt x="5965413" y="2095658"/>
                      <a:pt x="5963508" y="2091943"/>
                    </a:cubicBezTo>
                    <a:cubicBezTo>
                      <a:pt x="5961126" y="2087276"/>
                      <a:pt x="5958745" y="2082609"/>
                      <a:pt x="5956364" y="2077941"/>
                    </a:cubicBezTo>
                    <a:cubicBezTo>
                      <a:pt x="5954363" y="2074131"/>
                      <a:pt x="5952458" y="2070322"/>
                      <a:pt x="5950458" y="2066416"/>
                    </a:cubicBezTo>
                    <a:cubicBezTo>
                      <a:pt x="5948077" y="2061749"/>
                      <a:pt x="5945601" y="2057082"/>
                      <a:pt x="5943219" y="2052414"/>
                    </a:cubicBezTo>
                    <a:cubicBezTo>
                      <a:pt x="5941219" y="2048509"/>
                      <a:pt x="5939124" y="2044604"/>
                      <a:pt x="5937123" y="2040699"/>
                    </a:cubicBezTo>
                    <a:cubicBezTo>
                      <a:pt x="5934647" y="2035936"/>
                      <a:pt x="5932170" y="2031269"/>
                      <a:pt x="5929694" y="2026506"/>
                    </a:cubicBezTo>
                    <a:cubicBezTo>
                      <a:pt x="5927598" y="2022601"/>
                      <a:pt x="5925503" y="2018601"/>
                      <a:pt x="5923407" y="2014696"/>
                    </a:cubicBezTo>
                    <a:cubicBezTo>
                      <a:pt x="5920835" y="2009838"/>
                      <a:pt x="5918264" y="2004980"/>
                      <a:pt x="5915692" y="2000218"/>
                    </a:cubicBezTo>
                    <a:cubicBezTo>
                      <a:pt x="5913597" y="1996312"/>
                      <a:pt x="5911501" y="1992407"/>
                      <a:pt x="5909406" y="1988406"/>
                    </a:cubicBezTo>
                    <a:cubicBezTo>
                      <a:pt x="5906738" y="1983549"/>
                      <a:pt x="5904072" y="1978596"/>
                      <a:pt x="5901404" y="1973643"/>
                    </a:cubicBezTo>
                    <a:cubicBezTo>
                      <a:pt x="5899214" y="1969642"/>
                      <a:pt x="5897118" y="1965642"/>
                      <a:pt x="5894928" y="1961641"/>
                    </a:cubicBezTo>
                    <a:cubicBezTo>
                      <a:pt x="5892260" y="1956688"/>
                      <a:pt x="5889498" y="1951735"/>
                      <a:pt x="5886832" y="1946782"/>
                    </a:cubicBezTo>
                    <a:cubicBezTo>
                      <a:pt x="5884640" y="1942687"/>
                      <a:pt x="5882354" y="1938686"/>
                      <a:pt x="5880164" y="1934590"/>
                    </a:cubicBezTo>
                    <a:cubicBezTo>
                      <a:pt x="5877401" y="1929637"/>
                      <a:pt x="5874639" y="1924684"/>
                      <a:pt x="5871877" y="1919731"/>
                    </a:cubicBezTo>
                    <a:cubicBezTo>
                      <a:pt x="5869591" y="1915540"/>
                      <a:pt x="5867209" y="1911445"/>
                      <a:pt x="5864924" y="1907254"/>
                    </a:cubicBezTo>
                    <a:cubicBezTo>
                      <a:pt x="5862162" y="1902300"/>
                      <a:pt x="5859399" y="1897443"/>
                      <a:pt x="5856542" y="1892490"/>
                    </a:cubicBezTo>
                    <a:cubicBezTo>
                      <a:pt x="5854160" y="1888204"/>
                      <a:pt x="5851684" y="1884013"/>
                      <a:pt x="5849303" y="1879726"/>
                    </a:cubicBezTo>
                    <a:cubicBezTo>
                      <a:pt x="5846445" y="1874773"/>
                      <a:pt x="5843588" y="1869820"/>
                      <a:pt x="5840730" y="1864867"/>
                    </a:cubicBezTo>
                    <a:cubicBezTo>
                      <a:pt x="5838254" y="1860581"/>
                      <a:pt x="5835777" y="1856295"/>
                      <a:pt x="5833300" y="1852008"/>
                    </a:cubicBezTo>
                    <a:cubicBezTo>
                      <a:pt x="5830348" y="1846960"/>
                      <a:pt x="5827490" y="1841912"/>
                      <a:pt x="5824538" y="1836864"/>
                    </a:cubicBezTo>
                    <a:cubicBezTo>
                      <a:pt x="5822061" y="1832578"/>
                      <a:pt x="5819490" y="1828291"/>
                      <a:pt x="5817013" y="1824005"/>
                    </a:cubicBezTo>
                    <a:cubicBezTo>
                      <a:pt x="5814060" y="1818957"/>
                      <a:pt x="5811108" y="1813908"/>
                      <a:pt x="5808060" y="1808860"/>
                    </a:cubicBezTo>
                    <a:cubicBezTo>
                      <a:pt x="5805488" y="1804479"/>
                      <a:pt x="5802821" y="1800097"/>
                      <a:pt x="5800249" y="1795716"/>
                    </a:cubicBezTo>
                    <a:cubicBezTo>
                      <a:pt x="5797201" y="1790668"/>
                      <a:pt x="5794248" y="1785619"/>
                      <a:pt x="5791200" y="1780571"/>
                    </a:cubicBezTo>
                    <a:cubicBezTo>
                      <a:pt x="5788533" y="1776189"/>
                      <a:pt x="5785866" y="1771808"/>
                      <a:pt x="5783199" y="1767427"/>
                    </a:cubicBezTo>
                    <a:cubicBezTo>
                      <a:pt x="5780151" y="1762283"/>
                      <a:pt x="5777008" y="1757235"/>
                      <a:pt x="5773865" y="1752091"/>
                    </a:cubicBezTo>
                    <a:cubicBezTo>
                      <a:pt x="5771103" y="1747614"/>
                      <a:pt x="5768435" y="1743233"/>
                      <a:pt x="5765673" y="1738756"/>
                    </a:cubicBezTo>
                    <a:cubicBezTo>
                      <a:pt x="5762530" y="1733708"/>
                      <a:pt x="5759387" y="1728564"/>
                      <a:pt x="5756244" y="1723516"/>
                    </a:cubicBezTo>
                    <a:cubicBezTo>
                      <a:pt x="5753482" y="1719039"/>
                      <a:pt x="5750624" y="1714563"/>
                      <a:pt x="5747862" y="1710086"/>
                    </a:cubicBezTo>
                    <a:cubicBezTo>
                      <a:pt x="5744623" y="1704943"/>
                      <a:pt x="5741385" y="1699799"/>
                      <a:pt x="5738146" y="1694655"/>
                    </a:cubicBezTo>
                    <a:cubicBezTo>
                      <a:pt x="5735288" y="1690179"/>
                      <a:pt x="5732431" y="1685607"/>
                      <a:pt x="5729574" y="1681130"/>
                    </a:cubicBezTo>
                    <a:cubicBezTo>
                      <a:pt x="5726335" y="1675987"/>
                      <a:pt x="5723001" y="1670843"/>
                      <a:pt x="5719667" y="1665699"/>
                    </a:cubicBezTo>
                    <a:cubicBezTo>
                      <a:pt x="5716715" y="1661128"/>
                      <a:pt x="5713857" y="1656651"/>
                      <a:pt x="5710904" y="1652079"/>
                    </a:cubicBezTo>
                    <a:cubicBezTo>
                      <a:pt x="5707571" y="1646935"/>
                      <a:pt x="5704142" y="1641697"/>
                      <a:pt x="5700808" y="1636553"/>
                    </a:cubicBezTo>
                    <a:cubicBezTo>
                      <a:pt x="5697855" y="1631981"/>
                      <a:pt x="5694903" y="1627504"/>
                      <a:pt x="5691854" y="1622932"/>
                    </a:cubicBezTo>
                    <a:cubicBezTo>
                      <a:pt x="5688426" y="1617694"/>
                      <a:pt x="5684997" y="1612550"/>
                      <a:pt x="5681472" y="1607311"/>
                    </a:cubicBezTo>
                    <a:cubicBezTo>
                      <a:pt x="5678424" y="1602739"/>
                      <a:pt x="5675472" y="1598263"/>
                      <a:pt x="5672424" y="1593690"/>
                    </a:cubicBezTo>
                    <a:cubicBezTo>
                      <a:pt x="5668899" y="1588452"/>
                      <a:pt x="5665375" y="1583213"/>
                      <a:pt x="5661850" y="1577974"/>
                    </a:cubicBezTo>
                    <a:cubicBezTo>
                      <a:pt x="5658803" y="1573402"/>
                      <a:pt x="5655660" y="1568830"/>
                      <a:pt x="5652612" y="1564258"/>
                    </a:cubicBezTo>
                    <a:cubicBezTo>
                      <a:pt x="5649087" y="1559020"/>
                      <a:pt x="5645468" y="1553876"/>
                      <a:pt x="5641944" y="1548637"/>
                    </a:cubicBezTo>
                    <a:cubicBezTo>
                      <a:pt x="5638800" y="1544065"/>
                      <a:pt x="5635562" y="1539398"/>
                      <a:pt x="5632419" y="1534826"/>
                    </a:cubicBezTo>
                    <a:cubicBezTo>
                      <a:pt x="5628799" y="1529587"/>
                      <a:pt x="5625179" y="1524348"/>
                      <a:pt x="5621465" y="1519110"/>
                    </a:cubicBezTo>
                    <a:cubicBezTo>
                      <a:pt x="5618226" y="1514538"/>
                      <a:pt x="5614988" y="1509871"/>
                      <a:pt x="5611749" y="1505298"/>
                    </a:cubicBezTo>
                    <a:cubicBezTo>
                      <a:pt x="5608035" y="1500060"/>
                      <a:pt x="5604415" y="1494821"/>
                      <a:pt x="5600700" y="1489678"/>
                    </a:cubicBezTo>
                    <a:cubicBezTo>
                      <a:pt x="5597367" y="1485010"/>
                      <a:pt x="5594033" y="1480343"/>
                      <a:pt x="5590699" y="1475676"/>
                    </a:cubicBezTo>
                    <a:cubicBezTo>
                      <a:pt x="5586984" y="1470532"/>
                      <a:pt x="5583269" y="1465294"/>
                      <a:pt x="5579460" y="1460055"/>
                    </a:cubicBezTo>
                    <a:cubicBezTo>
                      <a:pt x="5576125" y="1455388"/>
                      <a:pt x="5572697" y="1450720"/>
                      <a:pt x="5569268" y="1446053"/>
                    </a:cubicBezTo>
                    <a:cubicBezTo>
                      <a:pt x="5565458" y="1440814"/>
                      <a:pt x="5561648" y="1435575"/>
                      <a:pt x="5557742" y="1430337"/>
                    </a:cubicBezTo>
                    <a:cubicBezTo>
                      <a:pt x="5554313" y="1425670"/>
                      <a:pt x="5550885" y="1421097"/>
                      <a:pt x="5547456" y="1416430"/>
                    </a:cubicBezTo>
                    <a:cubicBezTo>
                      <a:pt x="5543550" y="1411191"/>
                      <a:pt x="5539645" y="1405953"/>
                      <a:pt x="5535740" y="1400714"/>
                    </a:cubicBezTo>
                    <a:cubicBezTo>
                      <a:pt x="5532215" y="1396047"/>
                      <a:pt x="5528787" y="1391380"/>
                      <a:pt x="5525262" y="1386807"/>
                    </a:cubicBezTo>
                    <a:cubicBezTo>
                      <a:pt x="5521262" y="1381569"/>
                      <a:pt x="5517356" y="1376330"/>
                      <a:pt x="5513356" y="1371091"/>
                    </a:cubicBezTo>
                    <a:cubicBezTo>
                      <a:pt x="5509832" y="1366424"/>
                      <a:pt x="5506212" y="1361852"/>
                      <a:pt x="5502688" y="1357185"/>
                    </a:cubicBezTo>
                    <a:cubicBezTo>
                      <a:pt x="5498688" y="1351946"/>
                      <a:pt x="5494592" y="1346707"/>
                      <a:pt x="5490496" y="1341469"/>
                    </a:cubicBezTo>
                    <a:cubicBezTo>
                      <a:pt x="5486876" y="1336801"/>
                      <a:pt x="5483257" y="1332229"/>
                      <a:pt x="5479638" y="1327562"/>
                    </a:cubicBezTo>
                    <a:cubicBezTo>
                      <a:pt x="5475542" y="1322323"/>
                      <a:pt x="5471446" y="1317085"/>
                      <a:pt x="5467255" y="1311846"/>
                    </a:cubicBezTo>
                    <a:cubicBezTo>
                      <a:pt x="5463541" y="1307179"/>
                      <a:pt x="5459826" y="1302606"/>
                      <a:pt x="5456111" y="1297939"/>
                    </a:cubicBezTo>
                    <a:cubicBezTo>
                      <a:pt x="5451920" y="1292700"/>
                      <a:pt x="5447729" y="1287557"/>
                      <a:pt x="5443538" y="1282318"/>
                    </a:cubicBezTo>
                    <a:cubicBezTo>
                      <a:pt x="5439823" y="1277651"/>
                      <a:pt x="5436013" y="1273079"/>
                      <a:pt x="5432298" y="1268507"/>
                    </a:cubicBezTo>
                    <a:cubicBezTo>
                      <a:pt x="5428012" y="1263268"/>
                      <a:pt x="5423725" y="1258030"/>
                      <a:pt x="5419440" y="1252791"/>
                    </a:cubicBezTo>
                    <a:cubicBezTo>
                      <a:pt x="5415629" y="1248219"/>
                      <a:pt x="5411819" y="1243647"/>
                      <a:pt x="5408010" y="1239075"/>
                    </a:cubicBezTo>
                    <a:cubicBezTo>
                      <a:pt x="5403723" y="1233836"/>
                      <a:pt x="5399342" y="1228692"/>
                      <a:pt x="5394960" y="1223454"/>
                    </a:cubicBezTo>
                    <a:cubicBezTo>
                      <a:pt x="5391055" y="1218787"/>
                      <a:pt x="5387150" y="1214214"/>
                      <a:pt x="5383244" y="1209642"/>
                    </a:cubicBezTo>
                    <a:cubicBezTo>
                      <a:pt x="5378863" y="1204499"/>
                      <a:pt x="5374481" y="1199355"/>
                      <a:pt x="5370100" y="1194212"/>
                    </a:cubicBezTo>
                    <a:cubicBezTo>
                      <a:pt x="5366099" y="1189640"/>
                      <a:pt x="5362194" y="1184973"/>
                      <a:pt x="5358194" y="1180401"/>
                    </a:cubicBezTo>
                    <a:cubicBezTo>
                      <a:pt x="5353717" y="1175257"/>
                      <a:pt x="5349241" y="1170114"/>
                      <a:pt x="5344763" y="1164970"/>
                    </a:cubicBezTo>
                    <a:cubicBezTo>
                      <a:pt x="5340763" y="1160398"/>
                      <a:pt x="5336667" y="1155826"/>
                      <a:pt x="5332667" y="1151254"/>
                    </a:cubicBezTo>
                    <a:cubicBezTo>
                      <a:pt x="5328095" y="1146111"/>
                      <a:pt x="5323618" y="1140967"/>
                      <a:pt x="5319046" y="1135919"/>
                    </a:cubicBezTo>
                    <a:cubicBezTo>
                      <a:pt x="5314950" y="1131347"/>
                      <a:pt x="5310854" y="1126775"/>
                      <a:pt x="5306759" y="1122298"/>
                    </a:cubicBezTo>
                    <a:cubicBezTo>
                      <a:pt x="5302092" y="1117155"/>
                      <a:pt x="5297519" y="1112106"/>
                      <a:pt x="5292852" y="1106963"/>
                    </a:cubicBezTo>
                    <a:cubicBezTo>
                      <a:pt x="5288756" y="1102391"/>
                      <a:pt x="5284565" y="1097914"/>
                      <a:pt x="5280374" y="1093438"/>
                    </a:cubicBezTo>
                    <a:cubicBezTo>
                      <a:pt x="5275707" y="1088389"/>
                      <a:pt x="5270945" y="1083246"/>
                      <a:pt x="5266278" y="1078197"/>
                    </a:cubicBezTo>
                    <a:cubicBezTo>
                      <a:pt x="5262087" y="1073721"/>
                      <a:pt x="5257800" y="1069149"/>
                      <a:pt x="5253609" y="1064672"/>
                    </a:cubicBezTo>
                    <a:cubicBezTo>
                      <a:pt x="5248847" y="1059624"/>
                      <a:pt x="5244084" y="1054576"/>
                      <a:pt x="5239226" y="1049527"/>
                    </a:cubicBezTo>
                    <a:cubicBezTo>
                      <a:pt x="5234941" y="1045050"/>
                      <a:pt x="5230654" y="1040574"/>
                      <a:pt x="5226368" y="1036192"/>
                    </a:cubicBezTo>
                    <a:cubicBezTo>
                      <a:pt x="5221510" y="1031144"/>
                      <a:pt x="5216652" y="1026096"/>
                      <a:pt x="5211699" y="1021047"/>
                    </a:cubicBezTo>
                    <a:cubicBezTo>
                      <a:pt x="5207318" y="1016571"/>
                      <a:pt x="5203031" y="1012189"/>
                      <a:pt x="5198650" y="1007712"/>
                    </a:cubicBezTo>
                    <a:cubicBezTo>
                      <a:pt x="5193792" y="1002759"/>
                      <a:pt x="5188839" y="997806"/>
                      <a:pt x="5183886" y="992758"/>
                    </a:cubicBezTo>
                    <a:cubicBezTo>
                      <a:pt x="5179410" y="988281"/>
                      <a:pt x="5175028" y="983900"/>
                      <a:pt x="5170551" y="979423"/>
                    </a:cubicBezTo>
                    <a:cubicBezTo>
                      <a:pt x="5165598" y="974470"/>
                      <a:pt x="5160550" y="969517"/>
                      <a:pt x="5155597" y="964659"/>
                    </a:cubicBezTo>
                    <a:cubicBezTo>
                      <a:pt x="5151120" y="960278"/>
                      <a:pt x="5146644" y="955896"/>
                      <a:pt x="5142072" y="951515"/>
                    </a:cubicBezTo>
                    <a:cubicBezTo>
                      <a:pt x="5137023" y="946562"/>
                      <a:pt x="5131880" y="941704"/>
                      <a:pt x="5126831" y="936751"/>
                    </a:cubicBezTo>
                    <a:cubicBezTo>
                      <a:pt x="5122260" y="932370"/>
                      <a:pt x="5117688" y="928083"/>
                      <a:pt x="5113115" y="923702"/>
                    </a:cubicBezTo>
                    <a:cubicBezTo>
                      <a:pt x="5107972" y="918844"/>
                      <a:pt x="5102828" y="913987"/>
                      <a:pt x="5097590" y="909129"/>
                    </a:cubicBezTo>
                    <a:cubicBezTo>
                      <a:pt x="5093018" y="904842"/>
                      <a:pt x="5088351" y="900556"/>
                      <a:pt x="5083683" y="896175"/>
                    </a:cubicBezTo>
                    <a:cubicBezTo>
                      <a:pt x="5078444" y="891317"/>
                      <a:pt x="5073206" y="886554"/>
                      <a:pt x="5067967" y="881697"/>
                    </a:cubicBezTo>
                    <a:cubicBezTo>
                      <a:pt x="5063300" y="877410"/>
                      <a:pt x="5058633" y="873220"/>
                      <a:pt x="5053870" y="868933"/>
                    </a:cubicBezTo>
                    <a:cubicBezTo>
                      <a:pt x="5048536" y="864171"/>
                      <a:pt x="5043202" y="859313"/>
                      <a:pt x="5037868" y="854550"/>
                    </a:cubicBezTo>
                    <a:cubicBezTo>
                      <a:pt x="5033106" y="850359"/>
                      <a:pt x="5028343" y="846168"/>
                      <a:pt x="5023581" y="841977"/>
                    </a:cubicBezTo>
                    <a:cubicBezTo>
                      <a:pt x="5018151" y="837215"/>
                      <a:pt x="5012817" y="832452"/>
                      <a:pt x="5007293" y="827690"/>
                    </a:cubicBezTo>
                    <a:cubicBezTo>
                      <a:pt x="5002530" y="823499"/>
                      <a:pt x="4997672" y="819403"/>
                      <a:pt x="4992815" y="815212"/>
                    </a:cubicBezTo>
                    <a:cubicBezTo>
                      <a:pt x="4987386" y="810545"/>
                      <a:pt x="4981861" y="805783"/>
                      <a:pt x="4976337" y="801115"/>
                    </a:cubicBezTo>
                    <a:cubicBezTo>
                      <a:pt x="4971479" y="797020"/>
                      <a:pt x="4966526" y="792829"/>
                      <a:pt x="4961573" y="788733"/>
                    </a:cubicBezTo>
                    <a:cubicBezTo>
                      <a:pt x="4956048" y="784066"/>
                      <a:pt x="4950524" y="779493"/>
                      <a:pt x="4944904" y="774826"/>
                    </a:cubicBezTo>
                    <a:cubicBezTo>
                      <a:pt x="4939951" y="770730"/>
                      <a:pt x="4934998" y="766635"/>
                      <a:pt x="4929950" y="762634"/>
                    </a:cubicBezTo>
                    <a:cubicBezTo>
                      <a:pt x="4924330" y="758062"/>
                      <a:pt x="4918710" y="753490"/>
                      <a:pt x="4913090" y="748918"/>
                    </a:cubicBezTo>
                    <a:cubicBezTo>
                      <a:pt x="4908042" y="744918"/>
                      <a:pt x="4902994" y="740917"/>
                      <a:pt x="4897946" y="736917"/>
                    </a:cubicBezTo>
                    <a:cubicBezTo>
                      <a:pt x="4892231" y="732345"/>
                      <a:pt x="4886516" y="727868"/>
                      <a:pt x="4880801" y="723391"/>
                    </a:cubicBezTo>
                    <a:cubicBezTo>
                      <a:pt x="4875753" y="719391"/>
                      <a:pt x="4870609" y="715485"/>
                      <a:pt x="4865465" y="711580"/>
                    </a:cubicBezTo>
                    <a:cubicBezTo>
                      <a:pt x="4859655" y="707104"/>
                      <a:pt x="4853940" y="702627"/>
                      <a:pt x="4848035" y="698245"/>
                    </a:cubicBezTo>
                    <a:cubicBezTo>
                      <a:pt x="4842891" y="694340"/>
                      <a:pt x="4837653" y="690435"/>
                      <a:pt x="4832509" y="686529"/>
                    </a:cubicBezTo>
                    <a:cubicBezTo>
                      <a:pt x="4826604" y="682148"/>
                      <a:pt x="4820793" y="677766"/>
                      <a:pt x="4814888" y="673385"/>
                    </a:cubicBezTo>
                    <a:cubicBezTo>
                      <a:pt x="4809649" y="669480"/>
                      <a:pt x="4804410" y="665670"/>
                      <a:pt x="4799171" y="661860"/>
                    </a:cubicBezTo>
                    <a:cubicBezTo>
                      <a:pt x="4793266" y="657573"/>
                      <a:pt x="4787265" y="653192"/>
                      <a:pt x="4781360" y="648906"/>
                    </a:cubicBezTo>
                    <a:cubicBezTo>
                      <a:pt x="4776026" y="645096"/>
                      <a:pt x="4770692" y="641286"/>
                      <a:pt x="4765358" y="637571"/>
                    </a:cubicBezTo>
                    <a:cubicBezTo>
                      <a:pt x="4759357" y="633285"/>
                      <a:pt x="4753356" y="629094"/>
                      <a:pt x="4747260" y="624808"/>
                    </a:cubicBezTo>
                    <a:cubicBezTo>
                      <a:pt x="4741926" y="621093"/>
                      <a:pt x="4736497" y="617378"/>
                      <a:pt x="4731068" y="613663"/>
                    </a:cubicBezTo>
                    <a:cubicBezTo>
                      <a:pt x="4724972" y="609472"/>
                      <a:pt x="4718876" y="605281"/>
                      <a:pt x="4712780" y="601185"/>
                    </a:cubicBezTo>
                    <a:cubicBezTo>
                      <a:pt x="4707351" y="597471"/>
                      <a:pt x="4701826" y="593851"/>
                      <a:pt x="4696397" y="590232"/>
                    </a:cubicBezTo>
                    <a:cubicBezTo>
                      <a:pt x="4690205" y="586136"/>
                      <a:pt x="4684014" y="581945"/>
                      <a:pt x="4677823" y="577945"/>
                    </a:cubicBezTo>
                    <a:cubicBezTo>
                      <a:pt x="4672298" y="574325"/>
                      <a:pt x="4666774" y="570801"/>
                      <a:pt x="4661249" y="567276"/>
                    </a:cubicBezTo>
                    <a:cubicBezTo>
                      <a:pt x="4654963" y="563276"/>
                      <a:pt x="4648677" y="559180"/>
                      <a:pt x="4642390" y="555180"/>
                    </a:cubicBezTo>
                    <a:cubicBezTo>
                      <a:pt x="4636770" y="551655"/>
                      <a:pt x="4631151" y="548131"/>
                      <a:pt x="4625531" y="544702"/>
                    </a:cubicBezTo>
                    <a:cubicBezTo>
                      <a:pt x="4619149" y="540797"/>
                      <a:pt x="4612862" y="536796"/>
                      <a:pt x="4606481" y="532891"/>
                    </a:cubicBezTo>
                    <a:cubicBezTo>
                      <a:pt x="4600861" y="529462"/>
                      <a:pt x="4595146" y="526033"/>
                      <a:pt x="4589431" y="522604"/>
                    </a:cubicBezTo>
                    <a:cubicBezTo>
                      <a:pt x="4583049" y="518699"/>
                      <a:pt x="4576572" y="514889"/>
                      <a:pt x="4570095" y="510984"/>
                    </a:cubicBezTo>
                    <a:cubicBezTo>
                      <a:pt x="4564380" y="507650"/>
                      <a:pt x="4558665" y="504316"/>
                      <a:pt x="4552950" y="500983"/>
                    </a:cubicBezTo>
                    <a:cubicBezTo>
                      <a:pt x="4546378" y="497172"/>
                      <a:pt x="4539901" y="493362"/>
                      <a:pt x="4533329" y="489552"/>
                    </a:cubicBezTo>
                    <a:cubicBezTo>
                      <a:pt x="4527519" y="486219"/>
                      <a:pt x="4521708" y="482980"/>
                      <a:pt x="4515898" y="479742"/>
                    </a:cubicBezTo>
                    <a:cubicBezTo>
                      <a:pt x="4509326" y="476027"/>
                      <a:pt x="4502754" y="472312"/>
                      <a:pt x="4496086" y="468693"/>
                    </a:cubicBezTo>
                    <a:cubicBezTo>
                      <a:pt x="4490180" y="465454"/>
                      <a:pt x="4484275" y="462311"/>
                      <a:pt x="4478465" y="459072"/>
                    </a:cubicBezTo>
                    <a:cubicBezTo>
                      <a:pt x="4471797" y="455453"/>
                      <a:pt x="4465035" y="451833"/>
                      <a:pt x="4458367" y="448214"/>
                    </a:cubicBezTo>
                    <a:cubicBezTo>
                      <a:pt x="4452462" y="445071"/>
                      <a:pt x="4446556" y="442023"/>
                      <a:pt x="4440555" y="438975"/>
                    </a:cubicBezTo>
                    <a:cubicBezTo>
                      <a:pt x="4433793" y="435450"/>
                      <a:pt x="4427030" y="431926"/>
                      <a:pt x="4420172" y="428402"/>
                    </a:cubicBezTo>
                    <a:cubicBezTo>
                      <a:pt x="4414171" y="425354"/>
                      <a:pt x="4408170" y="422401"/>
                      <a:pt x="4402170" y="419353"/>
                    </a:cubicBezTo>
                    <a:cubicBezTo>
                      <a:pt x="4395312" y="415924"/>
                      <a:pt x="4388454" y="412495"/>
                      <a:pt x="4381500" y="409066"/>
                    </a:cubicBezTo>
                    <a:cubicBezTo>
                      <a:pt x="4375499" y="406113"/>
                      <a:pt x="4369404" y="403256"/>
                      <a:pt x="4363403" y="400398"/>
                    </a:cubicBezTo>
                    <a:cubicBezTo>
                      <a:pt x="4356449" y="397065"/>
                      <a:pt x="4349401" y="393636"/>
                      <a:pt x="4342353" y="390397"/>
                    </a:cubicBezTo>
                    <a:cubicBezTo>
                      <a:pt x="4336256" y="387540"/>
                      <a:pt x="4330161" y="384777"/>
                      <a:pt x="4323969" y="381920"/>
                    </a:cubicBezTo>
                    <a:cubicBezTo>
                      <a:pt x="4316921" y="378681"/>
                      <a:pt x="4309777" y="375348"/>
                      <a:pt x="4302633" y="372204"/>
                    </a:cubicBezTo>
                    <a:cubicBezTo>
                      <a:pt x="4296537" y="369442"/>
                      <a:pt x="4290346" y="366775"/>
                      <a:pt x="4284155" y="364013"/>
                    </a:cubicBezTo>
                    <a:cubicBezTo>
                      <a:pt x="4277011" y="360870"/>
                      <a:pt x="4269772" y="357726"/>
                      <a:pt x="4262628" y="354583"/>
                    </a:cubicBezTo>
                    <a:cubicBezTo>
                      <a:pt x="4256342" y="351916"/>
                      <a:pt x="4250055" y="349249"/>
                      <a:pt x="4243769" y="346677"/>
                    </a:cubicBezTo>
                    <a:cubicBezTo>
                      <a:pt x="4236530" y="343629"/>
                      <a:pt x="4229291" y="340581"/>
                      <a:pt x="4222052" y="337629"/>
                    </a:cubicBezTo>
                    <a:cubicBezTo>
                      <a:pt x="4215765" y="335057"/>
                      <a:pt x="4209479" y="332580"/>
                      <a:pt x="4203192" y="330104"/>
                    </a:cubicBezTo>
                    <a:cubicBezTo>
                      <a:pt x="4195763" y="327151"/>
                      <a:pt x="4188428" y="324198"/>
                      <a:pt x="4180999" y="321246"/>
                    </a:cubicBezTo>
                    <a:cubicBezTo>
                      <a:pt x="4174712" y="318769"/>
                      <a:pt x="4168330" y="316388"/>
                      <a:pt x="4162044" y="314007"/>
                    </a:cubicBezTo>
                    <a:cubicBezTo>
                      <a:pt x="4154519" y="311149"/>
                      <a:pt x="4147090" y="308292"/>
                      <a:pt x="4139470" y="305529"/>
                    </a:cubicBezTo>
                    <a:cubicBezTo>
                      <a:pt x="4132993" y="303148"/>
                      <a:pt x="4126516" y="300862"/>
                      <a:pt x="4120039" y="298576"/>
                    </a:cubicBezTo>
                    <a:cubicBezTo>
                      <a:pt x="4112514" y="295909"/>
                      <a:pt x="4104989" y="293147"/>
                      <a:pt x="4097465" y="290480"/>
                    </a:cubicBezTo>
                    <a:cubicBezTo>
                      <a:pt x="4090988" y="288194"/>
                      <a:pt x="4084415" y="286003"/>
                      <a:pt x="4077938" y="283812"/>
                    </a:cubicBezTo>
                    <a:cubicBezTo>
                      <a:pt x="4070223" y="281241"/>
                      <a:pt x="4062603" y="278574"/>
                      <a:pt x="4054888" y="276002"/>
                    </a:cubicBezTo>
                    <a:cubicBezTo>
                      <a:pt x="4048411" y="273906"/>
                      <a:pt x="4041934" y="271811"/>
                      <a:pt x="4035457" y="269716"/>
                    </a:cubicBezTo>
                    <a:cubicBezTo>
                      <a:pt x="4027646" y="267239"/>
                      <a:pt x="4019836" y="264667"/>
                      <a:pt x="4011930" y="262191"/>
                    </a:cubicBezTo>
                    <a:cubicBezTo>
                      <a:pt x="4005358" y="260191"/>
                      <a:pt x="3998786" y="258190"/>
                      <a:pt x="3992213" y="256285"/>
                    </a:cubicBezTo>
                    <a:cubicBezTo>
                      <a:pt x="3984308" y="253904"/>
                      <a:pt x="3976402" y="251427"/>
                      <a:pt x="3968401" y="249141"/>
                    </a:cubicBezTo>
                    <a:cubicBezTo>
                      <a:pt x="3961829" y="247237"/>
                      <a:pt x="3955161" y="245427"/>
                      <a:pt x="3948494" y="243522"/>
                    </a:cubicBezTo>
                    <a:cubicBezTo>
                      <a:pt x="3940493" y="241236"/>
                      <a:pt x="3932492" y="238950"/>
                      <a:pt x="3924395" y="236759"/>
                    </a:cubicBezTo>
                    <a:cubicBezTo>
                      <a:pt x="3917728" y="234949"/>
                      <a:pt x="3910965" y="233235"/>
                      <a:pt x="3904298" y="231520"/>
                    </a:cubicBezTo>
                    <a:cubicBezTo>
                      <a:pt x="3896201" y="229425"/>
                      <a:pt x="3888105" y="227234"/>
                      <a:pt x="3879913" y="225138"/>
                    </a:cubicBezTo>
                    <a:cubicBezTo>
                      <a:pt x="3873246" y="223424"/>
                      <a:pt x="3866579" y="221900"/>
                      <a:pt x="3859816" y="220281"/>
                    </a:cubicBezTo>
                    <a:cubicBezTo>
                      <a:pt x="3851529" y="218280"/>
                      <a:pt x="3843242" y="216185"/>
                      <a:pt x="3834860" y="214280"/>
                    </a:cubicBezTo>
                    <a:cubicBezTo>
                      <a:pt x="3828193" y="212756"/>
                      <a:pt x="3821525" y="211327"/>
                      <a:pt x="3814858" y="209803"/>
                    </a:cubicBezTo>
                    <a:cubicBezTo>
                      <a:pt x="3806380" y="207898"/>
                      <a:pt x="3797903" y="205993"/>
                      <a:pt x="3789426" y="204088"/>
                    </a:cubicBezTo>
                    <a:cubicBezTo>
                      <a:pt x="3782759" y="202659"/>
                      <a:pt x="3776091" y="201326"/>
                      <a:pt x="3769424" y="199992"/>
                    </a:cubicBezTo>
                    <a:cubicBezTo>
                      <a:pt x="3760756" y="198183"/>
                      <a:pt x="3752184" y="196373"/>
                      <a:pt x="3743420" y="194658"/>
                    </a:cubicBezTo>
                    <a:cubicBezTo>
                      <a:pt x="3736848" y="193420"/>
                      <a:pt x="3730180" y="192182"/>
                      <a:pt x="3723609" y="190944"/>
                    </a:cubicBezTo>
                    <a:cubicBezTo>
                      <a:pt x="3714750" y="189324"/>
                      <a:pt x="3705892" y="187610"/>
                      <a:pt x="3696938" y="185991"/>
                    </a:cubicBezTo>
                    <a:cubicBezTo>
                      <a:pt x="3690366" y="184848"/>
                      <a:pt x="3683794" y="183800"/>
                      <a:pt x="3677222" y="182657"/>
                    </a:cubicBezTo>
                    <a:cubicBezTo>
                      <a:pt x="3668173" y="181133"/>
                      <a:pt x="3659029" y="179514"/>
                      <a:pt x="3649885" y="178085"/>
                    </a:cubicBezTo>
                    <a:cubicBezTo>
                      <a:pt x="3643598" y="177132"/>
                      <a:pt x="3637121" y="176180"/>
                      <a:pt x="3630835" y="175227"/>
                    </a:cubicBezTo>
                    <a:cubicBezTo>
                      <a:pt x="3621405" y="173799"/>
                      <a:pt x="3611975" y="172370"/>
                      <a:pt x="3602450" y="171037"/>
                    </a:cubicBezTo>
                    <a:cubicBezTo>
                      <a:pt x="3596259" y="170179"/>
                      <a:pt x="3589973" y="169417"/>
                      <a:pt x="3583781" y="168560"/>
                    </a:cubicBezTo>
                    <a:cubicBezTo>
                      <a:pt x="3574066" y="167322"/>
                      <a:pt x="3564350" y="165988"/>
                      <a:pt x="3554540" y="164750"/>
                    </a:cubicBezTo>
                    <a:cubicBezTo>
                      <a:pt x="3548539" y="163988"/>
                      <a:pt x="3542538" y="163416"/>
                      <a:pt x="3536537" y="162750"/>
                    </a:cubicBezTo>
                    <a:cubicBezTo>
                      <a:pt x="3526346" y="161607"/>
                      <a:pt x="3516249" y="160368"/>
                      <a:pt x="3506057" y="159416"/>
                    </a:cubicBezTo>
                    <a:cubicBezTo>
                      <a:pt x="3500723" y="158845"/>
                      <a:pt x="3495389" y="158463"/>
                      <a:pt x="3490151" y="157987"/>
                    </a:cubicBezTo>
                    <a:cubicBezTo>
                      <a:pt x="3479197" y="156939"/>
                      <a:pt x="3468243" y="155892"/>
                      <a:pt x="3457194" y="154939"/>
                    </a:cubicBezTo>
                    <a:cubicBezTo>
                      <a:pt x="3453003" y="154558"/>
                      <a:pt x="3448717" y="154368"/>
                      <a:pt x="3444430" y="153987"/>
                    </a:cubicBezTo>
                    <a:cubicBezTo>
                      <a:pt x="3385471" y="149415"/>
                      <a:pt x="3325463" y="146557"/>
                      <a:pt x="3264313" y="145795"/>
                    </a:cubicBezTo>
                    <a:cubicBezTo>
                      <a:pt x="3261836" y="145795"/>
                      <a:pt x="3259265" y="145700"/>
                      <a:pt x="3256788" y="145700"/>
                    </a:cubicBezTo>
                    <a:cubicBezTo>
                      <a:pt x="3253645" y="145700"/>
                      <a:pt x="3250406" y="145700"/>
                      <a:pt x="3247263" y="145700"/>
                    </a:cubicBezTo>
                    <a:cubicBezTo>
                      <a:pt x="3247263" y="136366"/>
                      <a:pt x="3247168" y="127031"/>
                      <a:pt x="3247168" y="117696"/>
                    </a:cubicBezTo>
                    <a:cubicBezTo>
                      <a:pt x="3247073" y="63499"/>
                      <a:pt x="3218021" y="14350"/>
                      <a:pt x="3159538" y="7683"/>
                    </a:cubicBezTo>
                    <a:cubicBezTo>
                      <a:pt x="3110294" y="2063"/>
                      <a:pt x="3049334" y="41020"/>
                      <a:pt x="3049524" y="95313"/>
                    </a:cubicBezTo>
                    <a:cubicBezTo>
                      <a:pt x="3049524" y="113696"/>
                      <a:pt x="3049619" y="132174"/>
                      <a:pt x="3049619" y="150558"/>
                    </a:cubicBezTo>
                    <a:cubicBezTo>
                      <a:pt x="3044380" y="150843"/>
                      <a:pt x="3039237" y="151129"/>
                      <a:pt x="3034094" y="151415"/>
                    </a:cubicBezTo>
                    <a:cubicBezTo>
                      <a:pt x="3032284" y="151510"/>
                      <a:pt x="3030474" y="151605"/>
                      <a:pt x="3028664" y="151701"/>
                    </a:cubicBezTo>
                    <a:cubicBezTo>
                      <a:pt x="3013520" y="152558"/>
                      <a:pt x="2998470" y="153510"/>
                      <a:pt x="2983421" y="154558"/>
                    </a:cubicBezTo>
                    <a:cubicBezTo>
                      <a:pt x="2981897" y="154653"/>
                      <a:pt x="2980468" y="154749"/>
                      <a:pt x="2979039" y="154844"/>
                    </a:cubicBezTo>
                    <a:cubicBezTo>
                      <a:pt x="2963799" y="155892"/>
                      <a:pt x="2948559" y="157035"/>
                      <a:pt x="2933510" y="158273"/>
                    </a:cubicBezTo>
                    <a:cubicBezTo>
                      <a:pt x="2932271" y="158368"/>
                      <a:pt x="2931033" y="158463"/>
                      <a:pt x="2929795" y="158559"/>
                    </a:cubicBezTo>
                    <a:cubicBezTo>
                      <a:pt x="2914460" y="159797"/>
                      <a:pt x="2899220" y="161130"/>
                      <a:pt x="2884075" y="162559"/>
                    </a:cubicBezTo>
                    <a:cubicBezTo>
                      <a:pt x="2883122" y="162654"/>
                      <a:pt x="2882265" y="162750"/>
                      <a:pt x="2881313" y="162845"/>
                    </a:cubicBezTo>
                    <a:cubicBezTo>
                      <a:pt x="2865882" y="164274"/>
                      <a:pt x="2850452" y="165893"/>
                      <a:pt x="2835212" y="167512"/>
                    </a:cubicBezTo>
                    <a:cubicBezTo>
                      <a:pt x="2834640" y="167607"/>
                      <a:pt x="2834069" y="167607"/>
                      <a:pt x="2833592" y="167703"/>
                    </a:cubicBezTo>
                    <a:cubicBezTo>
                      <a:pt x="2817971" y="169417"/>
                      <a:pt x="2802446" y="171132"/>
                      <a:pt x="2787015" y="173037"/>
                    </a:cubicBezTo>
                    <a:cubicBezTo>
                      <a:pt x="2786825" y="173037"/>
                      <a:pt x="2786729" y="173037"/>
                      <a:pt x="2786539" y="173132"/>
                    </a:cubicBezTo>
                    <a:cubicBezTo>
                      <a:pt x="1802035" y="292861"/>
                      <a:pt x="1186625" y="778065"/>
                      <a:pt x="775526" y="1304130"/>
                    </a:cubicBezTo>
                    <a:cubicBezTo>
                      <a:pt x="775526" y="1304130"/>
                      <a:pt x="775526" y="1304130"/>
                      <a:pt x="775526" y="1304130"/>
                    </a:cubicBezTo>
                    <a:cubicBezTo>
                      <a:pt x="768953" y="1312513"/>
                      <a:pt x="762476" y="1320895"/>
                      <a:pt x="755999" y="1329277"/>
                    </a:cubicBezTo>
                    <a:cubicBezTo>
                      <a:pt x="755904" y="1329467"/>
                      <a:pt x="755714" y="1329657"/>
                      <a:pt x="755618" y="1329753"/>
                    </a:cubicBezTo>
                    <a:cubicBezTo>
                      <a:pt x="749237" y="1338039"/>
                      <a:pt x="742950" y="1346422"/>
                      <a:pt x="736664" y="1354708"/>
                    </a:cubicBezTo>
                    <a:cubicBezTo>
                      <a:pt x="736473" y="1354899"/>
                      <a:pt x="736378" y="1355089"/>
                      <a:pt x="736187" y="1355375"/>
                    </a:cubicBezTo>
                    <a:cubicBezTo>
                      <a:pt x="729996" y="1363566"/>
                      <a:pt x="723805" y="1371853"/>
                      <a:pt x="717709" y="1380140"/>
                    </a:cubicBezTo>
                    <a:cubicBezTo>
                      <a:pt x="717423" y="1380521"/>
                      <a:pt x="717233" y="1380807"/>
                      <a:pt x="716947" y="1381188"/>
                    </a:cubicBezTo>
                    <a:cubicBezTo>
                      <a:pt x="710851" y="1389379"/>
                      <a:pt x="704850" y="1397571"/>
                      <a:pt x="698945" y="1405762"/>
                    </a:cubicBezTo>
                    <a:cubicBezTo>
                      <a:pt x="698659" y="1406143"/>
                      <a:pt x="698373" y="1406524"/>
                      <a:pt x="698183" y="1406810"/>
                    </a:cubicBezTo>
                    <a:cubicBezTo>
                      <a:pt x="692277" y="1415002"/>
                      <a:pt x="686372" y="1423098"/>
                      <a:pt x="680561" y="1431289"/>
                    </a:cubicBezTo>
                    <a:cubicBezTo>
                      <a:pt x="680276" y="1431670"/>
                      <a:pt x="679990" y="1432147"/>
                      <a:pt x="679609" y="1432528"/>
                    </a:cubicBezTo>
                    <a:cubicBezTo>
                      <a:pt x="673799" y="1440624"/>
                      <a:pt x="668084" y="1448625"/>
                      <a:pt x="662464" y="1456721"/>
                    </a:cubicBezTo>
                    <a:cubicBezTo>
                      <a:pt x="662083" y="1457293"/>
                      <a:pt x="661702" y="1457864"/>
                      <a:pt x="661321" y="1458340"/>
                    </a:cubicBezTo>
                    <a:cubicBezTo>
                      <a:pt x="655701" y="1466341"/>
                      <a:pt x="650177" y="1474342"/>
                      <a:pt x="644652" y="1482343"/>
                    </a:cubicBezTo>
                    <a:cubicBezTo>
                      <a:pt x="644271" y="1482915"/>
                      <a:pt x="643795" y="1483581"/>
                      <a:pt x="643414" y="1484153"/>
                    </a:cubicBezTo>
                    <a:cubicBezTo>
                      <a:pt x="637889" y="1492059"/>
                      <a:pt x="632460" y="1500060"/>
                      <a:pt x="627031" y="1507965"/>
                    </a:cubicBezTo>
                    <a:cubicBezTo>
                      <a:pt x="626555" y="1508632"/>
                      <a:pt x="626174" y="1509299"/>
                      <a:pt x="625697" y="1509966"/>
                    </a:cubicBezTo>
                    <a:cubicBezTo>
                      <a:pt x="620363" y="1517872"/>
                      <a:pt x="615029" y="1525777"/>
                      <a:pt x="609695" y="1533683"/>
                    </a:cubicBezTo>
                    <a:cubicBezTo>
                      <a:pt x="609219" y="1534350"/>
                      <a:pt x="608743" y="1535112"/>
                      <a:pt x="608267" y="1535779"/>
                    </a:cubicBezTo>
                    <a:cubicBezTo>
                      <a:pt x="603028" y="1543589"/>
                      <a:pt x="597884" y="1551399"/>
                      <a:pt x="592646" y="1559305"/>
                    </a:cubicBezTo>
                    <a:cubicBezTo>
                      <a:pt x="592169" y="1560067"/>
                      <a:pt x="591598" y="1560924"/>
                      <a:pt x="591122" y="1561687"/>
                    </a:cubicBezTo>
                    <a:cubicBezTo>
                      <a:pt x="585978" y="1569402"/>
                      <a:pt x="580930" y="1577212"/>
                      <a:pt x="575977" y="1584928"/>
                    </a:cubicBezTo>
                    <a:cubicBezTo>
                      <a:pt x="575405" y="1585785"/>
                      <a:pt x="574929" y="1586642"/>
                      <a:pt x="574358" y="1587499"/>
                    </a:cubicBezTo>
                    <a:cubicBezTo>
                      <a:pt x="569405" y="1595214"/>
                      <a:pt x="564452" y="1602835"/>
                      <a:pt x="559499" y="1610550"/>
                    </a:cubicBezTo>
                    <a:cubicBezTo>
                      <a:pt x="558927" y="1611502"/>
                      <a:pt x="558356" y="1612360"/>
                      <a:pt x="557784" y="1613312"/>
                    </a:cubicBezTo>
                    <a:cubicBezTo>
                      <a:pt x="552926" y="1620932"/>
                      <a:pt x="548069" y="1628552"/>
                      <a:pt x="543306" y="1636172"/>
                    </a:cubicBezTo>
                    <a:cubicBezTo>
                      <a:pt x="542735" y="1637124"/>
                      <a:pt x="542068" y="1638077"/>
                      <a:pt x="541496" y="1639030"/>
                    </a:cubicBezTo>
                    <a:cubicBezTo>
                      <a:pt x="536734" y="1646554"/>
                      <a:pt x="532067" y="1654079"/>
                      <a:pt x="527399" y="1661604"/>
                    </a:cubicBezTo>
                    <a:cubicBezTo>
                      <a:pt x="526733" y="1662652"/>
                      <a:pt x="526066" y="1663699"/>
                      <a:pt x="525399" y="1664747"/>
                    </a:cubicBezTo>
                    <a:cubicBezTo>
                      <a:pt x="520732" y="1672272"/>
                      <a:pt x="516160" y="1679701"/>
                      <a:pt x="511588" y="1687226"/>
                    </a:cubicBezTo>
                    <a:cubicBezTo>
                      <a:pt x="511016" y="1688274"/>
                      <a:pt x="510350" y="1689226"/>
                      <a:pt x="509778" y="1690274"/>
                    </a:cubicBezTo>
                    <a:cubicBezTo>
                      <a:pt x="505206" y="1697799"/>
                      <a:pt x="500634" y="1705228"/>
                      <a:pt x="496157" y="1712753"/>
                    </a:cubicBezTo>
                    <a:cubicBezTo>
                      <a:pt x="495491" y="1713801"/>
                      <a:pt x="494919" y="1714848"/>
                      <a:pt x="494252" y="1715801"/>
                    </a:cubicBezTo>
                    <a:cubicBezTo>
                      <a:pt x="489776" y="1723230"/>
                      <a:pt x="485394" y="1730565"/>
                      <a:pt x="481013" y="1737994"/>
                    </a:cubicBezTo>
                    <a:cubicBezTo>
                      <a:pt x="480346" y="1739137"/>
                      <a:pt x="479679" y="1740280"/>
                      <a:pt x="478917" y="1741423"/>
                    </a:cubicBezTo>
                    <a:cubicBezTo>
                      <a:pt x="474631" y="1748662"/>
                      <a:pt x="470345" y="1755997"/>
                      <a:pt x="466058" y="1763236"/>
                    </a:cubicBezTo>
                    <a:cubicBezTo>
                      <a:pt x="465296" y="1764474"/>
                      <a:pt x="464630" y="1765712"/>
                      <a:pt x="463868" y="1766950"/>
                    </a:cubicBezTo>
                    <a:cubicBezTo>
                      <a:pt x="459677" y="1774189"/>
                      <a:pt x="455486" y="1781333"/>
                      <a:pt x="451295" y="1788477"/>
                    </a:cubicBezTo>
                    <a:cubicBezTo>
                      <a:pt x="450628" y="1789715"/>
                      <a:pt x="449866" y="1790953"/>
                      <a:pt x="449199" y="1792191"/>
                    </a:cubicBezTo>
                    <a:cubicBezTo>
                      <a:pt x="445103" y="1799335"/>
                      <a:pt x="440912" y="1806479"/>
                      <a:pt x="436912" y="1813623"/>
                    </a:cubicBezTo>
                    <a:cubicBezTo>
                      <a:pt x="436150" y="1814861"/>
                      <a:pt x="435483" y="1816195"/>
                      <a:pt x="434721" y="1817433"/>
                    </a:cubicBezTo>
                    <a:cubicBezTo>
                      <a:pt x="430721" y="1824481"/>
                      <a:pt x="426720" y="1831530"/>
                      <a:pt x="422720" y="1838578"/>
                    </a:cubicBezTo>
                    <a:cubicBezTo>
                      <a:pt x="421958" y="1839912"/>
                      <a:pt x="421196" y="1841340"/>
                      <a:pt x="420434" y="1842674"/>
                    </a:cubicBezTo>
                    <a:cubicBezTo>
                      <a:pt x="416528" y="1849627"/>
                      <a:pt x="412623" y="1856580"/>
                      <a:pt x="408718" y="1863534"/>
                    </a:cubicBezTo>
                    <a:cubicBezTo>
                      <a:pt x="407956" y="1864867"/>
                      <a:pt x="407194" y="1866296"/>
                      <a:pt x="406432" y="1867630"/>
                    </a:cubicBezTo>
                    <a:cubicBezTo>
                      <a:pt x="402622" y="1874583"/>
                      <a:pt x="398717" y="1881441"/>
                      <a:pt x="394907" y="1888394"/>
                    </a:cubicBezTo>
                    <a:cubicBezTo>
                      <a:pt x="394145" y="1889823"/>
                      <a:pt x="393383" y="1891252"/>
                      <a:pt x="392621" y="1892585"/>
                    </a:cubicBezTo>
                    <a:cubicBezTo>
                      <a:pt x="388906" y="1899348"/>
                      <a:pt x="385191" y="1906206"/>
                      <a:pt x="381476" y="1912969"/>
                    </a:cubicBezTo>
                    <a:cubicBezTo>
                      <a:pt x="380619" y="1914493"/>
                      <a:pt x="379762" y="1916112"/>
                      <a:pt x="378905" y="1917636"/>
                    </a:cubicBezTo>
                    <a:cubicBezTo>
                      <a:pt x="375285" y="1924303"/>
                      <a:pt x="371666" y="1930875"/>
                      <a:pt x="368141" y="1937543"/>
                    </a:cubicBezTo>
                    <a:cubicBezTo>
                      <a:pt x="367284" y="1939162"/>
                      <a:pt x="366427" y="1940686"/>
                      <a:pt x="365570" y="1942305"/>
                    </a:cubicBezTo>
                    <a:cubicBezTo>
                      <a:pt x="362045" y="1948878"/>
                      <a:pt x="358521" y="1955450"/>
                      <a:pt x="354997" y="1961927"/>
                    </a:cubicBezTo>
                    <a:cubicBezTo>
                      <a:pt x="354140" y="1963641"/>
                      <a:pt x="353187" y="1965261"/>
                      <a:pt x="352330" y="1966975"/>
                    </a:cubicBezTo>
                    <a:cubicBezTo>
                      <a:pt x="348901" y="1973357"/>
                      <a:pt x="345472" y="1979739"/>
                      <a:pt x="342138" y="1986121"/>
                    </a:cubicBezTo>
                    <a:cubicBezTo>
                      <a:pt x="341186" y="1987930"/>
                      <a:pt x="340233" y="1989645"/>
                      <a:pt x="339281" y="1991455"/>
                    </a:cubicBezTo>
                    <a:cubicBezTo>
                      <a:pt x="335947" y="1997741"/>
                      <a:pt x="332708" y="2003932"/>
                      <a:pt x="329375" y="2010219"/>
                    </a:cubicBezTo>
                    <a:cubicBezTo>
                      <a:pt x="328422" y="2012029"/>
                      <a:pt x="327470" y="2013838"/>
                      <a:pt x="326517" y="2015648"/>
                    </a:cubicBezTo>
                    <a:cubicBezTo>
                      <a:pt x="323279" y="2021935"/>
                      <a:pt x="319945" y="2028221"/>
                      <a:pt x="316706" y="2034412"/>
                    </a:cubicBezTo>
                    <a:cubicBezTo>
                      <a:pt x="315849" y="2036127"/>
                      <a:pt x="314992" y="2037746"/>
                      <a:pt x="314135" y="2039365"/>
                    </a:cubicBezTo>
                    <a:cubicBezTo>
                      <a:pt x="310896" y="2045556"/>
                      <a:pt x="307658" y="2051843"/>
                      <a:pt x="304514" y="2058034"/>
                    </a:cubicBezTo>
                    <a:cubicBezTo>
                      <a:pt x="303562" y="2059939"/>
                      <a:pt x="302609" y="2061749"/>
                      <a:pt x="301657" y="2063654"/>
                    </a:cubicBezTo>
                    <a:cubicBezTo>
                      <a:pt x="298609" y="2069655"/>
                      <a:pt x="295466" y="2075655"/>
                      <a:pt x="292418" y="2081561"/>
                    </a:cubicBezTo>
                    <a:cubicBezTo>
                      <a:pt x="291370" y="2083561"/>
                      <a:pt x="290417" y="2085466"/>
                      <a:pt x="289465" y="2087466"/>
                    </a:cubicBezTo>
                    <a:cubicBezTo>
                      <a:pt x="286512" y="2093277"/>
                      <a:pt x="283559" y="2099182"/>
                      <a:pt x="280607" y="2104993"/>
                    </a:cubicBezTo>
                    <a:cubicBezTo>
                      <a:pt x="279559" y="2107088"/>
                      <a:pt x="278511" y="2109183"/>
                      <a:pt x="277368" y="2111279"/>
                    </a:cubicBezTo>
                    <a:cubicBezTo>
                      <a:pt x="274511" y="2116899"/>
                      <a:pt x="271653" y="2122519"/>
                      <a:pt x="268891" y="2128043"/>
                    </a:cubicBezTo>
                    <a:cubicBezTo>
                      <a:pt x="267748" y="2130329"/>
                      <a:pt x="266605" y="2132520"/>
                      <a:pt x="265557" y="2134806"/>
                    </a:cubicBezTo>
                    <a:cubicBezTo>
                      <a:pt x="262795" y="2140330"/>
                      <a:pt x="260033" y="2145760"/>
                      <a:pt x="257270" y="2151284"/>
                    </a:cubicBezTo>
                    <a:cubicBezTo>
                      <a:pt x="256223" y="2153475"/>
                      <a:pt x="255080" y="2155665"/>
                      <a:pt x="254032" y="2157761"/>
                    </a:cubicBezTo>
                    <a:cubicBezTo>
                      <a:pt x="251270" y="2163190"/>
                      <a:pt x="248603" y="2168620"/>
                      <a:pt x="245936" y="2174049"/>
                    </a:cubicBezTo>
                    <a:cubicBezTo>
                      <a:pt x="244793" y="2176430"/>
                      <a:pt x="243650" y="2178716"/>
                      <a:pt x="242411" y="2181097"/>
                    </a:cubicBezTo>
                    <a:cubicBezTo>
                      <a:pt x="239840" y="2186146"/>
                      <a:pt x="237363" y="2191289"/>
                      <a:pt x="234887" y="2196337"/>
                    </a:cubicBezTo>
                    <a:cubicBezTo>
                      <a:pt x="233458" y="2199195"/>
                      <a:pt x="232029" y="2202052"/>
                      <a:pt x="230696" y="2204910"/>
                    </a:cubicBezTo>
                    <a:cubicBezTo>
                      <a:pt x="228410" y="2209482"/>
                      <a:pt x="226124" y="2214149"/>
                      <a:pt x="223933" y="2218626"/>
                    </a:cubicBezTo>
                    <a:cubicBezTo>
                      <a:pt x="222409" y="2221769"/>
                      <a:pt x="220885" y="2224912"/>
                      <a:pt x="219361" y="2228056"/>
                    </a:cubicBezTo>
                    <a:cubicBezTo>
                      <a:pt x="217265" y="2232247"/>
                      <a:pt x="215265" y="2236438"/>
                      <a:pt x="213265" y="2240533"/>
                    </a:cubicBezTo>
                    <a:cubicBezTo>
                      <a:pt x="211550" y="2243962"/>
                      <a:pt x="209931" y="2247296"/>
                      <a:pt x="208312" y="2250725"/>
                    </a:cubicBezTo>
                    <a:cubicBezTo>
                      <a:pt x="206407" y="2254630"/>
                      <a:pt x="204502" y="2258536"/>
                      <a:pt x="202597" y="2262346"/>
                    </a:cubicBezTo>
                    <a:cubicBezTo>
                      <a:pt x="200501" y="2266727"/>
                      <a:pt x="198311" y="2271013"/>
                      <a:pt x="196215" y="2275395"/>
                    </a:cubicBezTo>
                    <a:cubicBezTo>
                      <a:pt x="194977" y="2277966"/>
                      <a:pt x="193739" y="2280538"/>
                      <a:pt x="192500" y="2283015"/>
                    </a:cubicBezTo>
                    <a:cubicBezTo>
                      <a:pt x="189833" y="2288539"/>
                      <a:pt x="187166" y="2293969"/>
                      <a:pt x="184499" y="2299493"/>
                    </a:cubicBezTo>
                    <a:cubicBezTo>
                      <a:pt x="183737" y="2301112"/>
                      <a:pt x="182975" y="2302732"/>
                      <a:pt x="182118" y="2304351"/>
                    </a:cubicBezTo>
                    <a:cubicBezTo>
                      <a:pt x="116300" y="2439796"/>
                      <a:pt x="59531" y="2558764"/>
                      <a:pt x="7144" y="2651537"/>
                    </a:cubicBezTo>
                    <a:lnTo>
                      <a:pt x="7144" y="2651537"/>
                    </a:lnTo>
                    <a:cubicBezTo>
                      <a:pt x="7144" y="2651537"/>
                      <a:pt x="7144" y="2651537"/>
                      <a:pt x="7144" y="2651537"/>
                    </a:cubicBezTo>
                    <a:cubicBezTo>
                      <a:pt x="7144" y="2651537"/>
                      <a:pt x="33242" y="2648870"/>
                      <a:pt x="79820" y="2646489"/>
                    </a:cubicBezTo>
                    <a:cubicBezTo>
                      <a:pt x="80296" y="2646489"/>
                      <a:pt x="80677" y="2646489"/>
                      <a:pt x="81153" y="2646394"/>
                    </a:cubicBezTo>
                    <a:cubicBezTo>
                      <a:pt x="85249" y="2646203"/>
                      <a:pt x="89440" y="2646013"/>
                      <a:pt x="93821" y="2645822"/>
                    </a:cubicBezTo>
                    <a:cubicBezTo>
                      <a:pt x="95060" y="2645727"/>
                      <a:pt x="96393" y="2645727"/>
                      <a:pt x="97727" y="2645632"/>
                    </a:cubicBezTo>
                    <a:cubicBezTo>
                      <a:pt x="101441" y="2645441"/>
                      <a:pt x="105156" y="2645346"/>
                      <a:pt x="109061" y="2645155"/>
                    </a:cubicBezTo>
                    <a:cubicBezTo>
                      <a:pt x="110966" y="2645060"/>
                      <a:pt x="112871" y="2645060"/>
                      <a:pt x="114776" y="2644965"/>
                    </a:cubicBezTo>
                    <a:cubicBezTo>
                      <a:pt x="118205" y="2644870"/>
                      <a:pt x="121730" y="2644679"/>
                      <a:pt x="125254" y="2644584"/>
                    </a:cubicBezTo>
                    <a:cubicBezTo>
                      <a:pt x="127826" y="2644489"/>
                      <a:pt x="130588" y="2644393"/>
                      <a:pt x="133255" y="2644393"/>
                    </a:cubicBezTo>
                    <a:cubicBezTo>
                      <a:pt x="136303" y="2644298"/>
                      <a:pt x="139351" y="2644203"/>
                      <a:pt x="142494" y="2644107"/>
                    </a:cubicBezTo>
                    <a:cubicBezTo>
                      <a:pt x="145733" y="2644012"/>
                      <a:pt x="149066" y="2643917"/>
                      <a:pt x="152400" y="2643917"/>
                    </a:cubicBezTo>
                    <a:cubicBezTo>
                      <a:pt x="155258" y="2643822"/>
                      <a:pt x="158115" y="2643822"/>
                      <a:pt x="160973" y="2643727"/>
                    </a:cubicBezTo>
                    <a:cubicBezTo>
                      <a:pt x="164783" y="2643631"/>
                      <a:pt x="168688" y="2643631"/>
                      <a:pt x="172593" y="2643536"/>
                    </a:cubicBezTo>
                    <a:cubicBezTo>
                      <a:pt x="175165" y="2643536"/>
                      <a:pt x="177737" y="2643441"/>
                      <a:pt x="180308" y="2643441"/>
                    </a:cubicBezTo>
                    <a:cubicBezTo>
                      <a:pt x="184690" y="2643346"/>
                      <a:pt x="189167" y="2643346"/>
                      <a:pt x="193739" y="2643346"/>
                    </a:cubicBezTo>
                    <a:cubicBezTo>
                      <a:pt x="196025" y="2643346"/>
                      <a:pt x="198406" y="2643346"/>
                      <a:pt x="200692" y="2643250"/>
                    </a:cubicBezTo>
                    <a:cubicBezTo>
                      <a:pt x="205645" y="2643250"/>
                      <a:pt x="210693" y="2643250"/>
                      <a:pt x="215741" y="2643250"/>
                    </a:cubicBezTo>
                    <a:cubicBezTo>
                      <a:pt x="217837" y="2643250"/>
                      <a:pt x="219837" y="2643250"/>
                      <a:pt x="221933" y="2643250"/>
                    </a:cubicBezTo>
                    <a:cubicBezTo>
                      <a:pt x="227362" y="2643250"/>
                      <a:pt x="232982" y="2643250"/>
                      <a:pt x="238601" y="2643346"/>
                    </a:cubicBezTo>
                    <a:cubicBezTo>
                      <a:pt x="240506" y="2643346"/>
                      <a:pt x="242411" y="2643346"/>
                      <a:pt x="244316" y="2643346"/>
                    </a:cubicBezTo>
                    <a:cubicBezTo>
                      <a:pt x="250222" y="2643441"/>
                      <a:pt x="256318" y="2643441"/>
                      <a:pt x="262414" y="2643536"/>
                    </a:cubicBezTo>
                    <a:cubicBezTo>
                      <a:pt x="264033" y="2643536"/>
                      <a:pt x="265748" y="2643631"/>
                      <a:pt x="267367" y="2643631"/>
                    </a:cubicBezTo>
                    <a:cubicBezTo>
                      <a:pt x="273749" y="2643727"/>
                      <a:pt x="280321" y="2643822"/>
                      <a:pt x="286893" y="2644012"/>
                    </a:cubicBezTo>
                    <a:cubicBezTo>
                      <a:pt x="288417" y="2644012"/>
                      <a:pt x="289941" y="2644107"/>
                      <a:pt x="291370" y="2644107"/>
                    </a:cubicBezTo>
                    <a:cubicBezTo>
                      <a:pt x="298228" y="2644298"/>
                      <a:pt x="305181" y="2644489"/>
                      <a:pt x="312325" y="2644679"/>
                    </a:cubicBezTo>
                    <a:cubicBezTo>
                      <a:pt x="313563" y="2644679"/>
                      <a:pt x="314801" y="2644774"/>
                      <a:pt x="316135" y="2644774"/>
                    </a:cubicBezTo>
                    <a:cubicBezTo>
                      <a:pt x="323564" y="2644965"/>
                      <a:pt x="331089" y="2645250"/>
                      <a:pt x="338614" y="2645536"/>
                    </a:cubicBezTo>
                    <a:cubicBezTo>
                      <a:pt x="339566" y="2645536"/>
                      <a:pt x="340519" y="2645632"/>
                      <a:pt x="341471" y="2645632"/>
                    </a:cubicBezTo>
                    <a:cubicBezTo>
                      <a:pt x="349377" y="2645917"/>
                      <a:pt x="357283" y="2646298"/>
                      <a:pt x="365379" y="2646679"/>
                    </a:cubicBezTo>
                    <a:cubicBezTo>
                      <a:pt x="366141" y="2646679"/>
                      <a:pt x="366998" y="2646774"/>
                      <a:pt x="367760" y="2646774"/>
                    </a:cubicBezTo>
                    <a:cubicBezTo>
                      <a:pt x="376047" y="2647156"/>
                      <a:pt x="384429" y="2647632"/>
                      <a:pt x="393002" y="2648108"/>
                    </a:cubicBezTo>
                    <a:cubicBezTo>
                      <a:pt x="393573" y="2648108"/>
                      <a:pt x="394145" y="2648203"/>
                      <a:pt x="394811" y="2648203"/>
                    </a:cubicBezTo>
                    <a:cubicBezTo>
                      <a:pt x="403574" y="2648680"/>
                      <a:pt x="412528" y="2649251"/>
                      <a:pt x="421481" y="2649823"/>
                    </a:cubicBezTo>
                    <a:cubicBezTo>
                      <a:pt x="421767" y="2649823"/>
                      <a:pt x="422053" y="2649823"/>
                      <a:pt x="422243" y="2649918"/>
                    </a:cubicBezTo>
                    <a:cubicBezTo>
                      <a:pt x="780669" y="2673254"/>
                      <a:pt x="1300448" y="2767837"/>
                      <a:pt x="1688783" y="3092354"/>
                    </a:cubicBezTo>
                    <a:lnTo>
                      <a:pt x="1688783" y="3092354"/>
                    </a:lnTo>
                    <a:cubicBezTo>
                      <a:pt x="1703451" y="3104641"/>
                      <a:pt x="1718024" y="3117119"/>
                      <a:pt x="1732312" y="3130073"/>
                    </a:cubicBezTo>
                    <a:cubicBezTo>
                      <a:pt x="1732312" y="3130073"/>
                      <a:pt x="1747457" y="3123596"/>
                      <a:pt x="1775746" y="3112547"/>
                    </a:cubicBezTo>
                    <a:cubicBezTo>
                      <a:pt x="1778889" y="3111309"/>
                      <a:pt x="1782128" y="3110071"/>
                      <a:pt x="1785557" y="3108737"/>
                    </a:cubicBezTo>
                    <a:cubicBezTo>
                      <a:pt x="1786604" y="3108356"/>
                      <a:pt x="1787747" y="3107880"/>
                      <a:pt x="1788795" y="3107499"/>
                    </a:cubicBezTo>
                    <a:cubicBezTo>
                      <a:pt x="1791938" y="3106261"/>
                      <a:pt x="1795177" y="3105022"/>
                      <a:pt x="1798606" y="3103784"/>
                    </a:cubicBezTo>
                    <a:cubicBezTo>
                      <a:pt x="1799844" y="3103308"/>
                      <a:pt x="1801082" y="3102832"/>
                      <a:pt x="1802321" y="3102355"/>
                    </a:cubicBezTo>
                    <a:cubicBezTo>
                      <a:pt x="1805940" y="3101022"/>
                      <a:pt x="1809655" y="3099593"/>
                      <a:pt x="1813560" y="3098164"/>
                    </a:cubicBezTo>
                    <a:cubicBezTo>
                      <a:pt x="1814989" y="3097593"/>
                      <a:pt x="1816418" y="3097116"/>
                      <a:pt x="1817846" y="3096545"/>
                    </a:cubicBezTo>
                    <a:cubicBezTo>
                      <a:pt x="1822037" y="3095021"/>
                      <a:pt x="1826419" y="3093402"/>
                      <a:pt x="1830800" y="3091782"/>
                    </a:cubicBezTo>
                    <a:cubicBezTo>
                      <a:pt x="1832420" y="3091211"/>
                      <a:pt x="1834039" y="3090544"/>
                      <a:pt x="1835753" y="3089973"/>
                    </a:cubicBezTo>
                    <a:cubicBezTo>
                      <a:pt x="1840421" y="3088258"/>
                      <a:pt x="1845183" y="3086544"/>
                      <a:pt x="1850041" y="3084829"/>
                    </a:cubicBezTo>
                    <a:cubicBezTo>
                      <a:pt x="1851565" y="3084258"/>
                      <a:pt x="1853184" y="3083686"/>
                      <a:pt x="1854708" y="3083115"/>
                    </a:cubicBezTo>
                    <a:cubicBezTo>
                      <a:pt x="1859852" y="3081305"/>
                      <a:pt x="1865090" y="3079400"/>
                      <a:pt x="1870615" y="3077495"/>
                    </a:cubicBezTo>
                    <a:cubicBezTo>
                      <a:pt x="1871853" y="3077019"/>
                      <a:pt x="1873187" y="3076638"/>
                      <a:pt x="1874425" y="3076162"/>
                    </a:cubicBezTo>
                    <a:cubicBezTo>
                      <a:pt x="1879568" y="3074352"/>
                      <a:pt x="1884807" y="3072542"/>
                      <a:pt x="1890141" y="3070732"/>
                    </a:cubicBezTo>
                    <a:cubicBezTo>
                      <a:pt x="1891570" y="3070256"/>
                      <a:pt x="1893094" y="3069685"/>
                      <a:pt x="1894523" y="3069208"/>
                    </a:cubicBezTo>
                    <a:cubicBezTo>
                      <a:pt x="1900523" y="3067113"/>
                      <a:pt x="1906715" y="3065017"/>
                      <a:pt x="1913001" y="3062922"/>
                    </a:cubicBezTo>
                    <a:cubicBezTo>
                      <a:pt x="1914620" y="3062350"/>
                      <a:pt x="1916335" y="3061779"/>
                      <a:pt x="1917954" y="3061207"/>
                    </a:cubicBezTo>
                    <a:cubicBezTo>
                      <a:pt x="1924336" y="3059016"/>
                      <a:pt x="1930908" y="3056921"/>
                      <a:pt x="1937576" y="3054730"/>
                    </a:cubicBezTo>
                    <a:cubicBezTo>
                      <a:pt x="1939290" y="3054159"/>
                      <a:pt x="1941005" y="3053587"/>
                      <a:pt x="1942814" y="3053016"/>
                    </a:cubicBezTo>
                    <a:cubicBezTo>
                      <a:pt x="1949768" y="3050730"/>
                      <a:pt x="1956816" y="3048444"/>
                      <a:pt x="1964055" y="3046063"/>
                    </a:cubicBezTo>
                    <a:cubicBezTo>
                      <a:pt x="1965389" y="3045682"/>
                      <a:pt x="1966722" y="3045205"/>
                      <a:pt x="1968056" y="3044824"/>
                    </a:cubicBezTo>
                    <a:cubicBezTo>
                      <a:pt x="1975390" y="3042443"/>
                      <a:pt x="1982915" y="3040062"/>
                      <a:pt x="1990535" y="3037681"/>
                    </a:cubicBezTo>
                    <a:cubicBezTo>
                      <a:pt x="1991201" y="3037490"/>
                      <a:pt x="1991868" y="3037299"/>
                      <a:pt x="1992535" y="3037014"/>
                    </a:cubicBezTo>
                    <a:cubicBezTo>
                      <a:pt x="2000631" y="3034442"/>
                      <a:pt x="2009013" y="3031870"/>
                      <a:pt x="2017490" y="3029298"/>
                    </a:cubicBezTo>
                    <a:cubicBezTo>
                      <a:pt x="2018824" y="3028918"/>
                      <a:pt x="2020157" y="3028441"/>
                      <a:pt x="2021491" y="3028060"/>
                    </a:cubicBezTo>
                    <a:cubicBezTo>
                      <a:pt x="2029778" y="3025489"/>
                      <a:pt x="2038350" y="3022917"/>
                      <a:pt x="2046923" y="3020345"/>
                    </a:cubicBezTo>
                    <a:cubicBezTo>
                      <a:pt x="2048447" y="3019869"/>
                      <a:pt x="2049875" y="3019488"/>
                      <a:pt x="2051399" y="3019012"/>
                    </a:cubicBezTo>
                    <a:cubicBezTo>
                      <a:pt x="2060162" y="3016440"/>
                      <a:pt x="2069116" y="3013773"/>
                      <a:pt x="2078165" y="3011106"/>
                    </a:cubicBezTo>
                    <a:cubicBezTo>
                      <a:pt x="2079403" y="3010725"/>
                      <a:pt x="2080641" y="3010344"/>
                      <a:pt x="2081879" y="3010058"/>
                    </a:cubicBezTo>
                    <a:cubicBezTo>
                      <a:pt x="2091404" y="3007296"/>
                      <a:pt x="2101120" y="3004533"/>
                      <a:pt x="2111026" y="3001676"/>
                    </a:cubicBezTo>
                    <a:cubicBezTo>
                      <a:pt x="2111216" y="3001581"/>
                      <a:pt x="2111407" y="3001581"/>
                      <a:pt x="2111597" y="3001486"/>
                    </a:cubicBezTo>
                    <a:cubicBezTo>
                      <a:pt x="2121980" y="2998533"/>
                      <a:pt x="2132552" y="2995580"/>
                      <a:pt x="2143316" y="2992723"/>
                    </a:cubicBezTo>
                    <a:cubicBezTo>
                      <a:pt x="2143601" y="2992627"/>
                      <a:pt x="2143887" y="2992532"/>
                      <a:pt x="2144078" y="2992532"/>
                    </a:cubicBezTo>
                    <a:cubicBezTo>
                      <a:pt x="2154555" y="2989674"/>
                      <a:pt x="2165223" y="2986817"/>
                      <a:pt x="2176082" y="2983960"/>
                    </a:cubicBezTo>
                    <a:cubicBezTo>
                      <a:pt x="2176939" y="2983769"/>
                      <a:pt x="2177891" y="2983483"/>
                      <a:pt x="2178749" y="2983293"/>
                    </a:cubicBezTo>
                    <a:cubicBezTo>
                      <a:pt x="2189512" y="2980435"/>
                      <a:pt x="2200370" y="2977673"/>
                      <a:pt x="2211324" y="2974815"/>
                    </a:cubicBezTo>
                    <a:cubicBezTo>
                      <a:pt x="2212181" y="2974625"/>
                      <a:pt x="2212943" y="2974435"/>
                      <a:pt x="2213801" y="2974149"/>
                    </a:cubicBezTo>
                    <a:cubicBezTo>
                      <a:pt x="2225135" y="2971291"/>
                      <a:pt x="2236661" y="2968339"/>
                      <a:pt x="2248281" y="2965481"/>
                    </a:cubicBezTo>
                    <a:cubicBezTo>
                      <a:pt x="2248376" y="2965481"/>
                      <a:pt x="2248376" y="2965481"/>
                      <a:pt x="2248472" y="2965481"/>
                    </a:cubicBezTo>
                    <a:cubicBezTo>
                      <a:pt x="2284762" y="2956528"/>
                      <a:pt x="2322576" y="2947669"/>
                      <a:pt x="2361819" y="2939097"/>
                    </a:cubicBezTo>
                    <a:cubicBezTo>
                      <a:pt x="2362010" y="2939097"/>
                      <a:pt x="2362200" y="2939002"/>
                      <a:pt x="2362391" y="2939002"/>
                    </a:cubicBezTo>
                    <a:cubicBezTo>
                      <a:pt x="2564035" y="2894901"/>
                      <a:pt x="2802446" y="2857753"/>
                      <a:pt x="3059430" y="2847181"/>
                    </a:cubicBezTo>
                    <a:cubicBezTo>
                      <a:pt x="3059716" y="2931382"/>
                      <a:pt x="3060002" y="3029394"/>
                      <a:pt x="3060287" y="3146265"/>
                    </a:cubicBezTo>
                    <a:cubicBezTo>
                      <a:pt x="3061430" y="3607275"/>
                      <a:pt x="3062669" y="4368228"/>
                      <a:pt x="3063812" y="4903247"/>
                    </a:cubicBezTo>
                    <a:cubicBezTo>
                      <a:pt x="3059811" y="4906104"/>
                      <a:pt x="3056001" y="4909248"/>
                      <a:pt x="3052477" y="4912772"/>
                    </a:cubicBezTo>
                    <a:cubicBezTo>
                      <a:pt x="3035237" y="4930012"/>
                      <a:pt x="3025807" y="4952968"/>
                      <a:pt x="3025902" y="4977352"/>
                    </a:cubicBezTo>
                    <a:lnTo>
                      <a:pt x="3026283" y="5114702"/>
                    </a:lnTo>
                    <a:cubicBezTo>
                      <a:pt x="3026569" y="5239194"/>
                      <a:pt x="2953322" y="5334349"/>
                      <a:pt x="2839688" y="5357114"/>
                    </a:cubicBezTo>
                    <a:cubicBezTo>
                      <a:pt x="2820257" y="5361019"/>
                      <a:pt x="2800731" y="5363019"/>
                      <a:pt x="2781491" y="5363019"/>
                    </a:cubicBezTo>
                    <a:cubicBezTo>
                      <a:pt x="2781491" y="5363019"/>
                      <a:pt x="2781491" y="5363019"/>
                      <a:pt x="2781491" y="5363019"/>
                    </a:cubicBezTo>
                    <a:cubicBezTo>
                      <a:pt x="2642330" y="5363019"/>
                      <a:pt x="2537651" y="5261768"/>
                      <a:pt x="2532602" y="5122132"/>
                    </a:cubicBezTo>
                    <a:cubicBezTo>
                      <a:pt x="2530031" y="5050694"/>
                      <a:pt x="2480405" y="5002783"/>
                      <a:pt x="2409254" y="5002783"/>
                    </a:cubicBezTo>
                    <a:cubicBezTo>
                      <a:pt x="2368106" y="5002783"/>
                      <a:pt x="2326672" y="5020214"/>
                      <a:pt x="2298478" y="5049456"/>
                    </a:cubicBezTo>
                    <a:cubicBezTo>
                      <a:pt x="2271522" y="5077460"/>
                      <a:pt x="2257997" y="5113369"/>
                      <a:pt x="2259521" y="5153469"/>
                    </a:cubicBezTo>
                    <a:cubicBezTo>
                      <a:pt x="2264569" y="5291486"/>
                      <a:pt x="2324767" y="5416740"/>
                      <a:pt x="2428875" y="5506085"/>
                    </a:cubicBezTo>
                    <a:cubicBezTo>
                      <a:pt x="2526697" y="5590095"/>
                      <a:pt x="2653951" y="5636291"/>
                      <a:pt x="2787015" y="5636291"/>
                    </a:cubicBezTo>
                    <a:cubicBezTo>
                      <a:pt x="2863405" y="5636291"/>
                      <a:pt x="2937320" y="5621051"/>
                      <a:pt x="3006662" y="5590857"/>
                    </a:cubicBezTo>
                    <a:cubicBezTo>
                      <a:pt x="3185351" y="5513228"/>
                      <a:pt x="3300508" y="5326633"/>
                      <a:pt x="3300032" y="5115464"/>
                    </a:cubicBezTo>
                    <a:lnTo>
                      <a:pt x="3299651" y="4977161"/>
                    </a:lnTo>
                    <a:cubicBezTo>
                      <a:pt x="3299555" y="4946776"/>
                      <a:pt x="3284506" y="4919916"/>
                      <a:pt x="3261360" y="4903342"/>
                    </a:cubicBezTo>
                    <a:cubicBezTo>
                      <a:pt x="3261074" y="4776469"/>
                      <a:pt x="3260693" y="4649596"/>
                      <a:pt x="3260408" y="4522628"/>
                    </a:cubicBezTo>
                    <a:cubicBezTo>
                      <a:pt x="3258598" y="3826541"/>
                      <a:pt x="3256788" y="3433254"/>
                      <a:pt x="3255074" y="2844609"/>
                    </a:cubicBezTo>
                    <a:cubicBezTo>
                      <a:pt x="3648075" y="2850610"/>
                      <a:pt x="4072223" y="2926143"/>
                      <a:pt x="4469226" y="3135693"/>
                    </a:cubicBezTo>
                    <a:cubicBezTo>
                      <a:pt x="4469226" y="3135693"/>
                      <a:pt x="4469226" y="3135598"/>
                      <a:pt x="4469226" y="3135598"/>
                    </a:cubicBezTo>
                    <a:cubicBezTo>
                      <a:pt x="4485894" y="3144361"/>
                      <a:pt x="4502563" y="3153409"/>
                      <a:pt x="4519137" y="3162648"/>
                    </a:cubicBezTo>
                    <a:cubicBezTo>
                      <a:pt x="4519137" y="3163220"/>
                      <a:pt x="4566762" y="3131311"/>
                      <a:pt x="4648391" y="308321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450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4FE721-4576-7245-B085-896342CA70D8}"/>
                </a:ext>
              </a:extLst>
            </p:cNvPr>
            <p:cNvSpPr txBox="1"/>
            <p:nvPr/>
          </p:nvSpPr>
          <p:spPr>
            <a:xfrm>
              <a:off x="11913455" y="5104771"/>
              <a:ext cx="6202062" cy="1133387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99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MENTAL HEALTH</a:t>
              </a:r>
              <a:br>
                <a:rPr lang="en-US" sz="1399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399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CHALLENGE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7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8171-4B9D-B742-B79E-E0C41604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STIGMA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37B89-55E7-B04D-A1A4-0C6D8E06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11187094" cy="43521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/>
              <a:t>Mental health stigma means the negative attitudes toward people with mental health challenges.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b="1" dirty="0"/>
              <a:t>Mental health stigma can lead to discrimination</a:t>
            </a:r>
            <a:r>
              <a:rPr lang="en-US" sz="2600" dirty="0"/>
              <a:t>, which is when people with mental health challenges are treated differently because of their illness.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/>
              <a:t>Stigma can make it hard for people to talk about their challenges and get help.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4B1B7-C1E1-DE4C-A86C-668AFE70C7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82F56-AEA4-6F4E-B965-5F29A09E5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21842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A202-A3A1-B848-B410-B4659FBC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COMMON ARE MENTAL DISORDERS?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CA66B-9AF5-634B-9A61-478C205A0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543543"/>
            <a:ext cx="6331869" cy="4352135"/>
          </a:xfrm>
        </p:spPr>
        <p:txBody>
          <a:bodyPr/>
          <a:lstStyle/>
          <a:p>
            <a:pPr>
              <a:lnSpc>
                <a:spcPts val="3249"/>
              </a:lnSpc>
              <a:spcAft>
                <a:spcPts val="1000"/>
              </a:spcAft>
            </a:pPr>
            <a:r>
              <a:rPr lang="en-US" dirty="0"/>
              <a:t>Approximately </a:t>
            </a:r>
            <a:r>
              <a:rPr lang="en-US" b="1" dirty="0"/>
              <a:t>1 in 5 adults in the United States are diagnosed </a:t>
            </a:r>
            <a:r>
              <a:rPr lang="en-US" dirty="0"/>
              <a:t>with a mental disorder in a single year.</a:t>
            </a:r>
          </a:p>
          <a:p>
            <a:pPr>
              <a:lnSpc>
                <a:spcPts val="3249"/>
              </a:lnSpc>
              <a:spcAft>
                <a:spcPts val="1000"/>
              </a:spcAft>
            </a:pPr>
            <a:r>
              <a:rPr lang="en-US" b="1" dirty="0"/>
              <a:t>Almost half of all U.S. adults will experience a mental health challenge</a:t>
            </a:r>
            <a:r>
              <a:rPr lang="en-US" dirty="0"/>
              <a:t> at some point over the course of their lifetime.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C3AE2-5E05-044E-9F14-0D931AAD37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63AB3-0A17-7542-861C-1F59E6C6F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1CF58-FA5A-CF4E-B25F-B54EC9F4428E}"/>
              </a:ext>
            </a:extLst>
          </p:cNvPr>
          <p:cNvGrpSpPr/>
          <p:nvPr/>
        </p:nvGrpSpPr>
        <p:grpSpPr>
          <a:xfrm>
            <a:off x="7667250" y="1621882"/>
            <a:ext cx="3811976" cy="3822189"/>
            <a:chOff x="14604364" y="3786575"/>
            <a:chExt cx="4665441" cy="4677940"/>
          </a:xfrm>
          <a:solidFill>
            <a:schemeClr val="accent3">
              <a:lumMod val="60000"/>
              <a:lumOff val="40000"/>
              <a:alpha val="46000"/>
            </a:schemeClr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94FA8D-5F78-5147-9D64-3DB44642F7EA}"/>
                </a:ext>
              </a:extLst>
            </p:cNvPr>
            <p:cNvSpPr/>
            <p:nvPr/>
          </p:nvSpPr>
          <p:spPr>
            <a:xfrm>
              <a:off x="14655323" y="4777861"/>
              <a:ext cx="647700" cy="752475"/>
            </a:xfrm>
            <a:custGeom>
              <a:avLst/>
              <a:gdLst>
                <a:gd name="connsiteX0" fmla="*/ 544449 w 647700"/>
                <a:gd name="connsiteY0" fmla="*/ 577761 h 752475"/>
                <a:gd name="connsiteX1" fmla="*/ 575405 w 647700"/>
                <a:gd name="connsiteY1" fmla="*/ 591572 h 752475"/>
                <a:gd name="connsiteX2" fmla="*/ 634841 w 647700"/>
                <a:gd name="connsiteY2" fmla="*/ 666724 h 752475"/>
                <a:gd name="connsiteX3" fmla="*/ 645986 w 647700"/>
                <a:gd name="connsiteY3" fmla="*/ 723398 h 752475"/>
                <a:gd name="connsiteX4" fmla="*/ 647414 w 647700"/>
                <a:gd name="connsiteY4" fmla="*/ 745877 h 752475"/>
                <a:gd name="connsiteX5" fmla="*/ 7144 w 647700"/>
                <a:gd name="connsiteY5" fmla="*/ 745877 h 752475"/>
                <a:gd name="connsiteX6" fmla="*/ 8763 w 647700"/>
                <a:gd name="connsiteY6" fmla="*/ 716350 h 752475"/>
                <a:gd name="connsiteX7" fmla="*/ 23717 w 647700"/>
                <a:gd name="connsiteY7" fmla="*/ 656247 h 752475"/>
                <a:gd name="connsiteX8" fmla="*/ 70961 w 647700"/>
                <a:gd name="connsiteY8" fmla="*/ 596430 h 752475"/>
                <a:gd name="connsiteX9" fmla="*/ 72390 w 647700"/>
                <a:gd name="connsiteY9" fmla="*/ 591477 h 752475"/>
                <a:gd name="connsiteX10" fmla="*/ 59436 w 647700"/>
                <a:gd name="connsiteY10" fmla="*/ 510038 h 752475"/>
                <a:gd name="connsiteX11" fmla="*/ 78677 w 647700"/>
                <a:gd name="connsiteY11" fmla="*/ 437172 h 752475"/>
                <a:gd name="connsiteX12" fmla="*/ 96774 w 647700"/>
                <a:gd name="connsiteY12" fmla="*/ 383927 h 752475"/>
                <a:gd name="connsiteX13" fmla="*/ 98012 w 647700"/>
                <a:gd name="connsiteY13" fmla="*/ 336397 h 752475"/>
                <a:gd name="connsiteX14" fmla="*/ 92393 w 647700"/>
                <a:gd name="connsiteY14" fmla="*/ 238671 h 752475"/>
                <a:gd name="connsiteX15" fmla="*/ 120968 w 647700"/>
                <a:gd name="connsiteY15" fmla="*/ 159137 h 752475"/>
                <a:gd name="connsiteX16" fmla="*/ 167735 w 647700"/>
                <a:gd name="connsiteY16" fmla="*/ 111988 h 752475"/>
                <a:gd name="connsiteX17" fmla="*/ 202787 w 647700"/>
                <a:gd name="connsiteY17" fmla="*/ 99511 h 752475"/>
                <a:gd name="connsiteX18" fmla="*/ 206693 w 647700"/>
                <a:gd name="connsiteY18" fmla="*/ 95891 h 752475"/>
                <a:gd name="connsiteX19" fmla="*/ 236792 w 647700"/>
                <a:gd name="connsiteY19" fmla="*/ 46742 h 752475"/>
                <a:gd name="connsiteX20" fmla="*/ 327565 w 647700"/>
                <a:gd name="connsiteY20" fmla="*/ 8356 h 752475"/>
                <a:gd name="connsiteX21" fmla="*/ 404908 w 647700"/>
                <a:gd name="connsiteY21" fmla="*/ 21501 h 752475"/>
                <a:gd name="connsiteX22" fmla="*/ 486347 w 647700"/>
                <a:gd name="connsiteY22" fmla="*/ 93415 h 752475"/>
                <a:gd name="connsiteX23" fmla="*/ 533591 w 647700"/>
                <a:gd name="connsiteY23" fmla="*/ 210763 h 752475"/>
                <a:gd name="connsiteX24" fmla="*/ 547592 w 647700"/>
                <a:gd name="connsiteY24" fmla="*/ 288296 h 752475"/>
                <a:gd name="connsiteX25" fmla="*/ 553307 w 647700"/>
                <a:gd name="connsiteY25" fmla="*/ 358686 h 752475"/>
                <a:gd name="connsiteX26" fmla="*/ 554450 w 647700"/>
                <a:gd name="connsiteY26" fmla="*/ 455936 h 752475"/>
                <a:gd name="connsiteX27" fmla="*/ 551117 w 647700"/>
                <a:gd name="connsiteY27" fmla="*/ 523564 h 752475"/>
                <a:gd name="connsiteX28" fmla="*/ 544449 w 647700"/>
                <a:gd name="connsiteY28" fmla="*/ 577761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7700" h="752475">
                  <a:moveTo>
                    <a:pt x="544449" y="577761"/>
                  </a:moveTo>
                  <a:cubicBezTo>
                    <a:pt x="555117" y="582428"/>
                    <a:pt x="565880" y="586048"/>
                    <a:pt x="575405" y="591572"/>
                  </a:cubicBezTo>
                  <a:cubicBezTo>
                    <a:pt x="605504" y="609003"/>
                    <a:pt x="623792" y="635387"/>
                    <a:pt x="634841" y="666724"/>
                  </a:cubicBezTo>
                  <a:cubicBezTo>
                    <a:pt x="641318" y="685108"/>
                    <a:pt x="645128" y="703967"/>
                    <a:pt x="645986" y="723398"/>
                  </a:cubicBezTo>
                  <a:cubicBezTo>
                    <a:pt x="646367" y="730732"/>
                    <a:pt x="646938" y="737971"/>
                    <a:pt x="647414" y="745877"/>
                  </a:cubicBezTo>
                  <a:cubicBezTo>
                    <a:pt x="433769" y="745877"/>
                    <a:pt x="220980" y="745877"/>
                    <a:pt x="7144" y="745877"/>
                  </a:cubicBezTo>
                  <a:cubicBezTo>
                    <a:pt x="7620" y="735780"/>
                    <a:pt x="7715" y="726065"/>
                    <a:pt x="8763" y="716350"/>
                  </a:cubicBezTo>
                  <a:cubicBezTo>
                    <a:pt x="11049" y="695776"/>
                    <a:pt x="15335" y="675583"/>
                    <a:pt x="23717" y="656247"/>
                  </a:cubicBezTo>
                  <a:cubicBezTo>
                    <a:pt x="34004" y="632339"/>
                    <a:pt x="49149" y="612051"/>
                    <a:pt x="70961" y="596430"/>
                  </a:cubicBezTo>
                  <a:cubicBezTo>
                    <a:pt x="72104" y="595573"/>
                    <a:pt x="72962" y="592715"/>
                    <a:pt x="72390" y="591477"/>
                  </a:cubicBezTo>
                  <a:cubicBezTo>
                    <a:pt x="60770" y="565378"/>
                    <a:pt x="58007" y="537946"/>
                    <a:pt x="59436" y="510038"/>
                  </a:cubicBezTo>
                  <a:cubicBezTo>
                    <a:pt x="60674" y="484606"/>
                    <a:pt x="68294" y="460508"/>
                    <a:pt x="78677" y="437172"/>
                  </a:cubicBezTo>
                  <a:cubicBezTo>
                    <a:pt x="86297" y="419932"/>
                    <a:pt x="94774" y="402691"/>
                    <a:pt x="96774" y="383927"/>
                  </a:cubicBezTo>
                  <a:cubicBezTo>
                    <a:pt x="98489" y="368211"/>
                    <a:pt x="99346" y="352114"/>
                    <a:pt x="98012" y="336397"/>
                  </a:cubicBezTo>
                  <a:cubicBezTo>
                    <a:pt x="95250" y="303822"/>
                    <a:pt x="90583" y="271437"/>
                    <a:pt x="92393" y="238671"/>
                  </a:cubicBezTo>
                  <a:cubicBezTo>
                    <a:pt x="94012" y="209620"/>
                    <a:pt x="104966" y="183521"/>
                    <a:pt x="120968" y="159137"/>
                  </a:cubicBezTo>
                  <a:cubicBezTo>
                    <a:pt x="133255" y="140468"/>
                    <a:pt x="147923" y="123895"/>
                    <a:pt x="167735" y="111988"/>
                  </a:cubicBezTo>
                  <a:cubicBezTo>
                    <a:pt x="178499" y="105511"/>
                    <a:pt x="190214" y="101606"/>
                    <a:pt x="202787" y="99511"/>
                  </a:cubicBezTo>
                  <a:cubicBezTo>
                    <a:pt x="204311" y="99225"/>
                    <a:pt x="206502" y="97225"/>
                    <a:pt x="206693" y="95891"/>
                  </a:cubicBezTo>
                  <a:cubicBezTo>
                    <a:pt x="208502" y="74841"/>
                    <a:pt x="220694" y="59506"/>
                    <a:pt x="236792" y="46742"/>
                  </a:cubicBezTo>
                  <a:cubicBezTo>
                    <a:pt x="263176" y="25692"/>
                    <a:pt x="293846" y="13405"/>
                    <a:pt x="327565" y="8356"/>
                  </a:cubicBezTo>
                  <a:cubicBezTo>
                    <a:pt x="354711" y="4356"/>
                    <a:pt x="380429" y="10642"/>
                    <a:pt x="404908" y="21501"/>
                  </a:cubicBezTo>
                  <a:cubicBezTo>
                    <a:pt x="440055" y="37122"/>
                    <a:pt x="465868" y="62554"/>
                    <a:pt x="486347" y="93415"/>
                  </a:cubicBezTo>
                  <a:cubicBezTo>
                    <a:pt x="510350" y="129514"/>
                    <a:pt x="524923" y="169138"/>
                    <a:pt x="533591" y="210763"/>
                  </a:cubicBezTo>
                  <a:cubicBezTo>
                    <a:pt x="538925" y="236480"/>
                    <a:pt x="544068" y="262293"/>
                    <a:pt x="547592" y="288296"/>
                  </a:cubicBezTo>
                  <a:cubicBezTo>
                    <a:pt x="550736" y="311632"/>
                    <a:pt x="552450" y="335159"/>
                    <a:pt x="553307" y="358686"/>
                  </a:cubicBezTo>
                  <a:cubicBezTo>
                    <a:pt x="554450" y="391071"/>
                    <a:pt x="554736" y="423456"/>
                    <a:pt x="554450" y="455936"/>
                  </a:cubicBezTo>
                  <a:cubicBezTo>
                    <a:pt x="554260" y="478510"/>
                    <a:pt x="552926" y="501085"/>
                    <a:pt x="551117" y="523564"/>
                  </a:cubicBezTo>
                  <a:cubicBezTo>
                    <a:pt x="549593" y="541661"/>
                    <a:pt x="546735" y="559663"/>
                    <a:pt x="544449" y="5777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C8E4FD3-C42A-2044-AE84-EB9406BE9125}"/>
                </a:ext>
              </a:extLst>
            </p:cNvPr>
            <p:cNvSpPr/>
            <p:nvPr/>
          </p:nvSpPr>
          <p:spPr>
            <a:xfrm>
              <a:off x="18568384" y="5755983"/>
              <a:ext cx="647700" cy="752475"/>
            </a:xfrm>
            <a:custGeom>
              <a:avLst/>
              <a:gdLst>
                <a:gd name="connsiteX0" fmla="*/ 544449 w 647700"/>
                <a:gd name="connsiteY0" fmla="*/ 577761 h 752475"/>
                <a:gd name="connsiteX1" fmla="*/ 575405 w 647700"/>
                <a:gd name="connsiteY1" fmla="*/ 591572 h 752475"/>
                <a:gd name="connsiteX2" fmla="*/ 634841 w 647700"/>
                <a:gd name="connsiteY2" fmla="*/ 666724 h 752475"/>
                <a:gd name="connsiteX3" fmla="*/ 645986 w 647700"/>
                <a:gd name="connsiteY3" fmla="*/ 723398 h 752475"/>
                <a:gd name="connsiteX4" fmla="*/ 647414 w 647700"/>
                <a:gd name="connsiteY4" fmla="*/ 745877 h 752475"/>
                <a:gd name="connsiteX5" fmla="*/ 7144 w 647700"/>
                <a:gd name="connsiteY5" fmla="*/ 745877 h 752475"/>
                <a:gd name="connsiteX6" fmla="*/ 8763 w 647700"/>
                <a:gd name="connsiteY6" fmla="*/ 716350 h 752475"/>
                <a:gd name="connsiteX7" fmla="*/ 23717 w 647700"/>
                <a:gd name="connsiteY7" fmla="*/ 656247 h 752475"/>
                <a:gd name="connsiteX8" fmla="*/ 70961 w 647700"/>
                <a:gd name="connsiteY8" fmla="*/ 596430 h 752475"/>
                <a:gd name="connsiteX9" fmla="*/ 72390 w 647700"/>
                <a:gd name="connsiteY9" fmla="*/ 591477 h 752475"/>
                <a:gd name="connsiteX10" fmla="*/ 59436 w 647700"/>
                <a:gd name="connsiteY10" fmla="*/ 510038 h 752475"/>
                <a:gd name="connsiteX11" fmla="*/ 78677 w 647700"/>
                <a:gd name="connsiteY11" fmla="*/ 437172 h 752475"/>
                <a:gd name="connsiteX12" fmla="*/ 96774 w 647700"/>
                <a:gd name="connsiteY12" fmla="*/ 383927 h 752475"/>
                <a:gd name="connsiteX13" fmla="*/ 98012 w 647700"/>
                <a:gd name="connsiteY13" fmla="*/ 336397 h 752475"/>
                <a:gd name="connsiteX14" fmla="*/ 92393 w 647700"/>
                <a:gd name="connsiteY14" fmla="*/ 238671 h 752475"/>
                <a:gd name="connsiteX15" fmla="*/ 120968 w 647700"/>
                <a:gd name="connsiteY15" fmla="*/ 159137 h 752475"/>
                <a:gd name="connsiteX16" fmla="*/ 167735 w 647700"/>
                <a:gd name="connsiteY16" fmla="*/ 111988 h 752475"/>
                <a:gd name="connsiteX17" fmla="*/ 202787 w 647700"/>
                <a:gd name="connsiteY17" fmla="*/ 99511 h 752475"/>
                <a:gd name="connsiteX18" fmla="*/ 206693 w 647700"/>
                <a:gd name="connsiteY18" fmla="*/ 95891 h 752475"/>
                <a:gd name="connsiteX19" fmla="*/ 236792 w 647700"/>
                <a:gd name="connsiteY19" fmla="*/ 46742 h 752475"/>
                <a:gd name="connsiteX20" fmla="*/ 327565 w 647700"/>
                <a:gd name="connsiteY20" fmla="*/ 8356 h 752475"/>
                <a:gd name="connsiteX21" fmla="*/ 404908 w 647700"/>
                <a:gd name="connsiteY21" fmla="*/ 21501 h 752475"/>
                <a:gd name="connsiteX22" fmla="*/ 486347 w 647700"/>
                <a:gd name="connsiteY22" fmla="*/ 93415 h 752475"/>
                <a:gd name="connsiteX23" fmla="*/ 533590 w 647700"/>
                <a:gd name="connsiteY23" fmla="*/ 210763 h 752475"/>
                <a:gd name="connsiteX24" fmla="*/ 547592 w 647700"/>
                <a:gd name="connsiteY24" fmla="*/ 288296 h 752475"/>
                <a:gd name="connsiteX25" fmla="*/ 553307 w 647700"/>
                <a:gd name="connsiteY25" fmla="*/ 358686 h 752475"/>
                <a:gd name="connsiteX26" fmla="*/ 554450 w 647700"/>
                <a:gd name="connsiteY26" fmla="*/ 455936 h 752475"/>
                <a:gd name="connsiteX27" fmla="*/ 551117 w 647700"/>
                <a:gd name="connsiteY27" fmla="*/ 523564 h 752475"/>
                <a:gd name="connsiteX28" fmla="*/ 544449 w 647700"/>
                <a:gd name="connsiteY28" fmla="*/ 577761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7700" h="752475">
                  <a:moveTo>
                    <a:pt x="544449" y="577761"/>
                  </a:moveTo>
                  <a:cubicBezTo>
                    <a:pt x="555117" y="582428"/>
                    <a:pt x="565880" y="586048"/>
                    <a:pt x="575405" y="591572"/>
                  </a:cubicBezTo>
                  <a:cubicBezTo>
                    <a:pt x="605505" y="609003"/>
                    <a:pt x="623792" y="635387"/>
                    <a:pt x="634841" y="666724"/>
                  </a:cubicBezTo>
                  <a:cubicBezTo>
                    <a:pt x="641318" y="685108"/>
                    <a:pt x="645128" y="703967"/>
                    <a:pt x="645986" y="723398"/>
                  </a:cubicBezTo>
                  <a:cubicBezTo>
                    <a:pt x="646367" y="730732"/>
                    <a:pt x="646938" y="737971"/>
                    <a:pt x="647414" y="745877"/>
                  </a:cubicBezTo>
                  <a:cubicBezTo>
                    <a:pt x="433769" y="745877"/>
                    <a:pt x="220980" y="745877"/>
                    <a:pt x="7144" y="745877"/>
                  </a:cubicBezTo>
                  <a:cubicBezTo>
                    <a:pt x="7620" y="735781"/>
                    <a:pt x="7715" y="726065"/>
                    <a:pt x="8763" y="716350"/>
                  </a:cubicBezTo>
                  <a:cubicBezTo>
                    <a:pt x="11049" y="695776"/>
                    <a:pt x="15335" y="675583"/>
                    <a:pt x="23717" y="656247"/>
                  </a:cubicBezTo>
                  <a:cubicBezTo>
                    <a:pt x="34004" y="632339"/>
                    <a:pt x="49149" y="612051"/>
                    <a:pt x="70961" y="596430"/>
                  </a:cubicBezTo>
                  <a:cubicBezTo>
                    <a:pt x="72104" y="595573"/>
                    <a:pt x="72962" y="592715"/>
                    <a:pt x="72390" y="591477"/>
                  </a:cubicBezTo>
                  <a:cubicBezTo>
                    <a:pt x="60770" y="565378"/>
                    <a:pt x="58007" y="537946"/>
                    <a:pt x="59436" y="510038"/>
                  </a:cubicBezTo>
                  <a:cubicBezTo>
                    <a:pt x="60674" y="484606"/>
                    <a:pt x="68294" y="460508"/>
                    <a:pt x="78677" y="437172"/>
                  </a:cubicBezTo>
                  <a:cubicBezTo>
                    <a:pt x="86296" y="419932"/>
                    <a:pt x="94774" y="402691"/>
                    <a:pt x="96774" y="383927"/>
                  </a:cubicBezTo>
                  <a:cubicBezTo>
                    <a:pt x="98488" y="368211"/>
                    <a:pt x="99346" y="352114"/>
                    <a:pt x="98012" y="336397"/>
                  </a:cubicBezTo>
                  <a:cubicBezTo>
                    <a:pt x="95250" y="303822"/>
                    <a:pt x="90583" y="271437"/>
                    <a:pt x="92393" y="238671"/>
                  </a:cubicBezTo>
                  <a:cubicBezTo>
                    <a:pt x="94012" y="209620"/>
                    <a:pt x="104966" y="183521"/>
                    <a:pt x="120968" y="159137"/>
                  </a:cubicBezTo>
                  <a:cubicBezTo>
                    <a:pt x="133255" y="140468"/>
                    <a:pt x="147923" y="123895"/>
                    <a:pt x="167735" y="111988"/>
                  </a:cubicBezTo>
                  <a:cubicBezTo>
                    <a:pt x="178499" y="105511"/>
                    <a:pt x="190214" y="101606"/>
                    <a:pt x="202787" y="99511"/>
                  </a:cubicBezTo>
                  <a:cubicBezTo>
                    <a:pt x="204311" y="99225"/>
                    <a:pt x="206502" y="97225"/>
                    <a:pt x="206693" y="95891"/>
                  </a:cubicBezTo>
                  <a:cubicBezTo>
                    <a:pt x="208502" y="74841"/>
                    <a:pt x="220694" y="59506"/>
                    <a:pt x="236792" y="46742"/>
                  </a:cubicBezTo>
                  <a:cubicBezTo>
                    <a:pt x="263176" y="25692"/>
                    <a:pt x="293846" y="13405"/>
                    <a:pt x="327565" y="8356"/>
                  </a:cubicBezTo>
                  <a:cubicBezTo>
                    <a:pt x="354711" y="4356"/>
                    <a:pt x="380429" y="10643"/>
                    <a:pt x="404908" y="21501"/>
                  </a:cubicBezTo>
                  <a:cubicBezTo>
                    <a:pt x="440055" y="37122"/>
                    <a:pt x="465868" y="62554"/>
                    <a:pt x="486347" y="93415"/>
                  </a:cubicBezTo>
                  <a:cubicBezTo>
                    <a:pt x="510349" y="129514"/>
                    <a:pt x="524923" y="169138"/>
                    <a:pt x="533590" y="210763"/>
                  </a:cubicBezTo>
                  <a:cubicBezTo>
                    <a:pt x="538924" y="236480"/>
                    <a:pt x="544068" y="262293"/>
                    <a:pt x="547592" y="288296"/>
                  </a:cubicBezTo>
                  <a:cubicBezTo>
                    <a:pt x="550736" y="311632"/>
                    <a:pt x="552450" y="335159"/>
                    <a:pt x="553307" y="358686"/>
                  </a:cubicBezTo>
                  <a:cubicBezTo>
                    <a:pt x="554450" y="391071"/>
                    <a:pt x="554736" y="423456"/>
                    <a:pt x="554450" y="455936"/>
                  </a:cubicBezTo>
                  <a:cubicBezTo>
                    <a:pt x="554260" y="478510"/>
                    <a:pt x="552926" y="501085"/>
                    <a:pt x="551117" y="523564"/>
                  </a:cubicBezTo>
                  <a:cubicBezTo>
                    <a:pt x="549688" y="541661"/>
                    <a:pt x="546735" y="559759"/>
                    <a:pt x="544449" y="5777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6D19B6-74A2-E440-B660-9AE9E484A811}"/>
                </a:ext>
              </a:extLst>
            </p:cNvPr>
            <p:cNvSpPr/>
            <p:nvPr/>
          </p:nvSpPr>
          <p:spPr>
            <a:xfrm>
              <a:off x="14655323" y="6734201"/>
              <a:ext cx="647700" cy="752475"/>
            </a:xfrm>
            <a:custGeom>
              <a:avLst/>
              <a:gdLst>
                <a:gd name="connsiteX0" fmla="*/ 544449 w 647700"/>
                <a:gd name="connsiteY0" fmla="*/ 577761 h 752475"/>
                <a:gd name="connsiteX1" fmla="*/ 575405 w 647700"/>
                <a:gd name="connsiteY1" fmla="*/ 591572 h 752475"/>
                <a:gd name="connsiteX2" fmla="*/ 634841 w 647700"/>
                <a:gd name="connsiteY2" fmla="*/ 666724 h 752475"/>
                <a:gd name="connsiteX3" fmla="*/ 645986 w 647700"/>
                <a:gd name="connsiteY3" fmla="*/ 723398 h 752475"/>
                <a:gd name="connsiteX4" fmla="*/ 647414 w 647700"/>
                <a:gd name="connsiteY4" fmla="*/ 745877 h 752475"/>
                <a:gd name="connsiteX5" fmla="*/ 7144 w 647700"/>
                <a:gd name="connsiteY5" fmla="*/ 745877 h 752475"/>
                <a:gd name="connsiteX6" fmla="*/ 8763 w 647700"/>
                <a:gd name="connsiteY6" fmla="*/ 716350 h 752475"/>
                <a:gd name="connsiteX7" fmla="*/ 23717 w 647700"/>
                <a:gd name="connsiteY7" fmla="*/ 656247 h 752475"/>
                <a:gd name="connsiteX8" fmla="*/ 70961 w 647700"/>
                <a:gd name="connsiteY8" fmla="*/ 596430 h 752475"/>
                <a:gd name="connsiteX9" fmla="*/ 72390 w 647700"/>
                <a:gd name="connsiteY9" fmla="*/ 591477 h 752475"/>
                <a:gd name="connsiteX10" fmla="*/ 59436 w 647700"/>
                <a:gd name="connsiteY10" fmla="*/ 510038 h 752475"/>
                <a:gd name="connsiteX11" fmla="*/ 78677 w 647700"/>
                <a:gd name="connsiteY11" fmla="*/ 437172 h 752475"/>
                <a:gd name="connsiteX12" fmla="*/ 96774 w 647700"/>
                <a:gd name="connsiteY12" fmla="*/ 383927 h 752475"/>
                <a:gd name="connsiteX13" fmla="*/ 98012 w 647700"/>
                <a:gd name="connsiteY13" fmla="*/ 336398 h 752475"/>
                <a:gd name="connsiteX14" fmla="*/ 92393 w 647700"/>
                <a:gd name="connsiteY14" fmla="*/ 238671 h 752475"/>
                <a:gd name="connsiteX15" fmla="*/ 120968 w 647700"/>
                <a:gd name="connsiteY15" fmla="*/ 159137 h 752475"/>
                <a:gd name="connsiteX16" fmla="*/ 167735 w 647700"/>
                <a:gd name="connsiteY16" fmla="*/ 111989 h 752475"/>
                <a:gd name="connsiteX17" fmla="*/ 202787 w 647700"/>
                <a:gd name="connsiteY17" fmla="*/ 99511 h 752475"/>
                <a:gd name="connsiteX18" fmla="*/ 206693 w 647700"/>
                <a:gd name="connsiteY18" fmla="*/ 95891 h 752475"/>
                <a:gd name="connsiteX19" fmla="*/ 236792 w 647700"/>
                <a:gd name="connsiteY19" fmla="*/ 46742 h 752475"/>
                <a:gd name="connsiteX20" fmla="*/ 327565 w 647700"/>
                <a:gd name="connsiteY20" fmla="*/ 8356 h 752475"/>
                <a:gd name="connsiteX21" fmla="*/ 404908 w 647700"/>
                <a:gd name="connsiteY21" fmla="*/ 21501 h 752475"/>
                <a:gd name="connsiteX22" fmla="*/ 486347 w 647700"/>
                <a:gd name="connsiteY22" fmla="*/ 93415 h 752475"/>
                <a:gd name="connsiteX23" fmla="*/ 533591 w 647700"/>
                <a:gd name="connsiteY23" fmla="*/ 210763 h 752475"/>
                <a:gd name="connsiteX24" fmla="*/ 547592 w 647700"/>
                <a:gd name="connsiteY24" fmla="*/ 288296 h 752475"/>
                <a:gd name="connsiteX25" fmla="*/ 553307 w 647700"/>
                <a:gd name="connsiteY25" fmla="*/ 358686 h 752475"/>
                <a:gd name="connsiteX26" fmla="*/ 554450 w 647700"/>
                <a:gd name="connsiteY26" fmla="*/ 455936 h 752475"/>
                <a:gd name="connsiteX27" fmla="*/ 551117 w 647700"/>
                <a:gd name="connsiteY27" fmla="*/ 523564 h 752475"/>
                <a:gd name="connsiteX28" fmla="*/ 544449 w 647700"/>
                <a:gd name="connsiteY28" fmla="*/ 577761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7700" h="752475">
                  <a:moveTo>
                    <a:pt x="544449" y="577761"/>
                  </a:moveTo>
                  <a:cubicBezTo>
                    <a:pt x="555117" y="582428"/>
                    <a:pt x="565880" y="586048"/>
                    <a:pt x="575405" y="591572"/>
                  </a:cubicBezTo>
                  <a:cubicBezTo>
                    <a:pt x="605504" y="609003"/>
                    <a:pt x="623792" y="635387"/>
                    <a:pt x="634841" y="666724"/>
                  </a:cubicBezTo>
                  <a:cubicBezTo>
                    <a:pt x="641318" y="685108"/>
                    <a:pt x="645128" y="703967"/>
                    <a:pt x="645986" y="723398"/>
                  </a:cubicBezTo>
                  <a:cubicBezTo>
                    <a:pt x="646367" y="730732"/>
                    <a:pt x="646938" y="737972"/>
                    <a:pt x="647414" y="745877"/>
                  </a:cubicBezTo>
                  <a:cubicBezTo>
                    <a:pt x="433769" y="745877"/>
                    <a:pt x="220980" y="745877"/>
                    <a:pt x="7144" y="745877"/>
                  </a:cubicBezTo>
                  <a:cubicBezTo>
                    <a:pt x="7620" y="735781"/>
                    <a:pt x="7715" y="726065"/>
                    <a:pt x="8763" y="716350"/>
                  </a:cubicBezTo>
                  <a:cubicBezTo>
                    <a:pt x="11049" y="695776"/>
                    <a:pt x="15335" y="675583"/>
                    <a:pt x="23717" y="656247"/>
                  </a:cubicBezTo>
                  <a:cubicBezTo>
                    <a:pt x="34004" y="632339"/>
                    <a:pt x="49149" y="612051"/>
                    <a:pt x="70961" y="596430"/>
                  </a:cubicBezTo>
                  <a:cubicBezTo>
                    <a:pt x="72104" y="595573"/>
                    <a:pt x="72962" y="592715"/>
                    <a:pt x="72390" y="591477"/>
                  </a:cubicBezTo>
                  <a:cubicBezTo>
                    <a:pt x="60770" y="565378"/>
                    <a:pt x="58007" y="537947"/>
                    <a:pt x="59436" y="510038"/>
                  </a:cubicBezTo>
                  <a:cubicBezTo>
                    <a:pt x="60674" y="484606"/>
                    <a:pt x="68294" y="460508"/>
                    <a:pt x="78677" y="437172"/>
                  </a:cubicBezTo>
                  <a:cubicBezTo>
                    <a:pt x="86297" y="419932"/>
                    <a:pt x="94774" y="402691"/>
                    <a:pt x="96774" y="383927"/>
                  </a:cubicBezTo>
                  <a:cubicBezTo>
                    <a:pt x="98489" y="368211"/>
                    <a:pt x="99346" y="352114"/>
                    <a:pt x="98012" y="336398"/>
                  </a:cubicBezTo>
                  <a:cubicBezTo>
                    <a:pt x="95250" y="303822"/>
                    <a:pt x="90583" y="271437"/>
                    <a:pt x="92393" y="238671"/>
                  </a:cubicBezTo>
                  <a:cubicBezTo>
                    <a:pt x="94012" y="209620"/>
                    <a:pt x="104966" y="183521"/>
                    <a:pt x="120968" y="159137"/>
                  </a:cubicBezTo>
                  <a:cubicBezTo>
                    <a:pt x="133255" y="140468"/>
                    <a:pt x="147923" y="123895"/>
                    <a:pt x="167735" y="111989"/>
                  </a:cubicBezTo>
                  <a:cubicBezTo>
                    <a:pt x="178499" y="105511"/>
                    <a:pt x="190214" y="101606"/>
                    <a:pt x="202787" y="99511"/>
                  </a:cubicBezTo>
                  <a:cubicBezTo>
                    <a:pt x="204311" y="99225"/>
                    <a:pt x="206502" y="97225"/>
                    <a:pt x="206693" y="95891"/>
                  </a:cubicBezTo>
                  <a:cubicBezTo>
                    <a:pt x="208502" y="74841"/>
                    <a:pt x="220694" y="59506"/>
                    <a:pt x="236792" y="46742"/>
                  </a:cubicBezTo>
                  <a:cubicBezTo>
                    <a:pt x="263176" y="25692"/>
                    <a:pt x="293846" y="13405"/>
                    <a:pt x="327565" y="8356"/>
                  </a:cubicBezTo>
                  <a:cubicBezTo>
                    <a:pt x="354711" y="4356"/>
                    <a:pt x="380429" y="10642"/>
                    <a:pt x="404908" y="21501"/>
                  </a:cubicBezTo>
                  <a:cubicBezTo>
                    <a:pt x="440055" y="37122"/>
                    <a:pt x="465868" y="62554"/>
                    <a:pt x="486347" y="93415"/>
                  </a:cubicBezTo>
                  <a:cubicBezTo>
                    <a:pt x="510350" y="129514"/>
                    <a:pt x="524923" y="169139"/>
                    <a:pt x="533591" y="210763"/>
                  </a:cubicBezTo>
                  <a:cubicBezTo>
                    <a:pt x="538925" y="236480"/>
                    <a:pt x="544068" y="262293"/>
                    <a:pt x="547592" y="288296"/>
                  </a:cubicBezTo>
                  <a:cubicBezTo>
                    <a:pt x="550736" y="311632"/>
                    <a:pt x="552450" y="335159"/>
                    <a:pt x="553307" y="358686"/>
                  </a:cubicBezTo>
                  <a:cubicBezTo>
                    <a:pt x="554450" y="391071"/>
                    <a:pt x="554736" y="423456"/>
                    <a:pt x="554450" y="455936"/>
                  </a:cubicBezTo>
                  <a:cubicBezTo>
                    <a:pt x="554260" y="478510"/>
                    <a:pt x="552926" y="501085"/>
                    <a:pt x="551117" y="523564"/>
                  </a:cubicBezTo>
                  <a:cubicBezTo>
                    <a:pt x="549593" y="541566"/>
                    <a:pt x="546735" y="559664"/>
                    <a:pt x="544449" y="5777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A86853-B7FA-6741-A90B-36A0134F97B0}"/>
                </a:ext>
              </a:extLst>
            </p:cNvPr>
            <p:cNvSpPr/>
            <p:nvPr/>
          </p:nvSpPr>
          <p:spPr>
            <a:xfrm>
              <a:off x="16662241" y="3799194"/>
              <a:ext cx="647700" cy="752475"/>
            </a:xfrm>
            <a:custGeom>
              <a:avLst/>
              <a:gdLst>
                <a:gd name="connsiteX0" fmla="*/ 641604 w 647700"/>
                <a:gd name="connsiteY0" fmla="*/ 746422 h 752475"/>
                <a:gd name="connsiteX1" fmla="*/ 7144 w 647700"/>
                <a:gd name="connsiteY1" fmla="*/ 746422 h 752475"/>
                <a:gd name="connsiteX2" fmla="*/ 8572 w 647700"/>
                <a:gd name="connsiteY2" fmla="*/ 719085 h 752475"/>
                <a:gd name="connsiteX3" fmla="*/ 20384 w 647700"/>
                <a:gd name="connsiteY3" fmla="*/ 665079 h 752475"/>
                <a:gd name="connsiteX4" fmla="*/ 79438 w 647700"/>
                <a:gd name="connsiteY4" fmla="*/ 591736 h 752475"/>
                <a:gd name="connsiteX5" fmla="*/ 126968 w 647700"/>
                <a:gd name="connsiteY5" fmla="*/ 571829 h 752475"/>
                <a:gd name="connsiteX6" fmla="*/ 216789 w 647700"/>
                <a:gd name="connsiteY6" fmla="*/ 536586 h 752475"/>
                <a:gd name="connsiteX7" fmla="*/ 209836 w 647700"/>
                <a:gd name="connsiteY7" fmla="*/ 526585 h 752475"/>
                <a:gd name="connsiteX8" fmla="*/ 187357 w 647700"/>
                <a:gd name="connsiteY8" fmla="*/ 541730 h 752475"/>
                <a:gd name="connsiteX9" fmla="*/ 162687 w 647700"/>
                <a:gd name="connsiteY9" fmla="*/ 533824 h 752475"/>
                <a:gd name="connsiteX10" fmla="*/ 144304 w 647700"/>
                <a:gd name="connsiteY10" fmla="*/ 542968 h 752475"/>
                <a:gd name="connsiteX11" fmla="*/ 115062 w 647700"/>
                <a:gd name="connsiteY11" fmla="*/ 533919 h 752475"/>
                <a:gd name="connsiteX12" fmla="*/ 109442 w 647700"/>
                <a:gd name="connsiteY12" fmla="*/ 506106 h 752475"/>
                <a:gd name="connsiteX13" fmla="*/ 123539 w 647700"/>
                <a:gd name="connsiteY13" fmla="*/ 484008 h 752475"/>
                <a:gd name="connsiteX14" fmla="*/ 125444 w 647700"/>
                <a:gd name="connsiteY14" fmla="*/ 478389 h 752475"/>
                <a:gd name="connsiteX15" fmla="*/ 131350 w 647700"/>
                <a:gd name="connsiteY15" fmla="*/ 453814 h 752475"/>
                <a:gd name="connsiteX16" fmla="*/ 134112 w 647700"/>
                <a:gd name="connsiteY16" fmla="*/ 449433 h 752475"/>
                <a:gd name="connsiteX17" fmla="*/ 126206 w 647700"/>
                <a:gd name="connsiteY17" fmla="*/ 395331 h 752475"/>
                <a:gd name="connsiteX18" fmla="*/ 121729 w 647700"/>
                <a:gd name="connsiteY18" fmla="*/ 338752 h 752475"/>
                <a:gd name="connsiteX19" fmla="*/ 109442 w 647700"/>
                <a:gd name="connsiteY19" fmla="*/ 292842 h 752475"/>
                <a:gd name="connsiteX20" fmla="*/ 125825 w 647700"/>
                <a:gd name="connsiteY20" fmla="*/ 260266 h 752475"/>
                <a:gd name="connsiteX21" fmla="*/ 130588 w 647700"/>
                <a:gd name="connsiteY21" fmla="*/ 205497 h 752475"/>
                <a:gd name="connsiteX22" fmla="*/ 130493 w 647700"/>
                <a:gd name="connsiteY22" fmla="*/ 204545 h 752475"/>
                <a:gd name="connsiteX23" fmla="*/ 120872 w 647700"/>
                <a:gd name="connsiteY23" fmla="*/ 177018 h 752475"/>
                <a:gd name="connsiteX24" fmla="*/ 149924 w 647700"/>
                <a:gd name="connsiteY24" fmla="*/ 141489 h 752475"/>
                <a:gd name="connsiteX25" fmla="*/ 152400 w 647700"/>
                <a:gd name="connsiteY25" fmla="*/ 140727 h 752475"/>
                <a:gd name="connsiteX26" fmla="*/ 160115 w 647700"/>
                <a:gd name="connsiteY26" fmla="*/ 132631 h 752475"/>
                <a:gd name="connsiteX27" fmla="*/ 198406 w 647700"/>
                <a:gd name="connsiteY27" fmla="*/ 94341 h 752475"/>
                <a:gd name="connsiteX28" fmla="*/ 216313 w 647700"/>
                <a:gd name="connsiteY28" fmla="*/ 93007 h 752475"/>
                <a:gd name="connsiteX29" fmla="*/ 217646 w 647700"/>
                <a:gd name="connsiteY29" fmla="*/ 75576 h 752475"/>
                <a:gd name="connsiteX30" fmla="*/ 248698 w 647700"/>
                <a:gd name="connsiteY30" fmla="*/ 37286 h 752475"/>
                <a:gd name="connsiteX31" fmla="*/ 325850 w 647700"/>
                <a:gd name="connsiteY31" fmla="*/ 8901 h 752475"/>
                <a:gd name="connsiteX32" fmla="*/ 444341 w 647700"/>
                <a:gd name="connsiteY32" fmla="*/ 40239 h 752475"/>
                <a:gd name="connsiteX33" fmla="*/ 450628 w 647700"/>
                <a:gd name="connsiteY33" fmla="*/ 42429 h 752475"/>
                <a:gd name="connsiteX34" fmla="*/ 472345 w 647700"/>
                <a:gd name="connsiteY34" fmla="*/ 47859 h 752475"/>
                <a:gd name="connsiteX35" fmla="*/ 489966 w 647700"/>
                <a:gd name="connsiteY35" fmla="*/ 76053 h 752475"/>
                <a:gd name="connsiteX36" fmla="*/ 489966 w 647700"/>
                <a:gd name="connsiteY36" fmla="*/ 78815 h 752475"/>
                <a:gd name="connsiteX37" fmla="*/ 505968 w 647700"/>
                <a:gd name="connsiteY37" fmla="*/ 89959 h 752475"/>
                <a:gd name="connsiteX38" fmla="*/ 512445 w 647700"/>
                <a:gd name="connsiteY38" fmla="*/ 120153 h 752475"/>
                <a:gd name="connsiteX39" fmla="*/ 517112 w 647700"/>
                <a:gd name="connsiteY39" fmla="*/ 127964 h 752475"/>
                <a:gd name="connsiteX40" fmla="*/ 538639 w 647700"/>
                <a:gd name="connsiteY40" fmla="*/ 147395 h 752475"/>
                <a:gd name="connsiteX41" fmla="*/ 542544 w 647700"/>
                <a:gd name="connsiteY41" fmla="*/ 164064 h 752475"/>
                <a:gd name="connsiteX42" fmla="*/ 546163 w 647700"/>
                <a:gd name="connsiteY42" fmla="*/ 171588 h 752475"/>
                <a:gd name="connsiteX43" fmla="*/ 551783 w 647700"/>
                <a:gd name="connsiteY43" fmla="*/ 196258 h 752475"/>
                <a:gd name="connsiteX44" fmla="*/ 547973 w 647700"/>
                <a:gd name="connsiteY44" fmla="*/ 211403 h 752475"/>
                <a:gd name="connsiteX45" fmla="*/ 549307 w 647700"/>
                <a:gd name="connsiteY45" fmla="*/ 216356 h 752475"/>
                <a:gd name="connsiteX46" fmla="*/ 558927 w 647700"/>
                <a:gd name="connsiteY46" fmla="*/ 243121 h 752475"/>
                <a:gd name="connsiteX47" fmla="*/ 560546 w 647700"/>
                <a:gd name="connsiteY47" fmla="*/ 249408 h 752475"/>
                <a:gd name="connsiteX48" fmla="*/ 565595 w 647700"/>
                <a:gd name="connsiteY48" fmla="*/ 265029 h 752475"/>
                <a:gd name="connsiteX49" fmla="*/ 566452 w 647700"/>
                <a:gd name="connsiteY49" fmla="*/ 298938 h 752475"/>
                <a:gd name="connsiteX50" fmla="*/ 563880 w 647700"/>
                <a:gd name="connsiteY50" fmla="*/ 332085 h 752475"/>
                <a:gd name="connsiteX51" fmla="*/ 565213 w 647700"/>
                <a:gd name="connsiteY51" fmla="*/ 336276 h 752475"/>
                <a:gd name="connsiteX52" fmla="*/ 570547 w 647700"/>
                <a:gd name="connsiteY52" fmla="*/ 347706 h 752475"/>
                <a:gd name="connsiteX53" fmla="*/ 568547 w 647700"/>
                <a:gd name="connsiteY53" fmla="*/ 372185 h 752475"/>
                <a:gd name="connsiteX54" fmla="*/ 569405 w 647700"/>
                <a:gd name="connsiteY54" fmla="*/ 377138 h 752475"/>
                <a:gd name="connsiteX55" fmla="*/ 574738 w 647700"/>
                <a:gd name="connsiteY55" fmla="*/ 406665 h 752475"/>
                <a:gd name="connsiteX56" fmla="*/ 571119 w 647700"/>
                <a:gd name="connsiteY56" fmla="*/ 422953 h 752475"/>
                <a:gd name="connsiteX57" fmla="*/ 571500 w 647700"/>
                <a:gd name="connsiteY57" fmla="*/ 428001 h 752475"/>
                <a:gd name="connsiteX58" fmla="*/ 575215 w 647700"/>
                <a:gd name="connsiteY58" fmla="*/ 464673 h 752475"/>
                <a:gd name="connsiteX59" fmla="*/ 568452 w 647700"/>
                <a:gd name="connsiteY59" fmla="*/ 477722 h 752475"/>
                <a:gd name="connsiteX60" fmla="*/ 576739 w 647700"/>
                <a:gd name="connsiteY60" fmla="*/ 518394 h 752475"/>
                <a:gd name="connsiteX61" fmla="*/ 533210 w 647700"/>
                <a:gd name="connsiteY61" fmla="*/ 524394 h 752475"/>
                <a:gd name="connsiteX62" fmla="*/ 523304 w 647700"/>
                <a:gd name="connsiteY62" fmla="*/ 542778 h 752475"/>
                <a:gd name="connsiteX63" fmla="*/ 503968 w 647700"/>
                <a:gd name="connsiteY63" fmla="*/ 552017 h 752475"/>
                <a:gd name="connsiteX64" fmla="*/ 481203 w 647700"/>
                <a:gd name="connsiteY64" fmla="*/ 544206 h 752475"/>
                <a:gd name="connsiteX65" fmla="*/ 471583 w 647700"/>
                <a:gd name="connsiteY65" fmla="*/ 523061 h 752475"/>
                <a:gd name="connsiteX66" fmla="*/ 431387 w 647700"/>
                <a:gd name="connsiteY66" fmla="*/ 514869 h 752475"/>
                <a:gd name="connsiteX67" fmla="*/ 411575 w 647700"/>
                <a:gd name="connsiteY67" fmla="*/ 530014 h 752475"/>
                <a:gd name="connsiteX68" fmla="*/ 478441 w 647700"/>
                <a:gd name="connsiteY68" fmla="*/ 555160 h 752475"/>
                <a:gd name="connsiteX69" fmla="*/ 548640 w 647700"/>
                <a:gd name="connsiteY69" fmla="*/ 582402 h 752475"/>
                <a:gd name="connsiteX70" fmla="*/ 596932 w 647700"/>
                <a:gd name="connsiteY70" fmla="*/ 613358 h 752475"/>
                <a:gd name="connsiteX71" fmla="*/ 630079 w 647700"/>
                <a:gd name="connsiteY71" fmla="*/ 669746 h 752475"/>
                <a:gd name="connsiteX72" fmla="*/ 641604 w 647700"/>
                <a:gd name="connsiteY72" fmla="*/ 74642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47700" h="752475">
                  <a:moveTo>
                    <a:pt x="641604" y="746422"/>
                  </a:moveTo>
                  <a:cubicBezTo>
                    <a:pt x="429863" y="746422"/>
                    <a:pt x="218885" y="746422"/>
                    <a:pt x="7144" y="746422"/>
                  </a:cubicBezTo>
                  <a:cubicBezTo>
                    <a:pt x="7620" y="737183"/>
                    <a:pt x="7620" y="728039"/>
                    <a:pt x="8572" y="719085"/>
                  </a:cubicBezTo>
                  <a:cubicBezTo>
                    <a:pt x="10573" y="700702"/>
                    <a:pt x="13906" y="682605"/>
                    <a:pt x="20384" y="665079"/>
                  </a:cubicBezTo>
                  <a:cubicBezTo>
                    <a:pt x="31813" y="634408"/>
                    <a:pt x="49625" y="608119"/>
                    <a:pt x="79438" y="591736"/>
                  </a:cubicBezTo>
                  <a:cubicBezTo>
                    <a:pt x="94393" y="583545"/>
                    <a:pt x="110966" y="578211"/>
                    <a:pt x="126968" y="571829"/>
                  </a:cubicBezTo>
                  <a:cubicBezTo>
                    <a:pt x="156781" y="560018"/>
                    <a:pt x="186690" y="548397"/>
                    <a:pt x="216789" y="536586"/>
                  </a:cubicBezTo>
                  <a:cubicBezTo>
                    <a:pt x="214503" y="533253"/>
                    <a:pt x="212217" y="530109"/>
                    <a:pt x="209836" y="526585"/>
                  </a:cubicBezTo>
                  <a:cubicBezTo>
                    <a:pt x="204978" y="535253"/>
                    <a:pt x="197263" y="540301"/>
                    <a:pt x="187357" y="541730"/>
                  </a:cubicBezTo>
                  <a:cubicBezTo>
                    <a:pt x="177355" y="543159"/>
                    <a:pt x="168878" y="539730"/>
                    <a:pt x="162687" y="533824"/>
                  </a:cubicBezTo>
                  <a:cubicBezTo>
                    <a:pt x="156305" y="537063"/>
                    <a:pt x="150590" y="541063"/>
                    <a:pt x="144304" y="542968"/>
                  </a:cubicBezTo>
                  <a:cubicBezTo>
                    <a:pt x="132779" y="546397"/>
                    <a:pt x="122872" y="542492"/>
                    <a:pt x="115062" y="533919"/>
                  </a:cubicBezTo>
                  <a:cubicBezTo>
                    <a:pt x="107633" y="525823"/>
                    <a:pt x="105918" y="516298"/>
                    <a:pt x="109442" y="506106"/>
                  </a:cubicBezTo>
                  <a:cubicBezTo>
                    <a:pt x="112300" y="497629"/>
                    <a:pt x="116777" y="490200"/>
                    <a:pt x="123539" y="484008"/>
                  </a:cubicBezTo>
                  <a:cubicBezTo>
                    <a:pt x="124873" y="482770"/>
                    <a:pt x="125635" y="480198"/>
                    <a:pt x="125444" y="478389"/>
                  </a:cubicBezTo>
                  <a:cubicBezTo>
                    <a:pt x="124492" y="469530"/>
                    <a:pt x="126968" y="461434"/>
                    <a:pt x="131350" y="453814"/>
                  </a:cubicBezTo>
                  <a:cubicBezTo>
                    <a:pt x="132207" y="452290"/>
                    <a:pt x="133255" y="450861"/>
                    <a:pt x="134112" y="449433"/>
                  </a:cubicBezTo>
                  <a:cubicBezTo>
                    <a:pt x="115062" y="437622"/>
                    <a:pt x="114205" y="415905"/>
                    <a:pt x="126206" y="395331"/>
                  </a:cubicBezTo>
                  <a:cubicBezTo>
                    <a:pt x="106394" y="383139"/>
                    <a:pt x="108966" y="357897"/>
                    <a:pt x="121729" y="338752"/>
                  </a:cubicBezTo>
                  <a:cubicBezTo>
                    <a:pt x="106299" y="326274"/>
                    <a:pt x="105728" y="309891"/>
                    <a:pt x="109442" y="292842"/>
                  </a:cubicBezTo>
                  <a:cubicBezTo>
                    <a:pt x="112014" y="280745"/>
                    <a:pt x="117538" y="269791"/>
                    <a:pt x="125825" y="260266"/>
                  </a:cubicBezTo>
                  <a:cubicBezTo>
                    <a:pt x="106109" y="243693"/>
                    <a:pt x="108013" y="222166"/>
                    <a:pt x="130588" y="205497"/>
                  </a:cubicBezTo>
                  <a:cubicBezTo>
                    <a:pt x="130588" y="205212"/>
                    <a:pt x="130683" y="204640"/>
                    <a:pt x="130493" y="204545"/>
                  </a:cubicBezTo>
                  <a:cubicBezTo>
                    <a:pt x="119539" y="197877"/>
                    <a:pt x="117824" y="188067"/>
                    <a:pt x="120872" y="177018"/>
                  </a:cubicBezTo>
                  <a:cubicBezTo>
                    <a:pt x="125254" y="161206"/>
                    <a:pt x="133445" y="148157"/>
                    <a:pt x="149924" y="141489"/>
                  </a:cubicBezTo>
                  <a:cubicBezTo>
                    <a:pt x="150781" y="141204"/>
                    <a:pt x="151638" y="140537"/>
                    <a:pt x="152400" y="140727"/>
                  </a:cubicBezTo>
                  <a:cubicBezTo>
                    <a:pt x="159353" y="141870"/>
                    <a:pt x="160306" y="138346"/>
                    <a:pt x="160115" y="132631"/>
                  </a:cubicBezTo>
                  <a:cubicBezTo>
                    <a:pt x="159449" y="108247"/>
                    <a:pt x="177927" y="97008"/>
                    <a:pt x="198406" y="94341"/>
                  </a:cubicBezTo>
                  <a:cubicBezTo>
                    <a:pt x="204311" y="93579"/>
                    <a:pt x="210312" y="93388"/>
                    <a:pt x="216313" y="93007"/>
                  </a:cubicBezTo>
                  <a:cubicBezTo>
                    <a:pt x="216694" y="87292"/>
                    <a:pt x="216218" y="81196"/>
                    <a:pt x="217646" y="75576"/>
                  </a:cubicBezTo>
                  <a:cubicBezTo>
                    <a:pt x="221837" y="58336"/>
                    <a:pt x="234125" y="46811"/>
                    <a:pt x="248698" y="37286"/>
                  </a:cubicBezTo>
                  <a:cubicBezTo>
                    <a:pt x="272034" y="21951"/>
                    <a:pt x="298037" y="13188"/>
                    <a:pt x="325850" y="8901"/>
                  </a:cubicBezTo>
                  <a:cubicBezTo>
                    <a:pt x="370237" y="2139"/>
                    <a:pt x="408908" y="15378"/>
                    <a:pt x="444341" y="40239"/>
                  </a:cubicBezTo>
                  <a:cubicBezTo>
                    <a:pt x="446056" y="41477"/>
                    <a:pt x="448437" y="41953"/>
                    <a:pt x="450628" y="42429"/>
                  </a:cubicBezTo>
                  <a:cubicBezTo>
                    <a:pt x="457962" y="44144"/>
                    <a:pt x="466344" y="44144"/>
                    <a:pt x="472345" y="47859"/>
                  </a:cubicBezTo>
                  <a:cubicBezTo>
                    <a:pt x="482441" y="54050"/>
                    <a:pt x="488347" y="64146"/>
                    <a:pt x="489966" y="76053"/>
                  </a:cubicBezTo>
                  <a:cubicBezTo>
                    <a:pt x="490156" y="77291"/>
                    <a:pt x="489966" y="78529"/>
                    <a:pt x="489966" y="78815"/>
                  </a:cubicBezTo>
                  <a:cubicBezTo>
                    <a:pt x="495776" y="82720"/>
                    <a:pt x="501777" y="85578"/>
                    <a:pt x="505968" y="89959"/>
                  </a:cubicBezTo>
                  <a:cubicBezTo>
                    <a:pt x="514064" y="98436"/>
                    <a:pt x="514826" y="109390"/>
                    <a:pt x="512445" y="120153"/>
                  </a:cubicBezTo>
                  <a:cubicBezTo>
                    <a:pt x="511302" y="125106"/>
                    <a:pt x="513588" y="126916"/>
                    <a:pt x="517112" y="127964"/>
                  </a:cubicBezTo>
                  <a:cubicBezTo>
                    <a:pt x="527495" y="131202"/>
                    <a:pt x="534448" y="138251"/>
                    <a:pt x="538639" y="147395"/>
                  </a:cubicBezTo>
                  <a:cubicBezTo>
                    <a:pt x="541020" y="152538"/>
                    <a:pt x="541020" y="158539"/>
                    <a:pt x="542544" y="164064"/>
                  </a:cubicBezTo>
                  <a:cubicBezTo>
                    <a:pt x="543211" y="166731"/>
                    <a:pt x="544259" y="169683"/>
                    <a:pt x="546163" y="171588"/>
                  </a:cubicBezTo>
                  <a:cubicBezTo>
                    <a:pt x="553593" y="178732"/>
                    <a:pt x="552831" y="187590"/>
                    <a:pt x="551783" y="196258"/>
                  </a:cubicBezTo>
                  <a:cubicBezTo>
                    <a:pt x="551212" y="201402"/>
                    <a:pt x="549021" y="206259"/>
                    <a:pt x="547973" y="211403"/>
                  </a:cubicBezTo>
                  <a:cubicBezTo>
                    <a:pt x="547688" y="212927"/>
                    <a:pt x="548164" y="215499"/>
                    <a:pt x="549307" y="216356"/>
                  </a:cubicBezTo>
                  <a:cubicBezTo>
                    <a:pt x="558355" y="223404"/>
                    <a:pt x="560451" y="232453"/>
                    <a:pt x="558927" y="243121"/>
                  </a:cubicBezTo>
                  <a:cubicBezTo>
                    <a:pt x="558641" y="245121"/>
                    <a:pt x="559213" y="247788"/>
                    <a:pt x="560546" y="249408"/>
                  </a:cubicBezTo>
                  <a:cubicBezTo>
                    <a:pt x="564166" y="254170"/>
                    <a:pt x="565880" y="259218"/>
                    <a:pt x="565595" y="265029"/>
                  </a:cubicBezTo>
                  <a:cubicBezTo>
                    <a:pt x="564928" y="276363"/>
                    <a:pt x="563689" y="287603"/>
                    <a:pt x="566452" y="298938"/>
                  </a:cubicBezTo>
                  <a:cubicBezTo>
                    <a:pt x="569214" y="310177"/>
                    <a:pt x="566642" y="321131"/>
                    <a:pt x="563880" y="332085"/>
                  </a:cubicBezTo>
                  <a:cubicBezTo>
                    <a:pt x="563594" y="333323"/>
                    <a:pt x="564547" y="334942"/>
                    <a:pt x="565213" y="336276"/>
                  </a:cubicBezTo>
                  <a:cubicBezTo>
                    <a:pt x="567023" y="340086"/>
                    <a:pt x="570452" y="343896"/>
                    <a:pt x="570547" y="347706"/>
                  </a:cubicBezTo>
                  <a:cubicBezTo>
                    <a:pt x="570738" y="355802"/>
                    <a:pt x="569214" y="363993"/>
                    <a:pt x="568547" y="372185"/>
                  </a:cubicBezTo>
                  <a:cubicBezTo>
                    <a:pt x="568452" y="373804"/>
                    <a:pt x="568452" y="376090"/>
                    <a:pt x="569405" y="377138"/>
                  </a:cubicBezTo>
                  <a:cubicBezTo>
                    <a:pt x="577120" y="385996"/>
                    <a:pt x="575977" y="396474"/>
                    <a:pt x="574738" y="406665"/>
                  </a:cubicBezTo>
                  <a:cubicBezTo>
                    <a:pt x="574072" y="412190"/>
                    <a:pt x="572262" y="417524"/>
                    <a:pt x="571119" y="422953"/>
                  </a:cubicBezTo>
                  <a:cubicBezTo>
                    <a:pt x="570833" y="424572"/>
                    <a:pt x="570547" y="427049"/>
                    <a:pt x="571500" y="428001"/>
                  </a:cubicBezTo>
                  <a:cubicBezTo>
                    <a:pt x="582739" y="439336"/>
                    <a:pt x="579787" y="452004"/>
                    <a:pt x="575215" y="464673"/>
                  </a:cubicBezTo>
                  <a:cubicBezTo>
                    <a:pt x="573500" y="469245"/>
                    <a:pt x="570738" y="473340"/>
                    <a:pt x="568452" y="477722"/>
                  </a:cubicBezTo>
                  <a:cubicBezTo>
                    <a:pt x="582739" y="487533"/>
                    <a:pt x="586359" y="504678"/>
                    <a:pt x="576739" y="518394"/>
                  </a:cubicBezTo>
                  <a:cubicBezTo>
                    <a:pt x="566833" y="532395"/>
                    <a:pt x="550259" y="534396"/>
                    <a:pt x="533210" y="524394"/>
                  </a:cubicBezTo>
                  <a:cubicBezTo>
                    <a:pt x="529971" y="530490"/>
                    <a:pt x="527495" y="537253"/>
                    <a:pt x="523304" y="542778"/>
                  </a:cubicBezTo>
                  <a:cubicBezTo>
                    <a:pt x="518827" y="548683"/>
                    <a:pt x="511778" y="551541"/>
                    <a:pt x="503968" y="552017"/>
                  </a:cubicBezTo>
                  <a:cubicBezTo>
                    <a:pt x="495205" y="552588"/>
                    <a:pt x="487680" y="550017"/>
                    <a:pt x="481203" y="544206"/>
                  </a:cubicBezTo>
                  <a:cubicBezTo>
                    <a:pt x="474821" y="538491"/>
                    <a:pt x="472535" y="531157"/>
                    <a:pt x="471583" y="523061"/>
                  </a:cubicBezTo>
                  <a:cubicBezTo>
                    <a:pt x="456724" y="529347"/>
                    <a:pt x="442531" y="528490"/>
                    <a:pt x="431387" y="514869"/>
                  </a:cubicBezTo>
                  <a:cubicBezTo>
                    <a:pt x="424815" y="519918"/>
                    <a:pt x="418147" y="524966"/>
                    <a:pt x="411575" y="530014"/>
                  </a:cubicBezTo>
                  <a:cubicBezTo>
                    <a:pt x="433292" y="538110"/>
                    <a:pt x="455867" y="546492"/>
                    <a:pt x="478441" y="555160"/>
                  </a:cubicBezTo>
                  <a:cubicBezTo>
                    <a:pt x="501872" y="564114"/>
                    <a:pt x="525018" y="573924"/>
                    <a:pt x="548640" y="582402"/>
                  </a:cubicBezTo>
                  <a:cubicBezTo>
                    <a:pt x="567404" y="589164"/>
                    <a:pt x="583406" y="599356"/>
                    <a:pt x="596932" y="613358"/>
                  </a:cubicBezTo>
                  <a:cubicBezTo>
                    <a:pt x="612648" y="629646"/>
                    <a:pt x="622935" y="648791"/>
                    <a:pt x="630079" y="669746"/>
                  </a:cubicBezTo>
                  <a:cubicBezTo>
                    <a:pt x="638366" y="694225"/>
                    <a:pt x="640937" y="719847"/>
                    <a:pt x="641604" y="746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54882CE-5E8F-6C43-81CF-4052FBF1FDA1}"/>
                </a:ext>
              </a:extLst>
            </p:cNvPr>
            <p:cNvSpPr/>
            <p:nvPr/>
          </p:nvSpPr>
          <p:spPr>
            <a:xfrm>
              <a:off x="16662241" y="5755438"/>
              <a:ext cx="647700" cy="752475"/>
            </a:xfrm>
            <a:custGeom>
              <a:avLst/>
              <a:gdLst>
                <a:gd name="connsiteX0" fmla="*/ 641604 w 647700"/>
                <a:gd name="connsiteY0" fmla="*/ 746422 h 752475"/>
                <a:gd name="connsiteX1" fmla="*/ 7144 w 647700"/>
                <a:gd name="connsiteY1" fmla="*/ 746422 h 752475"/>
                <a:gd name="connsiteX2" fmla="*/ 8572 w 647700"/>
                <a:gd name="connsiteY2" fmla="*/ 719085 h 752475"/>
                <a:gd name="connsiteX3" fmla="*/ 20384 w 647700"/>
                <a:gd name="connsiteY3" fmla="*/ 665079 h 752475"/>
                <a:gd name="connsiteX4" fmla="*/ 79438 w 647700"/>
                <a:gd name="connsiteY4" fmla="*/ 591736 h 752475"/>
                <a:gd name="connsiteX5" fmla="*/ 126968 w 647700"/>
                <a:gd name="connsiteY5" fmla="*/ 571829 h 752475"/>
                <a:gd name="connsiteX6" fmla="*/ 216789 w 647700"/>
                <a:gd name="connsiteY6" fmla="*/ 536586 h 752475"/>
                <a:gd name="connsiteX7" fmla="*/ 209836 w 647700"/>
                <a:gd name="connsiteY7" fmla="*/ 526585 h 752475"/>
                <a:gd name="connsiteX8" fmla="*/ 187357 w 647700"/>
                <a:gd name="connsiteY8" fmla="*/ 541730 h 752475"/>
                <a:gd name="connsiteX9" fmla="*/ 162687 w 647700"/>
                <a:gd name="connsiteY9" fmla="*/ 533824 h 752475"/>
                <a:gd name="connsiteX10" fmla="*/ 144304 w 647700"/>
                <a:gd name="connsiteY10" fmla="*/ 542968 h 752475"/>
                <a:gd name="connsiteX11" fmla="*/ 115062 w 647700"/>
                <a:gd name="connsiteY11" fmla="*/ 533919 h 752475"/>
                <a:gd name="connsiteX12" fmla="*/ 109442 w 647700"/>
                <a:gd name="connsiteY12" fmla="*/ 506107 h 752475"/>
                <a:gd name="connsiteX13" fmla="*/ 123539 w 647700"/>
                <a:gd name="connsiteY13" fmla="*/ 484008 h 752475"/>
                <a:gd name="connsiteX14" fmla="*/ 125444 w 647700"/>
                <a:gd name="connsiteY14" fmla="*/ 478389 h 752475"/>
                <a:gd name="connsiteX15" fmla="*/ 131350 w 647700"/>
                <a:gd name="connsiteY15" fmla="*/ 453814 h 752475"/>
                <a:gd name="connsiteX16" fmla="*/ 134112 w 647700"/>
                <a:gd name="connsiteY16" fmla="*/ 449433 h 752475"/>
                <a:gd name="connsiteX17" fmla="*/ 126206 w 647700"/>
                <a:gd name="connsiteY17" fmla="*/ 395331 h 752475"/>
                <a:gd name="connsiteX18" fmla="*/ 121729 w 647700"/>
                <a:gd name="connsiteY18" fmla="*/ 338752 h 752475"/>
                <a:gd name="connsiteX19" fmla="*/ 109442 w 647700"/>
                <a:gd name="connsiteY19" fmla="*/ 292842 h 752475"/>
                <a:gd name="connsiteX20" fmla="*/ 125825 w 647700"/>
                <a:gd name="connsiteY20" fmla="*/ 260266 h 752475"/>
                <a:gd name="connsiteX21" fmla="*/ 130588 w 647700"/>
                <a:gd name="connsiteY21" fmla="*/ 205498 h 752475"/>
                <a:gd name="connsiteX22" fmla="*/ 130493 w 647700"/>
                <a:gd name="connsiteY22" fmla="*/ 204545 h 752475"/>
                <a:gd name="connsiteX23" fmla="*/ 120872 w 647700"/>
                <a:gd name="connsiteY23" fmla="*/ 177018 h 752475"/>
                <a:gd name="connsiteX24" fmla="*/ 149924 w 647700"/>
                <a:gd name="connsiteY24" fmla="*/ 141490 h 752475"/>
                <a:gd name="connsiteX25" fmla="*/ 152400 w 647700"/>
                <a:gd name="connsiteY25" fmla="*/ 140727 h 752475"/>
                <a:gd name="connsiteX26" fmla="*/ 160115 w 647700"/>
                <a:gd name="connsiteY26" fmla="*/ 132631 h 752475"/>
                <a:gd name="connsiteX27" fmla="*/ 198406 w 647700"/>
                <a:gd name="connsiteY27" fmla="*/ 94341 h 752475"/>
                <a:gd name="connsiteX28" fmla="*/ 216313 w 647700"/>
                <a:gd name="connsiteY28" fmla="*/ 93007 h 752475"/>
                <a:gd name="connsiteX29" fmla="*/ 217646 w 647700"/>
                <a:gd name="connsiteY29" fmla="*/ 75576 h 752475"/>
                <a:gd name="connsiteX30" fmla="*/ 248698 w 647700"/>
                <a:gd name="connsiteY30" fmla="*/ 37286 h 752475"/>
                <a:gd name="connsiteX31" fmla="*/ 325850 w 647700"/>
                <a:gd name="connsiteY31" fmla="*/ 8901 h 752475"/>
                <a:gd name="connsiteX32" fmla="*/ 444341 w 647700"/>
                <a:gd name="connsiteY32" fmla="*/ 40239 h 752475"/>
                <a:gd name="connsiteX33" fmla="*/ 450628 w 647700"/>
                <a:gd name="connsiteY33" fmla="*/ 42430 h 752475"/>
                <a:gd name="connsiteX34" fmla="*/ 472345 w 647700"/>
                <a:gd name="connsiteY34" fmla="*/ 47859 h 752475"/>
                <a:gd name="connsiteX35" fmla="*/ 489966 w 647700"/>
                <a:gd name="connsiteY35" fmla="*/ 76053 h 752475"/>
                <a:gd name="connsiteX36" fmla="*/ 489966 w 647700"/>
                <a:gd name="connsiteY36" fmla="*/ 78815 h 752475"/>
                <a:gd name="connsiteX37" fmla="*/ 505968 w 647700"/>
                <a:gd name="connsiteY37" fmla="*/ 89959 h 752475"/>
                <a:gd name="connsiteX38" fmla="*/ 512445 w 647700"/>
                <a:gd name="connsiteY38" fmla="*/ 120153 h 752475"/>
                <a:gd name="connsiteX39" fmla="*/ 517112 w 647700"/>
                <a:gd name="connsiteY39" fmla="*/ 127964 h 752475"/>
                <a:gd name="connsiteX40" fmla="*/ 538639 w 647700"/>
                <a:gd name="connsiteY40" fmla="*/ 147395 h 752475"/>
                <a:gd name="connsiteX41" fmla="*/ 542544 w 647700"/>
                <a:gd name="connsiteY41" fmla="*/ 164064 h 752475"/>
                <a:gd name="connsiteX42" fmla="*/ 546163 w 647700"/>
                <a:gd name="connsiteY42" fmla="*/ 171589 h 752475"/>
                <a:gd name="connsiteX43" fmla="*/ 551783 w 647700"/>
                <a:gd name="connsiteY43" fmla="*/ 196258 h 752475"/>
                <a:gd name="connsiteX44" fmla="*/ 547973 w 647700"/>
                <a:gd name="connsiteY44" fmla="*/ 211403 h 752475"/>
                <a:gd name="connsiteX45" fmla="*/ 549307 w 647700"/>
                <a:gd name="connsiteY45" fmla="*/ 216356 h 752475"/>
                <a:gd name="connsiteX46" fmla="*/ 558927 w 647700"/>
                <a:gd name="connsiteY46" fmla="*/ 243121 h 752475"/>
                <a:gd name="connsiteX47" fmla="*/ 560546 w 647700"/>
                <a:gd name="connsiteY47" fmla="*/ 249408 h 752475"/>
                <a:gd name="connsiteX48" fmla="*/ 565595 w 647700"/>
                <a:gd name="connsiteY48" fmla="*/ 265029 h 752475"/>
                <a:gd name="connsiteX49" fmla="*/ 566452 w 647700"/>
                <a:gd name="connsiteY49" fmla="*/ 298938 h 752475"/>
                <a:gd name="connsiteX50" fmla="*/ 563880 w 647700"/>
                <a:gd name="connsiteY50" fmla="*/ 332085 h 752475"/>
                <a:gd name="connsiteX51" fmla="*/ 565213 w 647700"/>
                <a:gd name="connsiteY51" fmla="*/ 336276 h 752475"/>
                <a:gd name="connsiteX52" fmla="*/ 570547 w 647700"/>
                <a:gd name="connsiteY52" fmla="*/ 347706 h 752475"/>
                <a:gd name="connsiteX53" fmla="*/ 568547 w 647700"/>
                <a:gd name="connsiteY53" fmla="*/ 372185 h 752475"/>
                <a:gd name="connsiteX54" fmla="*/ 569405 w 647700"/>
                <a:gd name="connsiteY54" fmla="*/ 377138 h 752475"/>
                <a:gd name="connsiteX55" fmla="*/ 574738 w 647700"/>
                <a:gd name="connsiteY55" fmla="*/ 406665 h 752475"/>
                <a:gd name="connsiteX56" fmla="*/ 571119 w 647700"/>
                <a:gd name="connsiteY56" fmla="*/ 422953 h 752475"/>
                <a:gd name="connsiteX57" fmla="*/ 571500 w 647700"/>
                <a:gd name="connsiteY57" fmla="*/ 428001 h 752475"/>
                <a:gd name="connsiteX58" fmla="*/ 575215 w 647700"/>
                <a:gd name="connsiteY58" fmla="*/ 464673 h 752475"/>
                <a:gd name="connsiteX59" fmla="*/ 568452 w 647700"/>
                <a:gd name="connsiteY59" fmla="*/ 477722 h 752475"/>
                <a:gd name="connsiteX60" fmla="*/ 576739 w 647700"/>
                <a:gd name="connsiteY60" fmla="*/ 518394 h 752475"/>
                <a:gd name="connsiteX61" fmla="*/ 533210 w 647700"/>
                <a:gd name="connsiteY61" fmla="*/ 524394 h 752475"/>
                <a:gd name="connsiteX62" fmla="*/ 523304 w 647700"/>
                <a:gd name="connsiteY62" fmla="*/ 542778 h 752475"/>
                <a:gd name="connsiteX63" fmla="*/ 503968 w 647700"/>
                <a:gd name="connsiteY63" fmla="*/ 552017 h 752475"/>
                <a:gd name="connsiteX64" fmla="*/ 481203 w 647700"/>
                <a:gd name="connsiteY64" fmla="*/ 544207 h 752475"/>
                <a:gd name="connsiteX65" fmla="*/ 471583 w 647700"/>
                <a:gd name="connsiteY65" fmla="*/ 523061 h 752475"/>
                <a:gd name="connsiteX66" fmla="*/ 431387 w 647700"/>
                <a:gd name="connsiteY66" fmla="*/ 514869 h 752475"/>
                <a:gd name="connsiteX67" fmla="*/ 411575 w 647700"/>
                <a:gd name="connsiteY67" fmla="*/ 530014 h 752475"/>
                <a:gd name="connsiteX68" fmla="*/ 478441 w 647700"/>
                <a:gd name="connsiteY68" fmla="*/ 555160 h 752475"/>
                <a:gd name="connsiteX69" fmla="*/ 548640 w 647700"/>
                <a:gd name="connsiteY69" fmla="*/ 582402 h 752475"/>
                <a:gd name="connsiteX70" fmla="*/ 596932 w 647700"/>
                <a:gd name="connsiteY70" fmla="*/ 613358 h 752475"/>
                <a:gd name="connsiteX71" fmla="*/ 630079 w 647700"/>
                <a:gd name="connsiteY71" fmla="*/ 669746 h 752475"/>
                <a:gd name="connsiteX72" fmla="*/ 641604 w 647700"/>
                <a:gd name="connsiteY72" fmla="*/ 74642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47700" h="752475">
                  <a:moveTo>
                    <a:pt x="641604" y="746422"/>
                  </a:moveTo>
                  <a:cubicBezTo>
                    <a:pt x="429863" y="746422"/>
                    <a:pt x="218885" y="746422"/>
                    <a:pt x="7144" y="746422"/>
                  </a:cubicBezTo>
                  <a:cubicBezTo>
                    <a:pt x="7620" y="737183"/>
                    <a:pt x="7620" y="728039"/>
                    <a:pt x="8572" y="719085"/>
                  </a:cubicBezTo>
                  <a:cubicBezTo>
                    <a:pt x="10573" y="700702"/>
                    <a:pt x="13906" y="682605"/>
                    <a:pt x="20384" y="665079"/>
                  </a:cubicBezTo>
                  <a:cubicBezTo>
                    <a:pt x="31813" y="634408"/>
                    <a:pt x="49625" y="608119"/>
                    <a:pt x="79438" y="591736"/>
                  </a:cubicBezTo>
                  <a:cubicBezTo>
                    <a:pt x="94393" y="583545"/>
                    <a:pt x="110966" y="578211"/>
                    <a:pt x="126968" y="571829"/>
                  </a:cubicBezTo>
                  <a:cubicBezTo>
                    <a:pt x="156781" y="560018"/>
                    <a:pt x="186690" y="548398"/>
                    <a:pt x="216789" y="536586"/>
                  </a:cubicBezTo>
                  <a:cubicBezTo>
                    <a:pt x="214503" y="533253"/>
                    <a:pt x="212217" y="530109"/>
                    <a:pt x="209836" y="526585"/>
                  </a:cubicBezTo>
                  <a:cubicBezTo>
                    <a:pt x="204978" y="535253"/>
                    <a:pt x="197263" y="540301"/>
                    <a:pt x="187357" y="541730"/>
                  </a:cubicBezTo>
                  <a:cubicBezTo>
                    <a:pt x="177355" y="543159"/>
                    <a:pt x="168878" y="539730"/>
                    <a:pt x="162687" y="533824"/>
                  </a:cubicBezTo>
                  <a:cubicBezTo>
                    <a:pt x="156305" y="537063"/>
                    <a:pt x="150590" y="541063"/>
                    <a:pt x="144304" y="542968"/>
                  </a:cubicBezTo>
                  <a:cubicBezTo>
                    <a:pt x="132779" y="546397"/>
                    <a:pt x="122872" y="542492"/>
                    <a:pt x="115062" y="533919"/>
                  </a:cubicBezTo>
                  <a:cubicBezTo>
                    <a:pt x="107633" y="525823"/>
                    <a:pt x="105918" y="516298"/>
                    <a:pt x="109442" y="506107"/>
                  </a:cubicBezTo>
                  <a:cubicBezTo>
                    <a:pt x="112300" y="497629"/>
                    <a:pt x="116777" y="490200"/>
                    <a:pt x="123539" y="484008"/>
                  </a:cubicBezTo>
                  <a:cubicBezTo>
                    <a:pt x="124873" y="482770"/>
                    <a:pt x="125635" y="480198"/>
                    <a:pt x="125444" y="478389"/>
                  </a:cubicBezTo>
                  <a:cubicBezTo>
                    <a:pt x="124492" y="469531"/>
                    <a:pt x="126968" y="461434"/>
                    <a:pt x="131350" y="453814"/>
                  </a:cubicBezTo>
                  <a:cubicBezTo>
                    <a:pt x="132207" y="452290"/>
                    <a:pt x="133255" y="450861"/>
                    <a:pt x="134112" y="449433"/>
                  </a:cubicBezTo>
                  <a:cubicBezTo>
                    <a:pt x="115062" y="437622"/>
                    <a:pt x="114205" y="415905"/>
                    <a:pt x="126206" y="395331"/>
                  </a:cubicBezTo>
                  <a:cubicBezTo>
                    <a:pt x="106394" y="383139"/>
                    <a:pt x="108966" y="357898"/>
                    <a:pt x="121729" y="338752"/>
                  </a:cubicBezTo>
                  <a:cubicBezTo>
                    <a:pt x="106299" y="326274"/>
                    <a:pt x="105728" y="309891"/>
                    <a:pt x="109442" y="292842"/>
                  </a:cubicBezTo>
                  <a:cubicBezTo>
                    <a:pt x="112014" y="280745"/>
                    <a:pt x="117538" y="269791"/>
                    <a:pt x="125825" y="260266"/>
                  </a:cubicBezTo>
                  <a:cubicBezTo>
                    <a:pt x="106109" y="243693"/>
                    <a:pt x="108013" y="222166"/>
                    <a:pt x="130588" y="205498"/>
                  </a:cubicBezTo>
                  <a:cubicBezTo>
                    <a:pt x="130588" y="205212"/>
                    <a:pt x="130683" y="204640"/>
                    <a:pt x="130493" y="204545"/>
                  </a:cubicBezTo>
                  <a:cubicBezTo>
                    <a:pt x="119539" y="197877"/>
                    <a:pt x="117824" y="188067"/>
                    <a:pt x="120872" y="177018"/>
                  </a:cubicBezTo>
                  <a:cubicBezTo>
                    <a:pt x="125254" y="161206"/>
                    <a:pt x="133445" y="148157"/>
                    <a:pt x="149924" y="141490"/>
                  </a:cubicBezTo>
                  <a:cubicBezTo>
                    <a:pt x="150781" y="141204"/>
                    <a:pt x="151638" y="140537"/>
                    <a:pt x="152400" y="140727"/>
                  </a:cubicBezTo>
                  <a:cubicBezTo>
                    <a:pt x="159353" y="141871"/>
                    <a:pt x="160306" y="138346"/>
                    <a:pt x="160115" y="132631"/>
                  </a:cubicBezTo>
                  <a:cubicBezTo>
                    <a:pt x="159449" y="108247"/>
                    <a:pt x="177927" y="97008"/>
                    <a:pt x="198406" y="94341"/>
                  </a:cubicBezTo>
                  <a:cubicBezTo>
                    <a:pt x="204311" y="93579"/>
                    <a:pt x="210312" y="93388"/>
                    <a:pt x="216313" y="93007"/>
                  </a:cubicBezTo>
                  <a:cubicBezTo>
                    <a:pt x="216694" y="87292"/>
                    <a:pt x="216218" y="81196"/>
                    <a:pt x="217646" y="75576"/>
                  </a:cubicBezTo>
                  <a:cubicBezTo>
                    <a:pt x="221837" y="58336"/>
                    <a:pt x="234125" y="46811"/>
                    <a:pt x="248698" y="37286"/>
                  </a:cubicBezTo>
                  <a:cubicBezTo>
                    <a:pt x="272034" y="21951"/>
                    <a:pt x="298037" y="13188"/>
                    <a:pt x="325850" y="8901"/>
                  </a:cubicBezTo>
                  <a:cubicBezTo>
                    <a:pt x="370237" y="2139"/>
                    <a:pt x="408908" y="15378"/>
                    <a:pt x="444341" y="40239"/>
                  </a:cubicBezTo>
                  <a:cubicBezTo>
                    <a:pt x="446056" y="41477"/>
                    <a:pt x="448437" y="41953"/>
                    <a:pt x="450628" y="42430"/>
                  </a:cubicBezTo>
                  <a:cubicBezTo>
                    <a:pt x="457962" y="44144"/>
                    <a:pt x="466344" y="44144"/>
                    <a:pt x="472345" y="47859"/>
                  </a:cubicBezTo>
                  <a:cubicBezTo>
                    <a:pt x="482441" y="54050"/>
                    <a:pt x="488347" y="64147"/>
                    <a:pt x="489966" y="76053"/>
                  </a:cubicBezTo>
                  <a:cubicBezTo>
                    <a:pt x="490156" y="77291"/>
                    <a:pt x="489966" y="78529"/>
                    <a:pt x="489966" y="78815"/>
                  </a:cubicBezTo>
                  <a:cubicBezTo>
                    <a:pt x="495776" y="82720"/>
                    <a:pt x="501777" y="85578"/>
                    <a:pt x="505968" y="89959"/>
                  </a:cubicBezTo>
                  <a:cubicBezTo>
                    <a:pt x="514064" y="98436"/>
                    <a:pt x="514826" y="109390"/>
                    <a:pt x="512445" y="120153"/>
                  </a:cubicBezTo>
                  <a:cubicBezTo>
                    <a:pt x="511302" y="125106"/>
                    <a:pt x="513588" y="126916"/>
                    <a:pt x="517112" y="127964"/>
                  </a:cubicBezTo>
                  <a:cubicBezTo>
                    <a:pt x="527495" y="131202"/>
                    <a:pt x="534448" y="138251"/>
                    <a:pt x="538639" y="147395"/>
                  </a:cubicBezTo>
                  <a:cubicBezTo>
                    <a:pt x="541020" y="152539"/>
                    <a:pt x="541020" y="158539"/>
                    <a:pt x="542544" y="164064"/>
                  </a:cubicBezTo>
                  <a:cubicBezTo>
                    <a:pt x="543211" y="166731"/>
                    <a:pt x="544259" y="169683"/>
                    <a:pt x="546163" y="171589"/>
                  </a:cubicBezTo>
                  <a:cubicBezTo>
                    <a:pt x="553593" y="178732"/>
                    <a:pt x="552831" y="187590"/>
                    <a:pt x="551783" y="196258"/>
                  </a:cubicBezTo>
                  <a:cubicBezTo>
                    <a:pt x="551212" y="201402"/>
                    <a:pt x="549021" y="206259"/>
                    <a:pt x="547973" y="211403"/>
                  </a:cubicBezTo>
                  <a:cubicBezTo>
                    <a:pt x="547688" y="212927"/>
                    <a:pt x="548164" y="215499"/>
                    <a:pt x="549307" y="216356"/>
                  </a:cubicBezTo>
                  <a:cubicBezTo>
                    <a:pt x="558355" y="223405"/>
                    <a:pt x="560451" y="232453"/>
                    <a:pt x="558927" y="243121"/>
                  </a:cubicBezTo>
                  <a:cubicBezTo>
                    <a:pt x="558641" y="245122"/>
                    <a:pt x="559213" y="247789"/>
                    <a:pt x="560546" y="249408"/>
                  </a:cubicBezTo>
                  <a:cubicBezTo>
                    <a:pt x="564166" y="254170"/>
                    <a:pt x="565880" y="259218"/>
                    <a:pt x="565595" y="265029"/>
                  </a:cubicBezTo>
                  <a:cubicBezTo>
                    <a:pt x="564928" y="276364"/>
                    <a:pt x="563689" y="287603"/>
                    <a:pt x="566452" y="298938"/>
                  </a:cubicBezTo>
                  <a:cubicBezTo>
                    <a:pt x="569214" y="310177"/>
                    <a:pt x="566642" y="321131"/>
                    <a:pt x="563880" y="332085"/>
                  </a:cubicBezTo>
                  <a:cubicBezTo>
                    <a:pt x="563594" y="333323"/>
                    <a:pt x="564547" y="334942"/>
                    <a:pt x="565213" y="336276"/>
                  </a:cubicBezTo>
                  <a:cubicBezTo>
                    <a:pt x="567023" y="340086"/>
                    <a:pt x="570452" y="343896"/>
                    <a:pt x="570547" y="347706"/>
                  </a:cubicBezTo>
                  <a:cubicBezTo>
                    <a:pt x="570738" y="355802"/>
                    <a:pt x="569214" y="363993"/>
                    <a:pt x="568547" y="372185"/>
                  </a:cubicBezTo>
                  <a:cubicBezTo>
                    <a:pt x="568452" y="373804"/>
                    <a:pt x="568452" y="376090"/>
                    <a:pt x="569405" y="377138"/>
                  </a:cubicBezTo>
                  <a:cubicBezTo>
                    <a:pt x="577120" y="385996"/>
                    <a:pt x="575977" y="396474"/>
                    <a:pt x="574738" y="406665"/>
                  </a:cubicBezTo>
                  <a:cubicBezTo>
                    <a:pt x="574072" y="412190"/>
                    <a:pt x="572262" y="417524"/>
                    <a:pt x="571119" y="422953"/>
                  </a:cubicBezTo>
                  <a:cubicBezTo>
                    <a:pt x="570833" y="424573"/>
                    <a:pt x="570547" y="427049"/>
                    <a:pt x="571500" y="428001"/>
                  </a:cubicBezTo>
                  <a:cubicBezTo>
                    <a:pt x="582739" y="439336"/>
                    <a:pt x="579787" y="452005"/>
                    <a:pt x="575215" y="464673"/>
                  </a:cubicBezTo>
                  <a:cubicBezTo>
                    <a:pt x="573500" y="469245"/>
                    <a:pt x="570738" y="473340"/>
                    <a:pt x="568452" y="477722"/>
                  </a:cubicBezTo>
                  <a:cubicBezTo>
                    <a:pt x="582739" y="487533"/>
                    <a:pt x="586359" y="504678"/>
                    <a:pt x="576739" y="518394"/>
                  </a:cubicBezTo>
                  <a:cubicBezTo>
                    <a:pt x="566833" y="532396"/>
                    <a:pt x="550259" y="534396"/>
                    <a:pt x="533210" y="524394"/>
                  </a:cubicBezTo>
                  <a:cubicBezTo>
                    <a:pt x="529971" y="530491"/>
                    <a:pt x="527495" y="537253"/>
                    <a:pt x="523304" y="542778"/>
                  </a:cubicBezTo>
                  <a:cubicBezTo>
                    <a:pt x="518827" y="548683"/>
                    <a:pt x="511778" y="551541"/>
                    <a:pt x="503968" y="552017"/>
                  </a:cubicBezTo>
                  <a:cubicBezTo>
                    <a:pt x="495205" y="552589"/>
                    <a:pt x="487680" y="550017"/>
                    <a:pt x="481203" y="544207"/>
                  </a:cubicBezTo>
                  <a:cubicBezTo>
                    <a:pt x="474821" y="538491"/>
                    <a:pt x="472535" y="531157"/>
                    <a:pt x="471583" y="523061"/>
                  </a:cubicBezTo>
                  <a:cubicBezTo>
                    <a:pt x="456724" y="529443"/>
                    <a:pt x="442531" y="528490"/>
                    <a:pt x="431387" y="514869"/>
                  </a:cubicBezTo>
                  <a:cubicBezTo>
                    <a:pt x="424815" y="519918"/>
                    <a:pt x="418147" y="524966"/>
                    <a:pt x="411575" y="530014"/>
                  </a:cubicBezTo>
                  <a:cubicBezTo>
                    <a:pt x="433292" y="538110"/>
                    <a:pt x="455867" y="546492"/>
                    <a:pt x="478441" y="555160"/>
                  </a:cubicBezTo>
                  <a:cubicBezTo>
                    <a:pt x="501872" y="564114"/>
                    <a:pt x="525018" y="573924"/>
                    <a:pt x="548640" y="582402"/>
                  </a:cubicBezTo>
                  <a:cubicBezTo>
                    <a:pt x="567404" y="589165"/>
                    <a:pt x="583406" y="599356"/>
                    <a:pt x="596932" y="613358"/>
                  </a:cubicBezTo>
                  <a:cubicBezTo>
                    <a:pt x="612648" y="629646"/>
                    <a:pt x="622935" y="648791"/>
                    <a:pt x="630079" y="669746"/>
                  </a:cubicBezTo>
                  <a:cubicBezTo>
                    <a:pt x="638461" y="694321"/>
                    <a:pt x="640937" y="719943"/>
                    <a:pt x="641604" y="746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6490EF-8EDD-1A47-B1CC-3D1588F3FBB9}"/>
                </a:ext>
              </a:extLst>
            </p:cNvPr>
            <p:cNvSpPr/>
            <p:nvPr/>
          </p:nvSpPr>
          <p:spPr>
            <a:xfrm>
              <a:off x="17607502" y="7711873"/>
              <a:ext cx="647700" cy="752475"/>
            </a:xfrm>
            <a:custGeom>
              <a:avLst/>
              <a:gdLst>
                <a:gd name="connsiteX0" fmla="*/ 641604 w 647700"/>
                <a:gd name="connsiteY0" fmla="*/ 746422 h 752475"/>
                <a:gd name="connsiteX1" fmla="*/ 7144 w 647700"/>
                <a:gd name="connsiteY1" fmla="*/ 746422 h 752475"/>
                <a:gd name="connsiteX2" fmla="*/ 8572 w 647700"/>
                <a:gd name="connsiteY2" fmla="*/ 719086 h 752475"/>
                <a:gd name="connsiteX3" fmla="*/ 20383 w 647700"/>
                <a:gd name="connsiteY3" fmla="*/ 665078 h 752475"/>
                <a:gd name="connsiteX4" fmla="*/ 79438 w 647700"/>
                <a:gd name="connsiteY4" fmla="*/ 591736 h 752475"/>
                <a:gd name="connsiteX5" fmla="*/ 126968 w 647700"/>
                <a:gd name="connsiteY5" fmla="*/ 571829 h 752475"/>
                <a:gd name="connsiteX6" fmla="*/ 216789 w 647700"/>
                <a:gd name="connsiteY6" fmla="*/ 536586 h 752475"/>
                <a:gd name="connsiteX7" fmla="*/ 209836 w 647700"/>
                <a:gd name="connsiteY7" fmla="*/ 526585 h 752475"/>
                <a:gd name="connsiteX8" fmla="*/ 187357 w 647700"/>
                <a:gd name="connsiteY8" fmla="*/ 541730 h 752475"/>
                <a:gd name="connsiteX9" fmla="*/ 162687 w 647700"/>
                <a:gd name="connsiteY9" fmla="*/ 533824 h 752475"/>
                <a:gd name="connsiteX10" fmla="*/ 144304 w 647700"/>
                <a:gd name="connsiteY10" fmla="*/ 542968 h 752475"/>
                <a:gd name="connsiteX11" fmla="*/ 115062 w 647700"/>
                <a:gd name="connsiteY11" fmla="*/ 533920 h 752475"/>
                <a:gd name="connsiteX12" fmla="*/ 109442 w 647700"/>
                <a:gd name="connsiteY12" fmla="*/ 506107 h 752475"/>
                <a:gd name="connsiteX13" fmla="*/ 123539 w 647700"/>
                <a:gd name="connsiteY13" fmla="*/ 484009 h 752475"/>
                <a:gd name="connsiteX14" fmla="*/ 125444 w 647700"/>
                <a:gd name="connsiteY14" fmla="*/ 478389 h 752475"/>
                <a:gd name="connsiteX15" fmla="*/ 131350 w 647700"/>
                <a:gd name="connsiteY15" fmla="*/ 453814 h 752475"/>
                <a:gd name="connsiteX16" fmla="*/ 134112 w 647700"/>
                <a:gd name="connsiteY16" fmla="*/ 449433 h 752475"/>
                <a:gd name="connsiteX17" fmla="*/ 126206 w 647700"/>
                <a:gd name="connsiteY17" fmla="*/ 395331 h 752475"/>
                <a:gd name="connsiteX18" fmla="*/ 121729 w 647700"/>
                <a:gd name="connsiteY18" fmla="*/ 338752 h 752475"/>
                <a:gd name="connsiteX19" fmla="*/ 109442 w 647700"/>
                <a:gd name="connsiteY19" fmla="*/ 292842 h 752475"/>
                <a:gd name="connsiteX20" fmla="*/ 125825 w 647700"/>
                <a:gd name="connsiteY20" fmla="*/ 260266 h 752475"/>
                <a:gd name="connsiteX21" fmla="*/ 130588 w 647700"/>
                <a:gd name="connsiteY21" fmla="*/ 205497 h 752475"/>
                <a:gd name="connsiteX22" fmla="*/ 130492 w 647700"/>
                <a:gd name="connsiteY22" fmla="*/ 204545 h 752475"/>
                <a:gd name="connsiteX23" fmla="*/ 120872 w 647700"/>
                <a:gd name="connsiteY23" fmla="*/ 177018 h 752475"/>
                <a:gd name="connsiteX24" fmla="*/ 149923 w 647700"/>
                <a:gd name="connsiteY24" fmla="*/ 141489 h 752475"/>
                <a:gd name="connsiteX25" fmla="*/ 152400 w 647700"/>
                <a:gd name="connsiteY25" fmla="*/ 140727 h 752475"/>
                <a:gd name="connsiteX26" fmla="*/ 160115 w 647700"/>
                <a:gd name="connsiteY26" fmla="*/ 132631 h 752475"/>
                <a:gd name="connsiteX27" fmla="*/ 198406 w 647700"/>
                <a:gd name="connsiteY27" fmla="*/ 94341 h 752475"/>
                <a:gd name="connsiteX28" fmla="*/ 216313 w 647700"/>
                <a:gd name="connsiteY28" fmla="*/ 93007 h 752475"/>
                <a:gd name="connsiteX29" fmla="*/ 217646 w 647700"/>
                <a:gd name="connsiteY29" fmla="*/ 75577 h 752475"/>
                <a:gd name="connsiteX30" fmla="*/ 248698 w 647700"/>
                <a:gd name="connsiteY30" fmla="*/ 37286 h 752475"/>
                <a:gd name="connsiteX31" fmla="*/ 325850 w 647700"/>
                <a:gd name="connsiteY31" fmla="*/ 8901 h 752475"/>
                <a:gd name="connsiteX32" fmla="*/ 444341 w 647700"/>
                <a:gd name="connsiteY32" fmla="*/ 40239 h 752475"/>
                <a:gd name="connsiteX33" fmla="*/ 450628 w 647700"/>
                <a:gd name="connsiteY33" fmla="*/ 42430 h 752475"/>
                <a:gd name="connsiteX34" fmla="*/ 472345 w 647700"/>
                <a:gd name="connsiteY34" fmla="*/ 47859 h 752475"/>
                <a:gd name="connsiteX35" fmla="*/ 489966 w 647700"/>
                <a:gd name="connsiteY35" fmla="*/ 76053 h 752475"/>
                <a:gd name="connsiteX36" fmla="*/ 489966 w 647700"/>
                <a:gd name="connsiteY36" fmla="*/ 78815 h 752475"/>
                <a:gd name="connsiteX37" fmla="*/ 505968 w 647700"/>
                <a:gd name="connsiteY37" fmla="*/ 89959 h 752475"/>
                <a:gd name="connsiteX38" fmla="*/ 512445 w 647700"/>
                <a:gd name="connsiteY38" fmla="*/ 120154 h 752475"/>
                <a:gd name="connsiteX39" fmla="*/ 517112 w 647700"/>
                <a:gd name="connsiteY39" fmla="*/ 127964 h 752475"/>
                <a:gd name="connsiteX40" fmla="*/ 538639 w 647700"/>
                <a:gd name="connsiteY40" fmla="*/ 147395 h 752475"/>
                <a:gd name="connsiteX41" fmla="*/ 542544 w 647700"/>
                <a:gd name="connsiteY41" fmla="*/ 164064 h 752475"/>
                <a:gd name="connsiteX42" fmla="*/ 546163 w 647700"/>
                <a:gd name="connsiteY42" fmla="*/ 171588 h 752475"/>
                <a:gd name="connsiteX43" fmla="*/ 551783 w 647700"/>
                <a:gd name="connsiteY43" fmla="*/ 196258 h 752475"/>
                <a:gd name="connsiteX44" fmla="*/ 547973 w 647700"/>
                <a:gd name="connsiteY44" fmla="*/ 211403 h 752475"/>
                <a:gd name="connsiteX45" fmla="*/ 549307 w 647700"/>
                <a:gd name="connsiteY45" fmla="*/ 216356 h 752475"/>
                <a:gd name="connsiteX46" fmla="*/ 558927 w 647700"/>
                <a:gd name="connsiteY46" fmla="*/ 243121 h 752475"/>
                <a:gd name="connsiteX47" fmla="*/ 560546 w 647700"/>
                <a:gd name="connsiteY47" fmla="*/ 249408 h 752475"/>
                <a:gd name="connsiteX48" fmla="*/ 565594 w 647700"/>
                <a:gd name="connsiteY48" fmla="*/ 265028 h 752475"/>
                <a:gd name="connsiteX49" fmla="*/ 566452 w 647700"/>
                <a:gd name="connsiteY49" fmla="*/ 298938 h 752475"/>
                <a:gd name="connsiteX50" fmla="*/ 563880 w 647700"/>
                <a:gd name="connsiteY50" fmla="*/ 332085 h 752475"/>
                <a:gd name="connsiteX51" fmla="*/ 565213 w 647700"/>
                <a:gd name="connsiteY51" fmla="*/ 336276 h 752475"/>
                <a:gd name="connsiteX52" fmla="*/ 570547 w 647700"/>
                <a:gd name="connsiteY52" fmla="*/ 347706 h 752475"/>
                <a:gd name="connsiteX53" fmla="*/ 568547 w 647700"/>
                <a:gd name="connsiteY53" fmla="*/ 372185 h 752475"/>
                <a:gd name="connsiteX54" fmla="*/ 569405 w 647700"/>
                <a:gd name="connsiteY54" fmla="*/ 377138 h 752475"/>
                <a:gd name="connsiteX55" fmla="*/ 574738 w 647700"/>
                <a:gd name="connsiteY55" fmla="*/ 406666 h 752475"/>
                <a:gd name="connsiteX56" fmla="*/ 571119 w 647700"/>
                <a:gd name="connsiteY56" fmla="*/ 422953 h 752475"/>
                <a:gd name="connsiteX57" fmla="*/ 571500 w 647700"/>
                <a:gd name="connsiteY57" fmla="*/ 428002 h 752475"/>
                <a:gd name="connsiteX58" fmla="*/ 575215 w 647700"/>
                <a:gd name="connsiteY58" fmla="*/ 464673 h 752475"/>
                <a:gd name="connsiteX59" fmla="*/ 568452 w 647700"/>
                <a:gd name="connsiteY59" fmla="*/ 477722 h 752475"/>
                <a:gd name="connsiteX60" fmla="*/ 576739 w 647700"/>
                <a:gd name="connsiteY60" fmla="*/ 518394 h 752475"/>
                <a:gd name="connsiteX61" fmla="*/ 533209 w 647700"/>
                <a:gd name="connsiteY61" fmla="*/ 524395 h 752475"/>
                <a:gd name="connsiteX62" fmla="*/ 523303 w 647700"/>
                <a:gd name="connsiteY62" fmla="*/ 542778 h 752475"/>
                <a:gd name="connsiteX63" fmla="*/ 503968 w 647700"/>
                <a:gd name="connsiteY63" fmla="*/ 552017 h 752475"/>
                <a:gd name="connsiteX64" fmla="*/ 481203 w 647700"/>
                <a:gd name="connsiteY64" fmla="*/ 544207 h 752475"/>
                <a:gd name="connsiteX65" fmla="*/ 471583 w 647700"/>
                <a:gd name="connsiteY65" fmla="*/ 523061 h 752475"/>
                <a:gd name="connsiteX66" fmla="*/ 431387 w 647700"/>
                <a:gd name="connsiteY66" fmla="*/ 514870 h 752475"/>
                <a:gd name="connsiteX67" fmla="*/ 411575 w 647700"/>
                <a:gd name="connsiteY67" fmla="*/ 530014 h 752475"/>
                <a:gd name="connsiteX68" fmla="*/ 478441 w 647700"/>
                <a:gd name="connsiteY68" fmla="*/ 555160 h 752475"/>
                <a:gd name="connsiteX69" fmla="*/ 548640 w 647700"/>
                <a:gd name="connsiteY69" fmla="*/ 582402 h 752475"/>
                <a:gd name="connsiteX70" fmla="*/ 596932 w 647700"/>
                <a:gd name="connsiteY70" fmla="*/ 613358 h 752475"/>
                <a:gd name="connsiteX71" fmla="*/ 630079 w 647700"/>
                <a:gd name="connsiteY71" fmla="*/ 669746 h 752475"/>
                <a:gd name="connsiteX72" fmla="*/ 641604 w 647700"/>
                <a:gd name="connsiteY72" fmla="*/ 74642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47700" h="752475">
                  <a:moveTo>
                    <a:pt x="641604" y="746422"/>
                  </a:moveTo>
                  <a:cubicBezTo>
                    <a:pt x="429863" y="746422"/>
                    <a:pt x="218884" y="746422"/>
                    <a:pt x="7144" y="746422"/>
                  </a:cubicBezTo>
                  <a:cubicBezTo>
                    <a:pt x="7620" y="737183"/>
                    <a:pt x="7620" y="728039"/>
                    <a:pt x="8572" y="719086"/>
                  </a:cubicBezTo>
                  <a:cubicBezTo>
                    <a:pt x="10573" y="700702"/>
                    <a:pt x="13906" y="682605"/>
                    <a:pt x="20383" y="665078"/>
                  </a:cubicBezTo>
                  <a:cubicBezTo>
                    <a:pt x="31813" y="634408"/>
                    <a:pt x="49625" y="608119"/>
                    <a:pt x="79438" y="591736"/>
                  </a:cubicBezTo>
                  <a:cubicBezTo>
                    <a:pt x="94392" y="583545"/>
                    <a:pt x="110966" y="578211"/>
                    <a:pt x="126968" y="571829"/>
                  </a:cubicBezTo>
                  <a:cubicBezTo>
                    <a:pt x="156781" y="560018"/>
                    <a:pt x="186690" y="548397"/>
                    <a:pt x="216789" y="536586"/>
                  </a:cubicBezTo>
                  <a:cubicBezTo>
                    <a:pt x="214503" y="533253"/>
                    <a:pt x="212217" y="530109"/>
                    <a:pt x="209836" y="526585"/>
                  </a:cubicBezTo>
                  <a:cubicBezTo>
                    <a:pt x="204978" y="535253"/>
                    <a:pt x="197263" y="540301"/>
                    <a:pt x="187357" y="541730"/>
                  </a:cubicBezTo>
                  <a:cubicBezTo>
                    <a:pt x="177355" y="543159"/>
                    <a:pt x="168878" y="539730"/>
                    <a:pt x="162687" y="533824"/>
                  </a:cubicBezTo>
                  <a:cubicBezTo>
                    <a:pt x="156305" y="537063"/>
                    <a:pt x="150590" y="541063"/>
                    <a:pt x="144304" y="542968"/>
                  </a:cubicBezTo>
                  <a:cubicBezTo>
                    <a:pt x="132778" y="546397"/>
                    <a:pt x="122872" y="542492"/>
                    <a:pt x="115062" y="533920"/>
                  </a:cubicBezTo>
                  <a:cubicBezTo>
                    <a:pt x="107632" y="525823"/>
                    <a:pt x="105918" y="516298"/>
                    <a:pt x="109442" y="506107"/>
                  </a:cubicBezTo>
                  <a:cubicBezTo>
                    <a:pt x="112300" y="497629"/>
                    <a:pt x="116776" y="490200"/>
                    <a:pt x="123539" y="484009"/>
                  </a:cubicBezTo>
                  <a:cubicBezTo>
                    <a:pt x="124873" y="482770"/>
                    <a:pt x="125634" y="480198"/>
                    <a:pt x="125444" y="478389"/>
                  </a:cubicBezTo>
                  <a:cubicBezTo>
                    <a:pt x="124492" y="469531"/>
                    <a:pt x="126968" y="461435"/>
                    <a:pt x="131350" y="453814"/>
                  </a:cubicBezTo>
                  <a:cubicBezTo>
                    <a:pt x="132207" y="452290"/>
                    <a:pt x="133255" y="450861"/>
                    <a:pt x="134112" y="449433"/>
                  </a:cubicBezTo>
                  <a:cubicBezTo>
                    <a:pt x="115062" y="437622"/>
                    <a:pt x="114205" y="415905"/>
                    <a:pt x="126206" y="395331"/>
                  </a:cubicBezTo>
                  <a:cubicBezTo>
                    <a:pt x="106394" y="383139"/>
                    <a:pt x="108966" y="357897"/>
                    <a:pt x="121729" y="338752"/>
                  </a:cubicBezTo>
                  <a:cubicBezTo>
                    <a:pt x="106299" y="326275"/>
                    <a:pt x="105727" y="309891"/>
                    <a:pt x="109442" y="292842"/>
                  </a:cubicBezTo>
                  <a:cubicBezTo>
                    <a:pt x="112014" y="280745"/>
                    <a:pt x="117538" y="269791"/>
                    <a:pt x="125825" y="260266"/>
                  </a:cubicBezTo>
                  <a:cubicBezTo>
                    <a:pt x="106108" y="243693"/>
                    <a:pt x="108013" y="222166"/>
                    <a:pt x="130588" y="205497"/>
                  </a:cubicBezTo>
                  <a:cubicBezTo>
                    <a:pt x="130588" y="205212"/>
                    <a:pt x="130683" y="204640"/>
                    <a:pt x="130492" y="204545"/>
                  </a:cubicBezTo>
                  <a:cubicBezTo>
                    <a:pt x="119539" y="197877"/>
                    <a:pt x="117824" y="188067"/>
                    <a:pt x="120872" y="177018"/>
                  </a:cubicBezTo>
                  <a:cubicBezTo>
                    <a:pt x="125254" y="161206"/>
                    <a:pt x="133445" y="148157"/>
                    <a:pt x="149923" y="141489"/>
                  </a:cubicBezTo>
                  <a:cubicBezTo>
                    <a:pt x="150781" y="141203"/>
                    <a:pt x="151638" y="140537"/>
                    <a:pt x="152400" y="140727"/>
                  </a:cubicBezTo>
                  <a:cubicBezTo>
                    <a:pt x="159353" y="141870"/>
                    <a:pt x="160306" y="138346"/>
                    <a:pt x="160115" y="132631"/>
                  </a:cubicBezTo>
                  <a:cubicBezTo>
                    <a:pt x="159448" y="108247"/>
                    <a:pt x="177927" y="97008"/>
                    <a:pt x="198406" y="94341"/>
                  </a:cubicBezTo>
                  <a:cubicBezTo>
                    <a:pt x="204311" y="93578"/>
                    <a:pt x="210312" y="93388"/>
                    <a:pt x="216313" y="93007"/>
                  </a:cubicBezTo>
                  <a:cubicBezTo>
                    <a:pt x="216694" y="87292"/>
                    <a:pt x="216217" y="81196"/>
                    <a:pt x="217646" y="75577"/>
                  </a:cubicBezTo>
                  <a:cubicBezTo>
                    <a:pt x="221837" y="58336"/>
                    <a:pt x="234124" y="46811"/>
                    <a:pt x="248698" y="37286"/>
                  </a:cubicBezTo>
                  <a:cubicBezTo>
                    <a:pt x="272034" y="21951"/>
                    <a:pt x="298037" y="13188"/>
                    <a:pt x="325850" y="8901"/>
                  </a:cubicBezTo>
                  <a:cubicBezTo>
                    <a:pt x="370237" y="2139"/>
                    <a:pt x="408908" y="15379"/>
                    <a:pt x="444341" y="40239"/>
                  </a:cubicBezTo>
                  <a:cubicBezTo>
                    <a:pt x="446056" y="41477"/>
                    <a:pt x="448437" y="41953"/>
                    <a:pt x="450628" y="42430"/>
                  </a:cubicBezTo>
                  <a:cubicBezTo>
                    <a:pt x="457962" y="44144"/>
                    <a:pt x="466344" y="44144"/>
                    <a:pt x="472345" y="47859"/>
                  </a:cubicBezTo>
                  <a:cubicBezTo>
                    <a:pt x="482441" y="54050"/>
                    <a:pt x="488347" y="64147"/>
                    <a:pt x="489966" y="76053"/>
                  </a:cubicBezTo>
                  <a:cubicBezTo>
                    <a:pt x="490156" y="77291"/>
                    <a:pt x="489966" y="78529"/>
                    <a:pt x="489966" y="78815"/>
                  </a:cubicBezTo>
                  <a:cubicBezTo>
                    <a:pt x="495776" y="82720"/>
                    <a:pt x="501777" y="85578"/>
                    <a:pt x="505968" y="89959"/>
                  </a:cubicBezTo>
                  <a:cubicBezTo>
                    <a:pt x="514064" y="98436"/>
                    <a:pt x="514826" y="109390"/>
                    <a:pt x="512445" y="120154"/>
                  </a:cubicBezTo>
                  <a:cubicBezTo>
                    <a:pt x="511302" y="125107"/>
                    <a:pt x="513588" y="126916"/>
                    <a:pt x="517112" y="127964"/>
                  </a:cubicBezTo>
                  <a:cubicBezTo>
                    <a:pt x="527494" y="131202"/>
                    <a:pt x="534448" y="138251"/>
                    <a:pt x="538639" y="147395"/>
                  </a:cubicBezTo>
                  <a:cubicBezTo>
                    <a:pt x="541020" y="152538"/>
                    <a:pt x="541020" y="158539"/>
                    <a:pt x="542544" y="164064"/>
                  </a:cubicBezTo>
                  <a:cubicBezTo>
                    <a:pt x="543211" y="166731"/>
                    <a:pt x="544258" y="169684"/>
                    <a:pt x="546163" y="171588"/>
                  </a:cubicBezTo>
                  <a:cubicBezTo>
                    <a:pt x="553593" y="178732"/>
                    <a:pt x="552831" y="187591"/>
                    <a:pt x="551783" y="196258"/>
                  </a:cubicBezTo>
                  <a:cubicBezTo>
                    <a:pt x="551212" y="201402"/>
                    <a:pt x="549021" y="206259"/>
                    <a:pt x="547973" y="211403"/>
                  </a:cubicBezTo>
                  <a:cubicBezTo>
                    <a:pt x="547688" y="212927"/>
                    <a:pt x="548164" y="215499"/>
                    <a:pt x="549307" y="216356"/>
                  </a:cubicBezTo>
                  <a:cubicBezTo>
                    <a:pt x="558355" y="223404"/>
                    <a:pt x="560451" y="232453"/>
                    <a:pt x="558927" y="243121"/>
                  </a:cubicBezTo>
                  <a:cubicBezTo>
                    <a:pt x="558641" y="245122"/>
                    <a:pt x="559213" y="247788"/>
                    <a:pt x="560546" y="249408"/>
                  </a:cubicBezTo>
                  <a:cubicBezTo>
                    <a:pt x="564166" y="254170"/>
                    <a:pt x="565880" y="259218"/>
                    <a:pt x="565594" y="265028"/>
                  </a:cubicBezTo>
                  <a:cubicBezTo>
                    <a:pt x="564928" y="276363"/>
                    <a:pt x="563689" y="287603"/>
                    <a:pt x="566452" y="298938"/>
                  </a:cubicBezTo>
                  <a:cubicBezTo>
                    <a:pt x="569214" y="310082"/>
                    <a:pt x="566642" y="321131"/>
                    <a:pt x="563880" y="332085"/>
                  </a:cubicBezTo>
                  <a:cubicBezTo>
                    <a:pt x="563594" y="333323"/>
                    <a:pt x="564547" y="334942"/>
                    <a:pt x="565213" y="336276"/>
                  </a:cubicBezTo>
                  <a:cubicBezTo>
                    <a:pt x="567023" y="340086"/>
                    <a:pt x="570452" y="343896"/>
                    <a:pt x="570547" y="347706"/>
                  </a:cubicBezTo>
                  <a:cubicBezTo>
                    <a:pt x="570738" y="355802"/>
                    <a:pt x="569214" y="363993"/>
                    <a:pt x="568547" y="372185"/>
                  </a:cubicBezTo>
                  <a:cubicBezTo>
                    <a:pt x="568452" y="373804"/>
                    <a:pt x="568452" y="376090"/>
                    <a:pt x="569405" y="377138"/>
                  </a:cubicBezTo>
                  <a:cubicBezTo>
                    <a:pt x="577120" y="385996"/>
                    <a:pt x="575977" y="396474"/>
                    <a:pt x="574738" y="406666"/>
                  </a:cubicBezTo>
                  <a:cubicBezTo>
                    <a:pt x="574072" y="412190"/>
                    <a:pt x="572262" y="417524"/>
                    <a:pt x="571119" y="422953"/>
                  </a:cubicBezTo>
                  <a:cubicBezTo>
                    <a:pt x="570833" y="424572"/>
                    <a:pt x="570547" y="427049"/>
                    <a:pt x="571500" y="428002"/>
                  </a:cubicBezTo>
                  <a:cubicBezTo>
                    <a:pt x="582739" y="439336"/>
                    <a:pt x="579787" y="452004"/>
                    <a:pt x="575215" y="464673"/>
                  </a:cubicBezTo>
                  <a:cubicBezTo>
                    <a:pt x="573500" y="469244"/>
                    <a:pt x="570738" y="473341"/>
                    <a:pt x="568452" y="477722"/>
                  </a:cubicBezTo>
                  <a:cubicBezTo>
                    <a:pt x="582739" y="487533"/>
                    <a:pt x="586359" y="504678"/>
                    <a:pt x="576739" y="518394"/>
                  </a:cubicBezTo>
                  <a:cubicBezTo>
                    <a:pt x="566833" y="532395"/>
                    <a:pt x="550259" y="534396"/>
                    <a:pt x="533209" y="524395"/>
                  </a:cubicBezTo>
                  <a:cubicBezTo>
                    <a:pt x="529971" y="530491"/>
                    <a:pt x="527494" y="537253"/>
                    <a:pt x="523303" y="542778"/>
                  </a:cubicBezTo>
                  <a:cubicBezTo>
                    <a:pt x="518826" y="548683"/>
                    <a:pt x="511778" y="551541"/>
                    <a:pt x="503968" y="552017"/>
                  </a:cubicBezTo>
                  <a:cubicBezTo>
                    <a:pt x="495205" y="552588"/>
                    <a:pt x="487680" y="550017"/>
                    <a:pt x="481203" y="544207"/>
                  </a:cubicBezTo>
                  <a:cubicBezTo>
                    <a:pt x="474821" y="538491"/>
                    <a:pt x="472535" y="531157"/>
                    <a:pt x="471583" y="523061"/>
                  </a:cubicBezTo>
                  <a:cubicBezTo>
                    <a:pt x="456724" y="529347"/>
                    <a:pt x="442531" y="528490"/>
                    <a:pt x="431387" y="514870"/>
                  </a:cubicBezTo>
                  <a:cubicBezTo>
                    <a:pt x="424815" y="519918"/>
                    <a:pt x="418147" y="524966"/>
                    <a:pt x="411575" y="530014"/>
                  </a:cubicBezTo>
                  <a:cubicBezTo>
                    <a:pt x="433292" y="538111"/>
                    <a:pt x="455866" y="546493"/>
                    <a:pt x="478441" y="555160"/>
                  </a:cubicBezTo>
                  <a:cubicBezTo>
                    <a:pt x="501872" y="564114"/>
                    <a:pt x="525018" y="573925"/>
                    <a:pt x="548640" y="582402"/>
                  </a:cubicBezTo>
                  <a:cubicBezTo>
                    <a:pt x="567404" y="589165"/>
                    <a:pt x="583406" y="599356"/>
                    <a:pt x="596932" y="613358"/>
                  </a:cubicBezTo>
                  <a:cubicBezTo>
                    <a:pt x="612648" y="629646"/>
                    <a:pt x="622935" y="648791"/>
                    <a:pt x="630079" y="669746"/>
                  </a:cubicBezTo>
                  <a:cubicBezTo>
                    <a:pt x="638461" y="694320"/>
                    <a:pt x="640937" y="719943"/>
                    <a:pt x="641604" y="746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20D68D5-35C2-D745-947F-EAAF3964BC95}"/>
                </a:ext>
              </a:extLst>
            </p:cNvPr>
            <p:cNvSpPr/>
            <p:nvPr/>
          </p:nvSpPr>
          <p:spPr>
            <a:xfrm>
              <a:off x="14612175" y="3799614"/>
              <a:ext cx="733425" cy="752475"/>
            </a:xfrm>
            <a:custGeom>
              <a:avLst/>
              <a:gdLst>
                <a:gd name="connsiteX0" fmla="*/ 553879 w 733425"/>
                <a:gd name="connsiteY0" fmla="*/ 383100 h 752475"/>
                <a:gd name="connsiteX1" fmla="*/ 543592 w 733425"/>
                <a:gd name="connsiteY1" fmla="*/ 320425 h 752475"/>
                <a:gd name="connsiteX2" fmla="*/ 523399 w 733425"/>
                <a:gd name="connsiteY2" fmla="*/ 278896 h 752475"/>
                <a:gd name="connsiteX3" fmla="*/ 517303 w 733425"/>
                <a:gd name="connsiteY3" fmla="*/ 291374 h 752475"/>
                <a:gd name="connsiteX4" fmla="*/ 446342 w 733425"/>
                <a:gd name="connsiteY4" fmla="*/ 368336 h 752475"/>
                <a:gd name="connsiteX5" fmla="*/ 443103 w 733425"/>
                <a:gd name="connsiteY5" fmla="*/ 374051 h 752475"/>
                <a:gd name="connsiteX6" fmla="*/ 442817 w 733425"/>
                <a:gd name="connsiteY6" fmla="*/ 399197 h 752475"/>
                <a:gd name="connsiteX7" fmla="*/ 448151 w 733425"/>
                <a:gd name="connsiteY7" fmla="*/ 405388 h 752475"/>
                <a:gd name="connsiteX8" fmla="*/ 590455 w 733425"/>
                <a:gd name="connsiteY8" fmla="*/ 450251 h 752475"/>
                <a:gd name="connsiteX9" fmla="*/ 643319 w 733425"/>
                <a:gd name="connsiteY9" fmla="*/ 477397 h 752475"/>
                <a:gd name="connsiteX10" fmla="*/ 685705 w 733425"/>
                <a:gd name="connsiteY10" fmla="*/ 529784 h 752475"/>
                <a:gd name="connsiteX11" fmla="*/ 719519 w 733425"/>
                <a:gd name="connsiteY11" fmla="*/ 659610 h 752475"/>
                <a:gd name="connsiteX12" fmla="*/ 733234 w 733425"/>
                <a:gd name="connsiteY12" fmla="*/ 739906 h 752475"/>
                <a:gd name="connsiteX13" fmla="*/ 733806 w 733425"/>
                <a:gd name="connsiteY13" fmla="*/ 745907 h 752475"/>
                <a:gd name="connsiteX14" fmla="*/ 7144 w 733425"/>
                <a:gd name="connsiteY14" fmla="*/ 745907 h 752475"/>
                <a:gd name="connsiteX15" fmla="*/ 14002 w 733425"/>
                <a:gd name="connsiteY15" fmla="*/ 712474 h 752475"/>
                <a:gd name="connsiteX16" fmla="*/ 62198 w 733425"/>
                <a:gd name="connsiteY16" fmla="*/ 514068 h 752475"/>
                <a:gd name="connsiteX17" fmla="*/ 77915 w 733425"/>
                <a:gd name="connsiteY17" fmla="*/ 492446 h 752475"/>
                <a:gd name="connsiteX18" fmla="*/ 138875 w 733425"/>
                <a:gd name="connsiteY18" fmla="*/ 455109 h 752475"/>
                <a:gd name="connsiteX19" fmla="*/ 271558 w 733425"/>
                <a:gd name="connsiteY19" fmla="*/ 410627 h 752475"/>
                <a:gd name="connsiteX20" fmla="*/ 293751 w 733425"/>
                <a:gd name="connsiteY20" fmla="*/ 405197 h 752475"/>
                <a:gd name="connsiteX21" fmla="*/ 298228 w 733425"/>
                <a:gd name="connsiteY21" fmla="*/ 399863 h 752475"/>
                <a:gd name="connsiteX22" fmla="*/ 298037 w 733425"/>
                <a:gd name="connsiteY22" fmla="*/ 373193 h 752475"/>
                <a:gd name="connsiteX23" fmla="*/ 295370 w 733425"/>
                <a:gd name="connsiteY23" fmla="*/ 368145 h 752475"/>
                <a:gd name="connsiteX24" fmla="*/ 219837 w 733425"/>
                <a:gd name="connsiteY24" fmla="*/ 281182 h 752475"/>
                <a:gd name="connsiteX25" fmla="*/ 218218 w 733425"/>
                <a:gd name="connsiteY25" fmla="*/ 278705 h 752475"/>
                <a:gd name="connsiteX26" fmla="*/ 205359 w 733425"/>
                <a:gd name="connsiteY26" fmla="*/ 304709 h 752475"/>
                <a:gd name="connsiteX27" fmla="*/ 186976 w 733425"/>
                <a:gd name="connsiteY27" fmla="*/ 351953 h 752475"/>
                <a:gd name="connsiteX28" fmla="*/ 186785 w 733425"/>
                <a:gd name="connsiteY28" fmla="*/ 383195 h 752475"/>
                <a:gd name="connsiteX29" fmla="*/ 178594 w 733425"/>
                <a:gd name="connsiteY29" fmla="*/ 370526 h 752475"/>
                <a:gd name="connsiteX30" fmla="*/ 169259 w 733425"/>
                <a:gd name="connsiteY30" fmla="*/ 319663 h 752475"/>
                <a:gd name="connsiteX31" fmla="*/ 183737 w 733425"/>
                <a:gd name="connsiteY31" fmla="*/ 247749 h 752475"/>
                <a:gd name="connsiteX32" fmla="*/ 185928 w 733425"/>
                <a:gd name="connsiteY32" fmla="*/ 221746 h 752475"/>
                <a:gd name="connsiteX33" fmla="*/ 205835 w 733425"/>
                <a:gd name="connsiteY33" fmla="*/ 126020 h 752475"/>
                <a:gd name="connsiteX34" fmla="*/ 219170 w 733425"/>
                <a:gd name="connsiteY34" fmla="*/ 95921 h 752475"/>
                <a:gd name="connsiteX35" fmla="*/ 329375 w 733425"/>
                <a:gd name="connsiteY35" fmla="*/ 10672 h 752475"/>
                <a:gd name="connsiteX36" fmla="*/ 432149 w 733425"/>
                <a:gd name="connsiteY36" fmla="*/ 16006 h 752475"/>
                <a:gd name="connsiteX37" fmla="*/ 524542 w 733425"/>
                <a:gd name="connsiteY37" fmla="*/ 106208 h 752475"/>
                <a:gd name="connsiteX38" fmla="*/ 529876 w 733425"/>
                <a:gd name="connsiteY38" fmla="*/ 116399 h 752475"/>
                <a:gd name="connsiteX39" fmla="*/ 555403 w 733425"/>
                <a:gd name="connsiteY39" fmla="*/ 186218 h 752475"/>
                <a:gd name="connsiteX40" fmla="*/ 553688 w 733425"/>
                <a:gd name="connsiteY40" fmla="*/ 235652 h 752475"/>
                <a:gd name="connsiteX41" fmla="*/ 554069 w 733425"/>
                <a:gd name="connsiteY41" fmla="*/ 239653 h 752475"/>
                <a:gd name="connsiteX42" fmla="*/ 570357 w 733425"/>
                <a:gd name="connsiteY42" fmla="*/ 300422 h 752475"/>
                <a:gd name="connsiteX43" fmla="*/ 571595 w 733425"/>
                <a:gd name="connsiteY43" fmla="*/ 337379 h 752475"/>
                <a:gd name="connsiteX44" fmla="*/ 556927 w 733425"/>
                <a:gd name="connsiteY44" fmla="*/ 379861 h 752475"/>
                <a:gd name="connsiteX45" fmla="*/ 553879 w 733425"/>
                <a:gd name="connsiteY45" fmla="*/ 3831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33425" h="752475">
                  <a:moveTo>
                    <a:pt x="553879" y="383100"/>
                  </a:moveTo>
                  <a:cubicBezTo>
                    <a:pt x="558356" y="359954"/>
                    <a:pt x="553498" y="339856"/>
                    <a:pt x="543592" y="320425"/>
                  </a:cubicBezTo>
                  <a:cubicBezTo>
                    <a:pt x="536734" y="306995"/>
                    <a:pt x="530447" y="293374"/>
                    <a:pt x="523399" y="278896"/>
                  </a:cubicBezTo>
                  <a:cubicBezTo>
                    <a:pt x="521018" y="283754"/>
                    <a:pt x="519208" y="287564"/>
                    <a:pt x="517303" y="291374"/>
                  </a:cubicBezTo>
                  <a:cubicBezTo>
                    <a:pt x="501301" y="323473"/>
                    <a:pt x="478250" y="349571"/>
                    <a:pt x="446342" y="368336"/>
                  </a:cubicBezTo>
                  <a:cubicBezTo>
                    <a:pt x="444627" y="369384"/>
                    <a:pt x="443198" y="372050"/>
                    <a:pt x="443103" y="374051"/>
                  </a:cubicBezTo>
                  <a:cubicBezTo>
                    <a:pt x="442722" y="382433"/>
                    <a:pt x="443198" y="390815"/>
                    <a:pt x="442817" y="399197"/>
                  </a:cubicBezTo>
                  <a:cubicBezTo>
                    <a:pt x="442627" y="403197"/>
                    <a:pt x="444341" y="404435"/>
                    <a:pt x="448151" y="405388"/>
                  </a:cubicBezTo>
                  <a:cubicBezTo>
                    <a:pt x="496634" y="417199"/>
                    <a:pt x="544735" y="430439"/>
                    <a:pt x="590455" y="450251"/>
                  </a:cubicBezTo>
                  <a:cubicBezTo>
                    <a:pt x="608648" y="458061"/>
                    <a:pt x="626174" y="467491"/>
                    <a:pt x="643319" y="477397"/>
                  </a:cubicBezTo>
                  <a:cubicBezTo>
                    <a:pt x="664274" y="489494"/>
                    <a:pt x="678180" y="506829"/>
                    <a:pt x="685705" y="529784"/>
                  </a:cubicBezTo>
                  <a:cubicBezTo>
                    <a:pt x="699516" y="572456"/>
                    <a:pt x="711327" y="615605"/>
                    <a:pt x="719519" y="659610"/>
                  </a:cubicBezTo>
                  <a:cubicBezTo>
                    <a:pt x="724472" y="686280"/>
                    <a:pt x="728758" y="713141"/>
                    <a:pt x="733234" y="739906"/>
                  </a:cubicBezTo>
                  <a:cubicBezTo>
                    <a:pt x="733520" y="741811"/>
                    <a:pt x="733616" y="743621"/>
                    <a:pt x="733806" y="745907"/>
                  </a:cubicBezTo>
                  <a:cubicBezTo>
                    <a:pt x="491490" y="745907"/>
                    <a:pt x="249650" y="745907"/>
                    <a:pt x="7144" y="745907"/>
                  </a:cubicBezTo>
                  <a:cubicBezTo>
                    <a:pt x="9430" y="734572"/>
                    <a:pt x="11621" y="723523"/>
                    <a:pt x="14002" y="712474"/>
                  </a:cubicBezTo>
                  <a:cubicBezTo>
                    <a:pt x="28004" y="645894"/>
                    <a:pt x="43244" y="579505"/>
                    <a:pt x="62198" y="514068"/>
                  </a:cubicBezTo>
                  <a:cubicBezTo>
                    <a:pt x="64770" y="505115"/>
                    <a:pt x="71247" y="498542"/>
                    <a:pt x="77915" y="492446"/>
                  </a:cubicBezTo>
                  <a:cubicBezTo>
                    <a:pt x="95631" y="476159"/>
                    <a:pt x="116872" y="465014"/>
                    <a:pt x="138875" y="455109"/>
                  </a:cubicBezTo>
                  <a:cubicBezTo>
                    <a:pt x="181451" y="435868"/>
                    <a:pt x="226314" y="422533"/>
                    <a:pt x="271558" y="410627"/>
                  </a:cubicBezTo>
                  <a:cubicBezTo>
                    <a:pt x="278892" y="408722"/>
                    <a:pt x="286322" y="406912"/>
                    <a:pt x="293751" y="405197"/>
                  </a:cubicBezTo>
                  <a:cubicBezTo>
                    <a:pt x="296799" y="404531"/>
                    <a:pt x="298323" y="403292"/>
                    <a:pt x="298228" y="399863"/>
                  </a:cubicBezTo>
                  <a:cubicBezTo>
                    <a:pt x="297942" y="391005"/>
                    <a:pt x="298323" y="382052"/>
                    <a:pt x="298037" y="373193"/>
                  </a:cubicBezTo>
                  <a:cubicBezTo>
                    <a:pt x="297942" y="371479"/>
                    <a:pt x="296799" y="369002"/>
                    <a:pt x="295370" y="368145"/>
                  </a:cubicBezTo>
                  <a:cubicBezTo>
                    <a:pt x="259937" y="347285"/>
                    <a:pt x="235649" y="317567"/>
                    <a:pt x="219837" y="281182"/>
                  </a:cubicBezTo>
                  <a:cubicBezTo>
                    <a:pt x="219551" y="280515"/>
                    <a:pt x="219075" y="280039"/>
                    <a:pt x="218218" y="278705"/>
                  </a:cubicBezTo>
                  <a:cubicBezTo>
                    <a:pt x="213741" y="287659"/>
                    <a:pt x="209360" y="296041"/>
                    <a:pt x="205359" y="304709"/>
                  </a:cubicBezTo>
                  <a:cubicBezTo>
                    <a:pt x="198215" y="320044"/>
                    <a:pt x="188881" y="334808"/>
                    <a:pt x="186976" y="351953"/>
                  </a:cubicBezTo>
                  <a:cubicBezTo>
                    <a:pt x="185928" y="361763"/>
                    <a:pt x="186785" y="371669"/>
                    <a:pt x="186785" y="383195"/>
                  </a:cubicBezTo>
                  <a:cubicBezTo>
                    <a:pt x="183547" y="378242"/>
                    <a:pt x="180689" y="374527"/>
                    <a:pt x="178594" y="370526"/>
                  </a:cubicBezTo>
                  <a:cubicBezTo>
                    <a:pt x="170212" y="354429"/>
                    <a:pt x="168783" y="337189"/>
                    <a:pt x="169259" y="319663"/>
                  </a:cubicBezTo>
                  <a:cubicBezTo>
                    <a:pt x="169926" y="294898"/>
                    <a:pt x="174784" y="270800"/>
                    <a:pt x="183737" y="247749"/>
                  </a:cubicBezTo>
                  <a:cubicBezTo>
                    <a:pt x="187262" y="238605"/>
                    <a:pt x="186881" y="230509"/>
                    <a:pt x="185928" y="221746"/>
                  </a:cubicBezTo>
                  <a:cubicBezTo>
                    <a:pt x="182309" y="187932"/>
                    <a:pt x="188404" y="155738"/>
                    <a:pt x="205835" y="126020"/>
                  </a:cubicBezTo>
                  <a:cubicBezTo>
                    <a:pt x="211550" y="116304"/>
                    <a:pt x="215075" y="106112"/>
                    <a:pt x="219170" y="95921"/>
                  </a:cubicBezTo>
                  <a:cubicBezTo>
                    <a:pt x="238601" y="47153"/>
                    <a:pt x="275939" y="19244"/>
                    <a:pt x="329375" y="10672"/>
                  </a:cubicBezTo>
                  <a:cubicBezTo>
                    <a:pt x="363950" y="5147"/>
                    <a:pt x="398526" y="5528"/>
                    <a:pt x="432149" y="16006"/>
                  </a:cubicBezTo>
                  <a:cubicBezTo>
                    <a:pt x="479203" y="30674"/>
                    <a:pt x="508159" y="62678"/>
                    <a:pt x="524542" y="106208"/>
                  </a:cubicBezTo>
                  <a:cubicBezTo>
                    <a:pt x="525875" y="109732"/>
                    <a:pt x="527685" y="113161"/>
                    <a:pt x="529876" y="116399"/>
                  </a:cubicBezTo>
                  <a:cubicBezTo>
                    <a:pt x="544259" y="137736"/>
                    <a:pt x="552450" y="161072"/>
                    <a:pt x="555403" y="186218"/>
                  </a:cubicBezTo>
                  <a:cubicBezTo>
                    <a:pt x="557308" y="202791"/>
                    <a:pt x="556641" y="219269"/>
                    <a:pt x="553688" y="235652"/>
                  </a:cubicBezTo>
                  <a:cubicBezTo>
                    <a:pt x="553498" y="236891"/>
                    <a:pt x="553498" y="238510"/>
                    <a:pt x="554069" y="239653"/>
                  </a:cubicBezTo>
                  <a:cubicBezTo>
                    <a:pt x="563975" y="258798"/>
                    <a:pt x="567595" y="279658"/>
                    <a:pt x="570357" y="300422"/>
                  </a:cubicBezTo>
                  <a:cubicBezTo>
                    <a:pt x="571976" y="312615"/>
                    <a:pt x="572072" y="325092"/>
                    <a:pt x="571595" y="337379"/>
                  </a:cubicBezTo>
                  <a:cubicBezTo>
                    <a:pt x="570929" y="352715"/>
                    <a:pt x="566547" y="367193"/>
                    <a:pt x="556927" y="379861"/>
                  </a:cubicBezTo>
                  <a:cubicBezTo>
                    <a:pt x="556355" y="380623"/>
                    <a:pt x="555689" y="381194"/>
                    <a:pt x="553879" y="383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4A6246C-5607-AF49-9703-4618FCC694D4}"/>
                </a:ext>
              </a:extLst>
            </p:cNvPr>
            <p:cNvSpPr/>
            <p:nvPr/>
          </p:nvSpPr>
          <p:spPr>
            <a:xfrm>
              <a:off x="15601346" y="5755954"/>
              <a:ext cx="733425" cy="752475"/>
            </a:xfrm>
            <a:custGeom>
              <a:avLst/>
              <a:gdLst>
                <a:gd name="connsiteX0" fmla="*/ 553879 w 733425"/>
                <a:gd name="connsiteY0" fmla="*/ 383099 h 752475"/>
                <a:gd name="connsiteX1" fmla="*/ 543592 w 733425"/>
                <a:gd name="connsiteY1" fmla="*/ 320425 h 752475"/>
                <a:gd name="connsiteX2" fmla="*/ 523399 w 733425"/>
                <a:gd name="connsiteY2" fmla="*/ 278896 h 752475"/>
                <a:gd name="connsiteX3" fmla="*/ 517303 w 733425"/>
                <a:gd name="connsiteY3" fmla="*/ 291374 h 752475"/>
                <a:gd name="connsiteX4" fmla="*/ 446342 w 733425"/>
                <a:gd name="connsiteY4" fmla="*/ 368336 h 752475"/>
                <a:gd name="connsiteX5" fmla="*/ 443103 w 733425"/>
                <a:gd name="connsiteY5" fmla="*/ 374051 h 752475"/>
                <a:gd name="connsiteX6" fmla="*/ 442817 w 733425"/>
                <a:gd name="connsiteY6" fmla="*/ 399197 h 752475"/>
                <a:gd name="connsiteX7" fmla="*/ 448151 w 733425"/>
                <a:gd name="connsiteY7" fmla="*/ 405388 h 752475"/>
                <a:gd name="connsiteX8" fmla="*/ 590455 w 733425"/>
                <a:gd name="connsiteY8" fmla="*/ 450251 h 752475"/>
                <a:gd name="connsiteX9" fmla="*/ 643318 w 733425"/>
                <a:gd name="connsiteY9" fmla="*/ 477397 h 752475"/>
                <a:gd name="connsiteX10" fmla="*/ 685705 w 733425"/>
                <a:gd name="connsiteY10" fmla="*/ 529785 h 752475"/>
                <a:gd name="connsiteX11" fmla="*/ 719518 w 733425"/>
                <a:gd name="connsiteY11" fmla="*/ 659610 h 752475"/>
                <a:gd name="connsiteX12" fmla="*/ 733234 w 733425"/>
                <a:gd name="connsiteY12" fmla="*/ 739906 h 752475"/>
                <a:gd name="connsiteX13" fmla="*/ 733806 w 733425"/>
                <a:gd name="connsiteY13" fmla="*/ 745907 h 752475"/>
                <a:gd name="connsiteX14" fmla="*/ 7144 w 733425"/>
                <a:gd name="connsiteY14" fmla="*/ 745907 h 752475"/>
                <a:gd name="connsiteX15" fmla="*/ 14002 w 733425"/>
                <a:gd name="connsiteY15" fmla="*/ 712474 h 752475"/>
                <a:gd name="connsiteX16" fmla="*/ 62198 w 733425"/>
                <a:gd name="connsiteY16" fmla="*/ 514068 h 752475"/>
                <a:gd name="connsiteX17" fmla="*/ 77914 w 733425"/>
                <a:gd name="connsiteY17" fmla="*/ 492446 h 752475"/>
                <a:gd name="connsiteX18" fmla="*/ 138875 w 733425"/>
                <a:gd name="connsiteY18" fmla="*/ 455108 h 752475"/>
                <a:gd name="connsiteX19" fmla="*/ 271558 w 733425"/>
                <a:gd name="connsiteY19" fmla="*/ 410627 h 752475"/>
                <a:gd name="connsiteX20" fmla="*/ 293751 w 733425"/>
                <a:gd name="connsiteY20" fmla="*/ 405197 h 752475"/>
                <a:gd name="connsiteX21" fmla="*/ 298228 w 733425"/>
                <a:gd name="connsiteY21" fmla="*/ 399863 h 752475"/>
                <a:gd name="connsiteX22" fmla="*/ 298037 w 733425"/>
                <a:gd name="connsiteY22" fmla="*/ 373194 h 752475"/>
                <a:gd name="connsiteX23" fmla="*/ 295370 w 733425"/>
                <a:gd name="connsiteY23" fmla="*/ 368145 h 752475"/>
                <a:gd name="connsiteX24" fmla="*/ 219837 w 733425"/>
                <a:gd name="connsiteY24" fmla="*/ 281182 h 752475"/>
                <a:gd name="connsiteX25" fmla="*/ 218218 w 733425"/>
                <a:gd name="connsiteY25" fmla="*/ 278705 h 752475"/>
                <a:gd name="connsiteX26" fmla="*/ 205359 w 733425"/>
                <a:gd name="connsiteY26" fmla="*/ 304709 h 752475"/>
                <a:gd name="connsiteX27" fmla="*/ 186976 w 733425"/>
                <a:gd name="connsiteY27" fmla="*/ 351953 h 752475"/>
                <a:gd name="connsiteX28" fmla="*/ 186785 w 733425"/>
                <a:gd name="connsiteY28" fmla="*/ 383195 h 752475"/>
                <a:gd name="connsiteX29" fmla="*/ 178594 w 733425"/>
                <a:gd name="connsiteY29" fmla="*/ 370527 h 752475"/>
                <a:gd name="connsiteX30" fmla="*/ 169259 w 733425"/>
                <a:gd name="connsiteY30" fmla="*/ 319663 h 752475"/>
                <a:gd name="connsiteX31" fmla="*/ 183737 w 733425"/>
                <a:gd name="connsiteY31" fmla="*/ 247749 h 752475"/>
                <a:gd name="connsiteX32" fmla="*/ 185928 w 733425"/>
                <a:gd name="connsiteY32" fmla="*/ 221746 h 752475"/>
                <a:gd name="connsiteX33" fmla="*/ 205835 w 733425"/>
                <a:gd name="connsiteY33" fmla="*/ 126020 h 752475"/>
                <a:gd name="connsiteX34" fmla="*/ 219170 w 733425"/>
                <a:gd name="connsiteY34" fmla="*/ 95921 h 752475"/>
                <a:gd name="connsiteX35" fmla="*/ 329375 w 733425"/>
                <a:gd name="connsiteY35" fmla="*/ 10672 h 752475"/>
                <a:gd name="connsiteX36" fmla="*/ 432149 w 733425"/>
                <a:gd name="connsiteY36" fmla="*/ 16006 h 752475"/>
                <a:gd name="connsiteX37" fmla="*/ 524542 w 733425"/>
                <a:gd name="connsiteY37" fmla="*/ 106208 h 752475"/>
                <a:gd name="connsiteX38" fmla="*/ 529876 w 733425"/>
                <a:gd name="connsiteY38" fmla="*/ 116399 h 752475"/>
                <a:gd name="connsiteX39" fmla="*/ 555403 w 733425"/>
                <a:gd name="connsiteY39" fmla="*/ 186218 h 752475"/>
                <a:gd name="connsiteX40" fmla="*/ 553688 w 733425"/>
                <a:gd name="connsiteY40" fmla="*/ 235653 h 752475"/>
                <a:gd name="connsiteX41" fmla="*/ 554069 w 733425"/>
                <a:gd name="connsiteY41" fmla="*/ 239653 h 752475"/>
                <a:gd name="connsiteX42" fmla="*/ 570357 w 733425"/>
                <a:gd name="connsiteY42" fmla="*/ 300422 h 752475"/>
                <a:gd name="connsiteX43" fmla="*/ 571595 w 733425"/>
                <a:gd name="connsiteY43" fmla="*/ 337379 h 752475"/>
                <a:gd name="connsiteX44" fmla="*/ 556927 w 733425"/>
                <a:gd name="connsiteY44" fmla="*/ 379861 h 752475"/>
                <a:gd name="connsiteX45" fmla="*/ 553879 w 733425"/>
                <a:gd name="connsiteY45" fmla="*/ 383099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33425" h="752475">
                  <a:moveTo>
                    <a:pt x="553879" y="383099"/>
                  </a:moveTo>
                  <a:cubicBezTo>
                    <a:pt x="558355" y="359954"/>
                    <a:pt x="553498" y="339856"/>
                    <a:pt x="543592" y="320425"/>
                  </a:cubicBezTo>
                  <a:cubicBezTo>
                    <a:pt x="536734" y="306995"/>
                    <a:pt x="530447" y="293374"/>
                    <a:pt x="523399" y="278896"/>
                  </a:cubicBezTo>
                  <a:cubicBezTo>
                    <a:pt x="521017" y="283754"/>
                    <a:pt x="519208" y="287564"/>
                    <a:pt x="517303" y="291374"/>
                  </a:cubicBezTo>
                  <a:cubicBezTo>
                    <a:pt x="501301" y="323473"/>
                    <a:pt x="478250" y="349571"/>
                    <a:pt x="446342" y="368336"/>
                  </a:cubicBezTo>
                  <a:cubicBezTo>
                    <a:pt x="444627" y="369383"/>
                    <a:pt x="443198" y="372050"/>
                    <a:pt x="443103" y="374051"/>
                  </a:cubicBezTo>
                  <a:cubicBezTo>
                    <a:pt x="442722" y="382433"/>
                    <a:pt x="443198" y="390815"/>
                    <a:pt x="442817" y="399197"/>
                  </a:cubicBezTo>
                  <a:cubicBezTo>
                    <a:pt x="442627" y="403197"/>
                    <a:pt x="444341" y="404436"/>
                    <a:pt x="448151" y="405388"/>
                  </a:cubicBezTo>
                  <a:cubicBezTo>
                    <a:pt x="496634" y="417199"/>
                    <a:pt x="544735" y="430439"/>
                    <a:pt x="590455" y="450251"/>
                  </a:cubicBezTo>
                  <a:cubicBezTo>
                    <a:pt x="608647" y="458061"/>
                    <a:pt x="626173" y="467491"/>
                    <a:pt x="643318" y="477397"/>
                  </a:cubicBezTo>
                  <a:cubicBezTo>
                    <a:pt x="664273" y="489494"/>
                    <a:pt x="678180" y="506829"/>
                    <a:pt x="685705" y="529785"/>
                  </a:cubicBezTo>
                  <a:cubicBezTo>
                    <a:pt x="699516" y="572456"/>
                    <a:pt x="711327" y="615605"/>
                    <a:pt x="719518" y="659610"/>
                  </a:cubicBezTo>
                  <a:cubicBezTo>
                    <a:pt x="724472" y="686280"/>
                    <a:pt x="728758" y="713141"/>
                    <a:pt x="733234" y="739906"/>
                  </a:cubicBezTo>
                  <a:cubicBezTo>
                    <a:pt x="733520" y="741811"/>
                    <a:pt x="733615" y="743621"/>
                    <a:pt x="733806" y="745907"/>
                  </a:cubicBezTo>
                  <a:cubicBezTo>
                    <a:pt x="491490" y="745907"/>
                    <a:pt x="249650" y="745907"/>
                    <a:pt x="7144" y="745907"/>
                  </a:cubicBezTo>
                  <a:cubicBezTo>
                    <a:pt x="9430" y="734572"/>
                    <a:pt x="11621" y="723523"/>
                    <a:pt x="14002" y="712474"/>
                  </a:cubicBezTo>
                  <a:cubicBezTo>
                    <a:pt x="28004" y="645894"/>
                    <a:pt x="43243" y="579505"/>
                    <a:pt x="62198" y="514068"/>
                  </a:cubicBezTo>
                  <a:cubicBezTo>
                    <a:pt x="64770" y="505115"/>
                    <a:pt x="71247" y="498543"/>
                    <a:pt x="77914" y="492446"/>
                  </a:cubicBezTo>
                  <a:cubicBezTo>
                    <a:pt x="95631" y="476159"/>
                    <a:pt x="116872" y="465014"/>
                    <a:pt x="138875" y="455108"/>
                  </a:cubicBezTo>
                  <a:cubicBezTo>
                    <a:pt x="181451" y="435868"/>
                    <a:pt x="226314" y="422533"/>
                    <a:pt x="271558" y="410627"/>
                  </a:cubicBezTo>
                  <a:cubicBezTo>
                    <a:pt x="278892" y="408722"/>
                    <a:pt x="286321" y="406912"/>
                    <a:pt x="293751" y="405197"/>
                  </a:cubicBezTo>
                  <a:cubicBezTo>
                    <a:pt x="296799" y="404531"/>
                    <a:pt x="298323" y="403293"/>
                    <a:pt x="298228" y="399863"/>
                  </a:cubicBezTo>
                  <a:cubicBezTo>
                    <a:pt x="297942" y="391005"/>
                    <a:pt x="298323" y="382052"/>
                    <a:pt x="298037" y="373194"/>
                  </a:cubicBezTo>
                  <a:cubicBezTo>
                    <a:pt x="297942" y="371479"/>
                    <a:pt x="296799" y="369003"/>
                    <a:pt x="295370" y="368145"/>
                  </a:cubicBezTo>
                  <a:cubicBezTo>
                    <a:pt x="259937" y="347286"/>
                    <a:pt x="235648" y="317568"/>
                    <a:pt x="219837" y="281182"/>
                  </a:cubicBezTo>
                  <a:cubicBezTo>
                    <a:pt x="219551" y="280515"/>
                    <a:pt x="219075" y="280039"/>
                    <a:pt x="218218" y="278705"/>
                  </a:cubicBezTo>
                  <a:cubicBezTo>
                    <a:pt x="213741" y="287659"/>
                    <a:pt x="209359" y="296041"/>
                    <a:pt x="205359" y="304709"/>
                  </a:cubicBezTo>
                  <a:cubicBezTo>
                    <a:pt x="198215" y="320044"/>
                    <a:pt x="188881" y="334808"/>
                    <a:pt x="186976" y="351953"/>
                  </a:cubicBezTo>
                  <a:cubicBezTo>
                    <a:pt x="185928" y="361763"/>
                    <a:pt x="186785" y="371669"/>
                    <a:pt x="186785" y="383195"/>
                  </a:cubicBezTo>
                  <a:cubicBezTo>
                    <a:pt x="183547" y="378242"/>
                    <a:pt x="180689" y="374527"/>
                    <a:pt x="178594" y="370527"/>
                  </a:cubicBezTo>
                  <a:cubicBezTo>
                    <a:pt x="170212" y="354429"/>
                    <a:pt x="168783" y="337189"/>
                    <a:pt x="169259" y="319663"/>
                  </a:cubicBezTo>
                  <a:cubicBezTo>
                    <a:pt x="169926" y="294898"/>
                    <a:pt x="174784" y="270800"/>
                    <a:pt x="183737" y="247749"/>
                  </a:cubicBezTo>
                  <a:cubicBezTo>
                    <a:pt x="187261" y="238605"/>
                    <a:pt x="186880" y="230509"/>
                    <a:pt x="185928" y="221746"/>
                  </a:cubicBezTo>
                  <a:cubicBezTo>
                    <a:pt x="182309" y="187932"/>
                    <a:pt x="188404" y="155738"/>
                    <a:pt x="205835" y="126020"/>
                  </a:cubicBezTo>
                  <a:cubicBezTo>
                    <a:pt x="211550" y="116304"/>
                    <a:pt x="215075" y="106112"/>
                    <a:pt x="219170" y="95921"/>
                  </a:cubicBezTo>
                  <a:cubicBezTo>
                    <a:pt x="238601" y="47153"/>
                    <a:pt x="275939" y="19244"/>
                    <a:pt x="329375" y="10672"/>
                  </a:cubicBezTo>
                  <a:cubicBezTo>
                    <a:pt x="363950" y="5147"/>
                    <a:pt x="398526" y="5528"/>
                    <a:pt x="432149" y="16006"/>
                  </a:cubicBezTo>
                  <a:cubicBezTo>
                    <a:pt x="479203" y="30674"/>
                    <a:pt x="508159" y="62678"/>
                    <a:pt x="524542" y="106208"/>
                  </a:cubicBezTo>
                  <a:cubicBezTo>
                    <a:pt x="525875" y="109732"/>
                    <a:pt x="527685" y="113161"/>
                    <a:pt x="529876" y="116399"/>
                  </a:cubicBezTo>
                  <a:cubicBezTo>
                    <a:pt x="544259" y="137736"/>
                    <a:pt x="552450" y="161072"/>
                    <a:pt x="555403" y="186218"/>
                  </a:cubicBezTo>
                  <a:cubicBezTo>
                    <a:pt x="557308" y="202791"/>
                    <a:pt x="556641" y="219269"/>
                    <a:pt x="553688" y="235653"/>
                  </a:cubicBezTo>
                  <a:cubicBezTo>
                    <a:pt x="553498" y="236891"/>
                    <a:pt x="553498" y="238510"/>
                    <a:pt x="554069" y="239653"/>
                  </a:cubicBezTo>
                  <a:cubicBezTo>
                    <a:pt x="563975" y="258798"/>
                    <a:pt x="567595" y="279658"/>
                    <a:pt x="570357" y="300422"/>
                  </a:cubicBezTo>
                  <a:cubicBezTo>
                    <a:pt x="571976" y="312614"/>
                    <a:pt x="572072" y="325092"/>
                    <a:pt x="571595" y="337379"/>
                  </a:cubicBezTo>
                  <a:cubicBezTo>
                    <a:pt x="570929" y="352715"/>
                    <a:pt x="566547" y="367193"/>
                    <a:pt x="556927" y="379861"/>
                  </a:cubicBezTo>
                  <a:cubicBezTo>
                    <a:pt x="556451" y="380623"/>
                    <a:pt x="555784" y="381194"/>
                    <a:pt x="553879" y="383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941B995-EFD5-A946-9292-3C11BF87515C}"/>
                </a:ext>
              </a:extLst>
            </p:cNvPr>
            <p:cNvSpPr/>
            <p:nvPr/>
          </p:nvSpPr>
          <p:spPr>
            <a:xfrm>
              <a:off x="18525235" y="6734076"/>
              <a:ext cx="733425" cy="752475"/>
            </a:xfrm>
            <a:custGeom>
              <a:avLst/>
              <a:gdLst>
                <a:gd name="connsiteX0" fmla="*/ 553879 w 733425"/>
                <a:gd name="connsiteY0" fmla="*/ 383099 h 752475"/>
                <a:gd name="connsiteX1" fmla="*/ 543592 w 733425"/>
                <a:gd name="connsiteY1" fmla="*/ 320425 h 752475"/>
                <a:gd name="connsiteX2" fmla="*/ 523399 w 733425"/>
                <a:gd name="connsiteY2" fmla="*/ 278896 h 752475"/>
                <a:gd name="connsiteX3" fmla="*/ 517303 w 733425"/>
                <a:gd name="connsiteY3" fmla="*/ 291374 h 752475"/>
                <a:gd name="connsiteX4" fmla="*/ 446341 w 733425"/>
                <a:gd name="connsiteY4" fmla="*/ 368336 h 752475"/>
                <a:gd name="connsiteX5" fmla="*/ 443103 w 733425"/>
                <a:gd name="connsiteY5" fmla="*/ 374051 h 752475"/>
                <a:gd name="connsiteX6" fmla="*/ 442817 w 733425"/>
                <a:gd name="connsiteY6" fmla="*/ 399197 h 752475"/>
                <a:gd name="connsiteX7" fmla="*/ 448151 w 733425"/>
                <a:gd name="connsiteY7" fmla="*/ 405388 h 752475"/>
                <a:gd name="connsiteX8" fmla="*/ 590455 w 733425"/>
                <a:gd name="connsiteY8" fmla="*/ 450251 h 752475"/>
                <a:gd name="connsiteX9" fmla="*/ 643319 w 733425"/>
                <a:gd name="connsiteY9" fmla="*/ 477397 h 752475"/>
                <a:gd name="connsiteX10" fmla="*/ 685705 w 733425"/>
                <a:gd name="connsiteY10" fmla="*/ 529784 h 752475"/>
                <a:gd name="connsiteX11" fmla="*/ 719519 w 733425"/>
                <a:gd name="connsiteY11" fmla="*/ 659610 h 752475"/>
                <a:gd name="connsiteX12" fmla="*/ 733234 w 733425"/>
                <a:gd name="connsiteY12" fmla="*/ 739906 h 752475"/>
                <a:gd name="connsiteX13" fmla="*/ 733806 w 733425"/>
                <a:gd name="connsiteY13" fmla="*/ 745907 h 752475"/>
                <a:gd name="connsiteX14" fmla="*/ 7144 w 733425"/>
                <a:gd name="connsiteY14" fmla="*/ 745907 h 752475"/>
                <a:gd name="connsiteX15" fmla="*/ 14002 w 733425"/>
                <a:gd name="connsiteY15" fmla="*/ 712474 h 752475"/>
                <a:gd name="connsiteX16" fmla="*/ 62198 w 733425"/>
                <a:gd name="connsiteY16" fmla="*/ 514068 h 752475"/>
                <a:gd name="connsiteX17" fmla="*/ 77915 w 733425"/>
                <a:gd name="connsiteY17" fmla="*/ 492446 h 752475"/>
                <a:gd name="connsiteX18" fmla="*/ 138875 w 733425"/>
                <a:gd name="connsiteY18" fmla="*/ 455108 h 752475"/>
                <a:gd name="connsiteX19" fmla="*/ 271558 w 733425"/>
                <a:gd name="connsiteY19" fmla="*/ 410627 h 752475"/>
                <a:gd name="connsiteX20" fmla="*/ 293751 w 733425"/>
                <a:gd name="connsiteY20" fmla="*/ 405197 h 752475"/>
                <a:gd name="connsiteX21" fmla="*/ 298228 w 733425"/>
                <a:gd name="connsiteY21" fmla="*/ 399863 h 752475"/>
                <a:gd name="connsiteX22" fmla="*/ 298037 w 733425"/>
                <a:gd name="connsiteY22" fmla="*/ 373194 h 752475"/>
                <a:gd name="connsiteX23" fmla="*/ 295370 w 733425"/>
                <a:gd name="connsiteY23" fmla="*/ 368145 h 752475"/>
                <a:gd name="connsiteX24" fmla="*/ 219837 w 733425"/>
                <a:gd name="connsiteY24" fmla="*/ 281182 h 752475"/>
                <a:gd name="connsiteX25" fmla="*/ 218218 w 733425"/>
                <a:gd name="connsiteY25" fmla="*/ 278705 h 752475"/>
                <a:gd name="connsiteX26" fmla="*/ 205359 w 733425"/>
                <a:gd name="connsiteY26" fmla="*/ 304709 h 752475"/>
                <a:gd name="connsiteX27" fmla="*/ 186976 w 733425"/>
                <a:gd name="connsiteY27" fmla="*/ 351953 h 752475"/>
                <a:gd name="connsiteX28" fmla="*/ 186785 w 733425"/>
                <a:gd name="connsiteY28" fmla="*/ 383195 h 752475"/>
                <a:gd name="connsiteX29" fmla="*/ 178594 w 733425"/>
                <a:gd name="connsiteY29" fmla="*/ 370527 h 752475"/>
                <a:gd name="connsiteX30" fmla="*/ 169259 w 733425"/>
                <a:gd name="connsiteY30" fmla="*/ 319663 h 752475"/>
                <a:gd name="connsiteX31" fmla="*/ 183737 w 733425"/>
                <a:gd name="connsiteY31" fmla="*/ 247749 h 752475"/>
                <a:gd name="connsiteX32" fmla="*/ 185928 w 733425"/>
                <a:gd name="connsiteY32" fmla="*/ 221746 h 752475"/>
                <a:gd name="connsiteX33" fmla="*/ 205835 w 733425"/>
                <a:gd name="connsiteY33" fmla="*/ 126020 h 752475"/>
                <a:gd name="connsiteX34" fmla="*/ 219170 w 733425"/>
                <a:gd name="connsiteY34" fmla="*/ 95921 h 752475"/>
                <a:gd name="connsiteX35" fmla="*/ 329375 w 733425"/>
                <a:gd name="connsiteY35" fmla="*/ 10672 h 752475"/>
                <a:gd name="connsiteX36" fmla="*/ 432149 w 733425"/>
                <a:gd name="connsiteY36" fmla="*/ 16006 h 752475"/>
                <a:gd name="connsiteX37" fmla="*/ 524542 w 733425"/>
                <a:gd name="connsiteY37" fmla="*/ 106208 h 752475"/>
                <a:gd name="connsiteX38" fmla="*/ 529876 w 733425"/>
                <a:gd name="connsiteY38" fmla="*/ 116399 h 752475"/>
                <a:gd name="connsiteX39" fmla="*/ 555403 w 733425"/>
                <a:gd name="connsiteY39" fmla="*/ 186218 h 752475"/>
                <a:gd name="connsiteX40" fmla="*/ 553688 w 733425"/>
                <a:gd name="connsiteY40" fmla="*/ 235653 h 752475"/>
                <a:gd name="connsiteX41" fmla="*/ 554069 w 733425"/>
                <a:gd name="connsiteY41" fmla="*/ 239653 h 752475"/>
                <a:gd name="connsiteX42" fmla="*/ 570357 w 733425"/>
                <a:gd name="connsiteY42" fmla="*/ 300422 h 752475"/>
                <a:gd name="connsiteX43" fmla="*/ 571595 w 733425"/>
                <a:gd name="connsiteY43" fmla="*/ 337379 h 752475"/>
                <a:gd name="connsiteX44" fmla="*/ 556927 w 733425"/>
                <a:gd name="connsiteY44" fmla="*/ 379861 h 752475"/>
                <a:gd name="connsiteX45" fmla="*/ 553879 w 733425"/>
                <a:gd name="connsiteY45" fmla="*/ 383099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33425" h="752475">
                  <a:moveTo>
                    <a:pt x="553879" y="383099"/>
                  </a:moveTo>
                  <a:cubicBezTo>
                    <a:pt x="558355" y="359954"/>
                    <a:pt x="553498" y="339856"/>
                    <a:pt x="543592" y="320425"/>
                  </a:cubicBezTo>
                  <a:cubicBezTo>
                    <a:pt x="536734" y="306995"/>
                    <a:pt x="530447" y="293374"/>
                    <a:pt x="523399" y="278896"/>
                  </a:cubicBezTo>
                  <a:cubicBezTo>
                    <a:pt x="521018" y="283754"/>
                    <a:pt x="519208" y="287564"/>
                    <a:pt x="517303" y="291374"/>
                  </a:cubicBezTo>
                  <a:cubicBezTo>
                    <a:pt x="501301" y="323473"/>
                    <a:pt x="478250" y="349571"/>
                    <a:pt x="446341" y="368336"/>
                  </a:cubicBezTo>
                  <a:cubicBezTo>
                    <a:pt x="444627" y="369383"/>
                    <a:pt x="443199" y="372050"/>
                    <a:pt x="443103" y="374051"/>
                  </a:cubicBezTo>
                  <a:cubicBezTo>
                    <a:pt x="442722" y="382433"/>
                    <a:pt x="443199" y="390815"/>
                    <a:pt x="442817" y="399197"/>
                  </a:cubicBezTo>
                  <a:cubicBezTo>
                    <a:pt x="442627" y="403197"/>
                    <a:pt x="444341" y="404436"/>
                    <a:pt x="448151" y="405388"/>
                  </a:cubicBezTo>
                  <a:cubicBezTo>
                    <a:pt x="496634" y="417199"/>
                    <a:pt x="544735" y="430439"/>
                    <a:pt x="590455" y="450251"/>
                  </a:cubicBezTo>
                  <a:cubicBezTo>
                    <a:pt x="608648" y="458061"/>
                    <a:pt x="626173" y="467491"/>
                    <a:pt x="643319" y="477397"/>
                  </a:cubicBezTo>
                  <a:cubicBezTo>
                    <a:pt x="664273" y="489494"/>
                    <a:pt x="678180" y="506829"/>
                    <a:pt x="685705" y="529784"/>
                  </a:cubicBezTo>
                  <a:cubicBezTo>
                    <a:pt x="699516" y="572456"/>
                    <a:pt x="711327" y="615605"/>
                    <a:pt x="719519" y="659610"/>
                  </a:cubicBezTo>
                  <a:cubicBezTo>
                    <a:pt x="724472" y="686280"/>
                    <a:pt x="728758" y="713141"/>
                    <a:pt x="733234" y="739906"/>
                  </a:cubicBezTo>
                  <a:cubicBezTo>
                    <a:pt x="733520" y="741811"/>
                    <a:pt x="733616" y="743621"/>
                    <a:pt x="733806" y="745907"/>
                  </a:cubicBezTo>
                  <a:cubicBezTo>
                    <a:pt x="491490" y="745907"/>
                    <a:pt x="249650" y="745907"/>
                    <a:pt x="7144" y="745907"/>
                  </a:cubicBezTo>
                  <a:cubicBezTo>
                    <a:pt x="9430" y="734572"/>
                    <a:pt x="11621" y="723523"/>
                    <a:pt x="14002" y="712474"/>
                  </a:cubicBezTo>
                  <a:cubicBezTo>
                    <a:pt x="28004" y="645894"/>
                    <a:pt x="43244" y="579505"/>
                    <a:pt x="62198" y="514068"/>
                  </a:cubicBezTo>
                  <a:cubicBezTo>
                    <a:pt x="64770" y="505115"/>
                    <a:pt x="71247" y="498542"/>
                    <a:pt x="77915" y="492446"/>
                  </a:cubicBezTo>
                  <a:cubicBezTo>
                    <a:pt x="95631" y="476159"/>
                    <a:pt x="116872" y="465014"/>
                    <a:pt x="138875" y="455108"/>
                  </a:cubicBezTo>
                  <a:cubicBezTo>
                    <a:pt x="181451" y="435868"/>
                    <a:pt x="226314" y="422533"/>
                    <a:pt x="271558" y="410627"/>
                  </a:cubicBezTo>
                  <a:cubicBezTo>
                    <a:pt x="278892" y="408722"/>
                    <a:pt x="286321" y="406912"/>
                    <a:pt x="293751" y="405197"/>
                  </a:cubicBezTo>
                  <a:cubicBezTo>
                    <a:pt x="296799" y="404531"/>
                    <a:pt x="298323" y="403292"/>
                    <a:pt x="298228" y="399863"/>
                  </a:cubicBezTo>
                  <a:cubicBezTo>
                    <a:pt x="297942" y="391005"/>
                    <a:pt x="298323" y="382052"/>
                    <a:pt x="298037" y="373194"/>
                  </a:cubicBezTo>
                  <a:cubicBezTo>
                    <a:pt x="297942" y="371479"/>
                    <a:pt x="296799" y="369003"/>
                    <a:pt x="295370" y="368145"/>
                  </a:cubicBezTo>
                  <a:cubicBezTo>
                    <a:pt x="259937" y="347286"/>
                    <a:pt x="235649" y="317567"/>
                    <a:pt x="219837" y="281182"/>
                  </a:cubicBezTo>
                  <a:cubicBezTo>
                    <a:pt x="219551" y="280515"/>
                    <a:pt x="219075" y="280039"/>
                    <a:pt x="218218" y="278705"/>
                  </a:cubicBezTo>
                  <a:cubicBezTo>
                    <a:pt x="213741" y="287659"/>
                    <a:pt x="209360" y="296041"/>
                    <a:pt x="205359" y="304709"/>
                  </a:cubicBezTo>
                  <a:cubicBezTo>
                    <a:pt x="198215" y="320044"/>
                    <a:pt x="188881" y="334808"/>
                    <a:pt x="186976" y="351953"/>
                  </a:cubicBezTo>
                  <a:cubicBezTo>
                    <a:pt x="185928" y="361763"/>
                    <a:pt x="186785" y="371670"/>
                    <a:pt x="186785" y="383195"/>
                  </a:cubicBezTo>
                  <a:cubicBezTo>
                    <a:pt x="183547" y="378242"/>
                    <a:pt x="180689" y="374527"/>
                    <a:pt x="178594" y="370527"/>
                  </a:cubicBezTo>
                  <a:cubicBezTo>
                    <a:pt x="170212" y="354429"/>
                    <a:pt x="168783" y="337189"/>
                    <a:pt x="169259" y="319663"/>
                  </a:cubicBezTo>
                  <a:cubicBezTo>
                    <a:pt x="169926" y="294898"/>
                    <a:pt x="174784" y="270800"/>
                    <a:pt x="183737" y="247749"/>
                  </a:cubicBezTo>
                  <a:cubicBezTo>
                    <a:pt x="187262" y="238605"/>
                    <a:pt x="186880" y="230509"/>
                    <a:pt x="185928" y="221746"/>
                  </a:cubicBezTo>
                  <a:cubicBezTo>
                    <a:pt x="182309" y="187932"/>
                    <a:pt x="188404" y="155738"/>
                    <a:pt x="205835" y="126020"/>
                  </a:cubicBezTo>
                  <a:cubicBezTo>
                    <a:pt x="211550" y="116304"/>
                    <a:pt x="215075" y="106112"/>
                    <a:pt x="219170" y="95921"/>
                  </a:cubicBezTo>
                  <a:cubicBezTo>
                    <a:pt x="238601" y="47153"/>
                    <a:pt x="275939" y="19245"/>
                    <a:pt x="329375" y="10672"/>
                  </a:cubicBezTo>
                  <a:cubicBezTo>
                    <a:pt x="363950" y="5147"/>
                    <a:pt x="398526" y="5529"/>
                    <a:pt x="432149" y="16006"/>
                  </a:cubicBezTo>
                  <a:cubicBezTo>
                    <a:pt x="479203" y="30674"/>
                    <a:pt x="508159" y="62679"/>
                    <a:pt x="524542" y="106208"/>
                  </a:cubicBezTo>
                  <a:cubicBezTo>
                    <a:pt x="525875" y="109732"/>
                    <a:pt x="527685" y="113161"/>
                    <a:pt x="529876" y="116399"/>
                  </a:cubicBezTo>
                  <a:cubicBezTo>
                    <a:pt x="544259" y="137736"/>
                    <a:pt x="552450" y="161072"/>
                    <a:pt x="555403" y="186218"/>
                  </a:cubicBezTo>
                  <a:cubicBezTo>
                    <a:pt x="557308" y="202791"/>
                    <a:pt x="556641" y="219270"/>
                    <a:pt x="553688" y="235653"/>
                  </a:cubicBezTo>
                  <a:cubicBezTo>
                    <a:pt x="553498" y="236891"/>
                    <a:pt x="553498" y="238510"/>
                    <a:pt x="554069" y="239653"/>
                  </a:cubicBezTo>
                  <a:cubicBezTo>
                    <a:pt x="563975" y="258798"/>
                    <a:pt x="567595" y="279658"/>
                    <a:pt x="570357" y="300422"/>
                  </a:cubicBezTo>
                  <a:cubicBezTo>
                    <a:pt x="571976" y="312614"/>
                    <a:pt x="572072" y="325092"/>
                    <a:pt x="571595" y="337379"/>
                  </a:cubicBezTo>
                  <a:cubicBezTo>
                    <a:pt x="570929" y="352715"/>
                    <a:pt x="566547" y="367193"/>
                    <a:pt x="556927" y="379861"/>
                  </a:cubicBezTo>
                  <a:cubicBezTo>
                    <a:pt x="556356" y="380623"/>
                    <a:pt x="555689" y="381195"/>
                    <a:pt x="553879" y="383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06CA81C-C6F0-ED4A-A6DC-B0C3E9AC25F3}"/>
                </a:ext>
              </a:extLst>
            </p:cNvPr>
            <p:cNvSpPr/>
            <p:nvPr/>
          </p:nvSpPr>
          <p:spPr>
            <a:xfrm>
              <a:off x="15606775" y="3786575"/>
              <a:ext cx="723900" cy="762000"/>
            </a:xfrm>
            <a:custGeom>
              <a:avLst/>
              <a:gdLst>
                <a:gd name="connsiteX0" fmla="*/ 723043 w 723900"/>
                <a:gd name="connsiteY0" fmla="*/ 759041 h 762000"/>
                <a:gd name="connsiteX1" fmla="*/ 711518 w 723900"/>
                <a:gd name="connsiteY1" fmla="*/ 695890 h 762000"/>
                <a:gd name="connsiteX2" fmla="*/ 639699 w 723900"/>
                <a:gd name="connsiteY2" fmla="*/ 611784 h 762000"/>
                <a:gd name="connsiteX3" fmla="*/ 599408 w 723900"/>
                <a:gd name="connsiteY3" fmla="*/ 596639 h 762000"/>
                <a:gd name="connsiteX4" fmla="*/ 570833 w 723900"/>
                <a:gd name="connsiteY4" fmla="*/ 586353 h 762000"/>
                <a:gd name="connsiteX5" fmla="*/ 575501 w 723900"/>
                <a:gd name="connsiteY5" fmla="*/ 583019 h 762000"/>
                <a:gd name="connsiteX6" fmla="*/ 571310 w 723900"/>
                <a:gd name="connsiteY6" fmla="*/ 581495 h 762000"/>
                <a:gd name="connsiteX7" fmla="*/ 461296 w 723900"/>
                <a:gd name="connsiteY7" fmla="*/ 542061 h 762000"/>
                <a:gd name="connsiteX8" fmla="*/ 454152 w 723900"/>
                <a:gd name="connsiteY8" fmla="*/ 535013 h 762000"/>
                <a:gd name="connsiteX9" fmla="*/ 446532 w 723900"/>
                <a:gd name="connsiteY9" fmla="*/ 509105 h 762000"/>
                <a:gd name="connsiteX10" fmla="*/ 448818 w 723900"/>
                <a:gd name="connsiteY10" fmla="*/ 502342 h 762000"/>
                <a:gd name="connsiteX11" fmla="*/ 461010 w 723900"/>
                <a:gd name="connsiteY11" fmla="*/ 491960 h 762000"/>
                <a:gd name="connsiteX12" fmla="*/ 525018 w 723900"/>
                <a:gd name="connsiteY12" fmla="*/ 392614 h 762000"/>
                <a:gd name="connsiteX13" fmla="*/ 528352 w 723900"/>
                <a:gd name="connsiteY13" fmla="*/ 389947 h 762000"/>
                <a:gd name="connsiteX14" fmla="*/ 542925 w 723900"/>
                <a:gd name="connsiteY14" fmla="*/ 380517 h 762000"/>
                <a:gd name="connsiteX15" fmla="*/ 552545 w 723900"/>
                <a:gd name="connsiteY15" fmla="*/ 360515 h 762000"/>
                <a:gd name="connsiteX16" fmla="*/ 559784 w 723900"/>
                <a:gd name="connsiteY16" fmla="*/ 328606 h 762000"/>
                <a:gd name="connsiteX17" fmla="*/ 542639 w 723900"/>
                <a:gd name="connsiteY17" fmla="*/ 304222 h 762000"/>
                <a:gd name="connsiteX18" fmla="*/ 543020 w 723900"/>
                <a:gd name="connsiteY18" fmla="*/ 299174 h 762000"/>
                <a:gd name="connsiteX19" fmla="*/ 550355 w 723900"/>
                <a:gd name="connsiteY19" fmla="*/ 233927 h 762000"/>
                <a:gd name="connsiteX20" fmla="*/ 541782 w 723900"/>
                <a:gd name="connsiteY20" fmla="*/ 138868 h 762000"/>
                <a:gd name="connsiteX21" fmla="*/ 472154 w 723900"/>
                <a:gd name="connsiteY21" fmla="*/ 42189 h 762000"/>
                <a:gd name="connsiteX22" fmla="*/ 372713 w 723900"/>
                <a:gd name="connsiteY22" fmla="*/ 8280 h 762000"/>
                <a:gd name="connsiteX23" fmla="*/ 312896 w 723900"/>
                <a:gd name="connsiteY23" fmla="*/ 9614 h 762000"/>
                <a:gd name="connsiteX24" fmla="*/ 235934 w 723900"/>
                <a:gd name="connsiteY24" fmla="*/ 31140 h 762000"/>
                <a:gd name="connsiteX25" fmla="*/ 191357 w 723900"/>
                <a:gd name="connsiteY25" fmla="*/ 68859 h 762000"/>
                <a:gd name="connsiteX26" fmla="*/ 184213 w 723900"/>
                <a:gd name="connsiteY26" fmla="*/ 93243 h 762000"/>
                <a:gd name="connsiteX27" fmla="*/ 189071 w 723900"/>
                <a:gd name="connsiteY27" fmla="*/ 88862 h 762000"/>
                <a:gd name="connsiteX28" fmla="*/ 211360 w 723900"/>
                <a:gd name="connsiteY28" fmla="*/ 75050 h 762000"/>
                <a:gd name="connsiteX29" fmla="*/ 233553 w 723900"/>
                <a:gd name="connsiteY29" fmla="*/ 77622 h 762000"/>
                <a:gd name="connsiteX30" fmla="*/ 225838 w 723900"/>
                <a:gd name="connsiteY30" fmla="*/ 80956 h 762000"/>
                <a:gd name="connsiteX31" fmla="*/ 217932 w 723900"/>
                <a:gd name="connsiteY31" fmla="*/ 84956 h 762000"/>
                <a:gd name="connsiteX32" fmla="*/ 170498 w 723900"/>
                <a:gd name="connsiteY32" fmla="*/ 151060 h 762000"/>
                <a:gd name="connsiteX33" fmla="*/ 165163 w 723900"/>
                <a:gd name="connsiteY33" fmla="*/ 217163 h 762000"/>
                <a:gd name="connsiteX34" fmla="*/ 173736 w 723900"/>
                <a:gd name="connsiteY34" fmla="*/ 275075 h 762000"/>
                <a:gd name="connsiteX35" fmla="*/ 181166 w 723900"/>
                <a:gd name="connsiteY35" fmla="*/ 304793 h 762000"/>
                <a:gd name="connsiteX36" fmla="*/ 168212 w 723900"/>
                <a:gd name="connsiteY36" fmla="*/ 316128 h 762000"/>
                <a:gd name="connsiteX37" fmla="*/ 165925 w 723900"/>
                <a:gd name="connsiteY37" fmla="*/ 342798 h 762000"/>
                <a:gd name="connsiteX38" fmla="*/ 184499 w 723900"/>
                <a:gd name="connsiteY38" fmla="*/ 384994 h 762000"/>
                <a:gd name="connsiteX39" fmla="*/ 203263 w 723900"/>
                <a:gd name="connsiteY39" fmla="*/ 385851 h 762000"/>
                <a:gd name="connsiteX40" fmla="*/ 204121 w 723900"/>
                <a:gd name="connsiteY40" fmla="*/ 387661 h 762000"/>
                <a:gd name="connsiteX41" fmla="*/ 250412 w 723900"/>
                <a:gd name="connsiteY41" fmla="*/ 470433 h 762000"/>
                <a:gd name="connsiteX42" fmla="*/ 282416 w 723900"/>
                <a:gd name="connsiteY42" fmla="*/ 500342 h 762000"/>
                <a:gd name="connsiteX43" fmla="*/ 285083 w 723900"/>
                <a:gd name="connsiteY43" fmla="*/ 504628 h 762000"/>
                <a:gd name="connsiteX44" fmla="*/ 275177 w 723900"/>
                <a:gd name="connsiteY44" fmla="*/ 538823 h 762000"/>
                <a:gd name="connsiteX45" fmla="*/ 151543 w 723900"/>
                <a:gd name="connsiteY45" fmla="*/ 582828 h 762000"/>
                <a:gd name="connsiteX46" fmla="*/ 156972 w 723900"/>
                <a:gd name="connsiteY46" fmla="*/ 587019 h 762000"/>
                <a:gd name="connsiteX47" fmla="*/ 105918 w 723900"/>
                <a:gd name="connsiteY47" fmla="*/ 605212 h 762000"/>
                <a:gd name="connsiteX48" fmla="*/ 22670 w 723900"/>
                <a:gd name="connsiteY48" fmla="*/ 685889 h 762000"/>
                <a:gd name="connsiteX49" fmla="*/ 7144 w 723900"/>
                <a:gd name="connsiteY49" fmla="*/ 758945 h 762000"/>
                <a:gd name="connsiteX50" fmla="*/ 723043 w 723900"/>
                <a:gd name="connsiteY50" fmla="*/ 758945 h 762000"/>
                <a:gd name="connsiteX51" fmla="*/ 723043 w 723900"/>
                <a:gd name="connsiteY51" fmla="*/ 75904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23900" h="762000">
                  <a:moveTo>
                    <a:pt x="723043" y="759041"/>
                  </a:moveTo>
                  <a:cubicBezTo>
                    <a:pt x="722376" y="737514"/>
                    <a:pt x="718757" y="716464"/>
                    <a:pt x="711518" y="695890"/>
                  </a:cubicBezTo>
                  <a:cubicBezTo>
                    <a:pt x="698659" y="659314"/>
                    <a:pt x="676180" y="629787"/>
                    <a:pt x="639699" y="611784"/>
                  </a:cubicBezTo>
                  <a:cubicBezTo>
                    <a:pt x="626936" y="605498"/>
                    <a:pt x="612838" y="601592"/>
                    <a:pt x="599408" y="596639"/>
                  </a:cubicBezTo>
                  <a:cubicBezTo>
                    <a:pt x="590074" y="593211"/>
                    <a:pt x="580739" y="589877"/>
                    <a:pt x="570833" y="586353"/>
                  </a:cubicBezTo>
                  <a:cubicBezTo>
                    <a:pt x="572738" y="584924"/>
                    <a:pt x="573977" y="584066"/>
                    <a:pt x="575501" y="583019"/>
                  </a:cubicBezTo>
                  <a:cubicBezTo>
                    <a:pt x="573881" y="582447"/>
                    <a:pt x="572643" y="581876"/>
                    <a:pt x="571310" y="581495"/>
                  </a:cubicBezTo>
                  <a:cubicBezTo>
                    <a:pt x="534638" y="568350"/>
                    <a:pt x="497967" y="555206"/>
                    <a:pt x="461296" y="542061"/>
                  </a:cubicBezTo>
                  <a:cubicBezTo>
                    <a:pt x="457581" y="540728"/>
                    <a:pt x="455200" y="538918"/>
                    <a:pt x="454152" y="535013"/>
                  </a:cubicBezTo>
                  <a:cubicBezTo>
                    <a:pt x="451866" y="526345"/>
                    <a:pt x="449390" y="517582"/>
                    <a:pt x="446532" y="509105"/>
                  </a:cubicBezTo>
                  <a:cubicBezTo>
                    <a:pt x="445389" y="505866"/>
                    <a:pt x="446437" y="504247"/>
                    <a:pt x="448818" y="502342"/>
                  </a:cubicBezTo>
                  <a:cubicBezTo>
                    <a:pt x="453009" y="499008"/>
                    <a:pt x="457200" y="495674"/>
                    <a:pt x="461010" y="491960"/>
                  </a:cubicBezTo>
                  <a:cubicBezTo>
                    <a:pt x="490919" y="463861"/>
                    <a:pt x="515207" y="432524"/>
                    <a:pt x="525018" y="392614"/>
                  </a:cubicBezTo>
                  <a:cubicBezTo>
                    <a:pt x="525304" y="391471"/>
                    <a:pt x="527304" y="389852"/>
                    <a:pt x="528352" y="389947"/>
                  </a:cubicBezTo>
                  <a:cubicBezTo>
                    <a:pt x="536448" y="391185"/>
                    <a:pt x="540163" y="386804"/>
                    <a:pt x="542925" y="380517"/>
                  </a:cubicBezTo>
                  <a:cubicBezTo>
                    <a:pt x="545878" y="373754"/>
                    <a:pt x="548926" y="366992"/>
                    <a:pt x="552545" y="360515"/>
                  </a:cubicBezTo>
                  <a:cubicBezTo>
                    <a:pt x="558070" y="350513"/>
                    <a:pt x="560451" y="339941"/>
                    <a:pt x="559784" y="328606"/>
                  </a:cubicBezTo>
                  <a:cubicBezTo>
                    <a:pt x="559118" y="315366"/>
                    <a:pt x="553593" y="307365"/>
                    <a:pt x="542639" y="304222"/>
                  </a:cubicBezTo>
                  <a:cubicBezTo>
                    <a:pt x="542735" y="302507"/>
                    <a:pt x="542830" y="300888"/>
                    <a:pt x="543020" y="299174"/>
                  </a:cubicBezTo>
                  <a:cubicBezTo>
                    <a:pt x="545497" y="277457"/>
                    <a:pt x="548450" y="255740"/>
                    <a:pt x="550355" y="233927"/>
                  </a:cubicBezTo>
                  <a:cubicBezTo>
                    <a:pt x="553117" y="201828"/>
                    <a:pt x="549688" y="170110"/>
                    <a:pt x="541782" y="138868"/>
                  </a:cubicBezTo>
                  <a:cubicBezTo>
                    <a:pt x="531495" y="98196"/>
                    <a:pt x="509111" y="65430"/>
                    <a:pt x="472154" y="42189"/>
                  </a:cubicBezTo>
                  <a:cubicBezTo>
                    <a:pt x="441865" y="23139"/>
                    <a:pt x="408908" y="11519"/>
                    <a:pt x="372713" y="8280"/>
                  </a:cubicBezTo>
                  <a:cubicBezTo>
                    <a:pt x="352711" y="6470"/>
                    <a:pt x="332708" y="6756"/>
                    <a:pt x="312896" y="9614"/>
                  </a:cubicBezTo>
                  <a:cubicBezTo>
                    <a:pt x="286226" y="13424"/>
                    <a:pt x="260413" y="20472"/>
                    <a:pt x="235934" y="31140"/>
                  </a:cubicBezTo>
                  <a:cubicBezTo>
                    <a:pt x="217265" y="39236"/>
                    <a:pt x="202025" y="51809"/>
                    <a:pt x="191357" y="68859"/>
                  </a:cubicBezTo>
                  <a:cubicBezTo>
                    <a:pt x="186881" y="76003"/>
                    <a:pt x="184404" y="83813"/>
                    <a:pt x="184213" y="93243"/>
                  </a:cubicBezTo>
                  <a:cubicBezTo>
                    <a:pt x="186404" y="91243"/>
                    <a:pt x="187547" y="89814"/>
                    <a:pt x="189071" y="88862"/>
                  </a:cubicBezTo>
                  <a:cubicBezTo>
                    <a:pt x="196406" y="84099"/>
                    <a:pt x="203549" y="78956"/>
                    <a:pt x="211360" y="75050"/>
                  </a:cubicBezTo>
                  <a:cubicBezTo>
                    <a:pt x="218789" y="71336"/>
                    <a:pt x="226504" y="72288"/>
                    <a:pt x="233553" y="77622"/>
                  </a:cubicBezTo>
                  <a:cubicBezTo>
                    <a:pt x="230791" y="78765"/>
                    <a:pt x="228314" y="79813"/>
                    <a:pt x="225838" y="80956"/>
                  </a:cubicBezTo>
                  <a:cubicBezTo>
                    <a:pt x="223171" y="82194"/>
                    <a:pt x="220504" y="83432"/>
                    <a:pt x="217932" y="84956"/>
                  </a:cubicBezTo>
                  <a:cubicBezTo>
                    <a:pt x="192215" y="100482"/>
                    <a:pt x="177927" y="123628"/>
                    <a:pt x="170498" y="151060"/>
                  </a:cubicBezTo>
                  <a:cubicBezTo>
                    <a:pt x="164592" y="172777"/>
                    <a:pt x="162306" y="194875"/>
                    <a:pt x="165163" y="217163"/>
                  </a:cubicBezTo>
                  <a:cubicBezTo>
                    <a:pt x="167640" y="236499"/>
                    <a:pt x="170402" y="255835"/>
                    <a:pt x="173736" y="275075"/>
                  </a:cubicBezTo>
                  <a:cubicBezTo>
                    <a:pt x="175450" y="284981"/>
                    <a:pt x="178594" y="294697"/>
                    <a:pt x="181166" y="304793"/>
                  </a:cubicBezTo>
                  <a:cubicBezTo>
                    <a:pt x="173927" y="305841"/>
                    <a:pt x="170498" y="310413"/>
                    <a:pt x="168212" y="316128"/>
                  </a:cubicBezTo>
                  <a:cubicBezTo>
                    <a:pt x="164783" y="324796"/>
                    <a:pt x="164306" y="333749"/>
                    <a:pt x="165925" y="342798"/>
                  </a:cubicBezTo>
                  <a:cubicBezTo>
                    <a:pt x="168783" y="358133"/>
                    <a:pt x="178308" y="370992"/>
                    <a:pt x="184499" y="384994"/>
                  </a:cubicBezTo>
                  <a:cubicBezTo>
                    <a:pt x="187642" y="392042"/>
                    <a:pt x="197644" y="392042"/>
                    <a:pt x="203263" y="385851"/>
                  </a:cubicBezTo>
                  <a:cubicBezTo>
                    <a:pt x="203549" y="386518"/>
                    <a:pt x="204025" y="387089"/>
                    <a:pt x="204121" y="387661"/>
                  </a:cubicBezTo>
                  <a:cubicBezTo>
                    <a:pt x="210312" y="419951"/>
                    <a:pt x="228029" y="446525"/>
                    <a:pt x="250412" y="470433"/>
                  </a:cubicBezTo>
                  <a:cubicBezTo>
                    <a:pt x="260318" y="481006"/>
                    <a:pt x="271748" y="490340"/>
                    <a:pt x="282416" y="500342"/>
                  </a:cubicBezTo>
                  <a:cubicBezTo>
                    <a:pt x="283655" y="501485"/>
                    <a:pt x="285369" y="503485"/>
                    <a:pt x="285083" y="504628"/>
                  </a:cubicBezTo>
                  <a:cubicBezTo>
                    <a:pt x="281750" y="516820"/>
                    <a:pt x="278130" y="528917"/>
                    <a:pt x="275177" y="538823"/>
                  </a:cubicBezTo>
                  <a:cubicBezTo>
                    <a:pt x="232505" y="553396"/>
                    <a:pt x="192405" y="568445"/>
                    <a:pt x="151543" y="582828"/>
                  </a:cubicBezTo>
                  <a:cubicBezTo>
                    <a:pt x="153543" y="584352"/>
                    <a:pt x="154972" y="585400"/>
                    <a:pt x="156972" y="587019"/>
                  </a:cubicBezTo>
                  <a:cubicBezTo>
                    <a:pt x="139446" y="593211"/>
                    <a:pt x="122682" y="599116"/>
                    <a:pt x="105918" y="605212"/>
                  </a:cubicBezTo>
                  <a:cubicBezTo>
                    <a:pt x="65246" y="619880"/>
                    <a:pt x="38862" y="648170"/>
                    <a:pt x="22670" y="685889"/>
                  </a:cubicBezTo>
                  <a:cubicBezTo>
                    <a:pt x="12573" y="709320"/>
                    <a:pt x="8763" y="733895"/>
                    <a:pt x="7144" y="758945"/>
                  </a:cubicBezTo>
                  <a:lnTo>
                    <a:pt x="723043" y="758945"/>
                  </a:lnTo>
                  <a:lnTo>
                    <a:pt x="723043" y="7590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BF8D8E-FDF5-F541-9C50-638AAA998BA9}"/>
                </a:ext>
              </a:extLst>
            </p:cNvPr>
            <p:cNvSpPr/>
            <p:nvPr/>
          </p:nvSpPr>
          <p:spPr>
            <a:xfrm>
              <a:off x="15606775" y="7699159"/>
              <a:ext cx="723900" cy="762000"/>
            </a:xfrm>
            <a:custGeom>
              <a:avLst/>
              <a:gdLst>
                <a:gd name="connsiteX0" fmla="*/ 723043 w 723900"/>
                <a:gd name="connsiteY0" fmla="*/ 759041 h 762000"/>
                <a:gd name="connsiteX1" fmla="*/ 711518 w 723900"/>
                <a:gd name="connsiteY1" fmla="*/ 695890 h 762000"/>
                <a:gd name="connsiteX2" fmla="*/ 639699 w 723900"/>
                <a:gd name="connsiteY2" fmla="*/ 611784 h 762000"/>
                <a:gd name="connsiteX3" fmla="*/ 599408 w 723900"/>
                <a:gd name="connsiteY3" fmla="*/ 596640 h 762000"/>
                <a:gd name="connsiteX4" fmla="*/ 570833 w 723900"/>
                <a:gd name="connsiteY4" fmla="*/ 586353 h 762000"/>
                <a:gd name="connsiteX5" fmla="*/ 575501 w 723900"/>
                <a:gd name="connsiteY5" fmla="*/ 583019 h 762000"/>
                <a:gd name="connsiteX6" fmla="*/ 571310 w 723900"/>
                <a:gd name="connsiteY6" fmla="*/ 581495 h 762000"/>
                <a:gd name="connsiteX7" fmla="*/ 461296 w 723900"/>
                <a:gd name="connsiteY7" fmla="*/ 542061 h 762000"/>
                <a:gd name="connsiteX8" fmla="*/ 454152 w 723900"/>
                <a:gd name="connsiteY8" fmla="*/ 535013 h 762000"/>
                <a:gd name="connsiteX9" fmla="*/ 446532 w 723900"/>
                <a:gd name="connsiteY9" fmla="*/ 509105 h 762000"/>
                <a:gd name="connsiteX10" fmla="*/ 448818 w 723900"/>
                <a:gd name="connsiteY10" fmla="*/ 502342 h 762000"/>
                <a:gd name="connsiteX11" fmla="*/ 461010 w 723900"/>
                <a:gd name="connsiteY11" fmla="*/ 491960 h 762000"/>
                <a:gd name="connsiteX12" fmla="*/ 525018 w 723900"/>
                <a:gd name="connsiteY12" fmla="*/ 392614 h 762000"/>
                <a:gd name="connsiteX13" fmla="*/ 528352 w 723900"/>
                <a:gd name="connsiteY13" fmla="*/ 389947 h 762000"/>
                <a:gd name="connsiteX14" fmla="*/ 542925 w 723900"/>
                <a:gd name="connsiteY14" fmla="*/ 380517 h 762000"/>
                <a:gd name="connsiteX15" fmla="*/ 552545 w 723900"/>
                <a:gd name="connsiteY15" fmla="*/ 360515 h 762000"/>
                <a:gd name="connsiteX16" fmla="*/ 559784 w 723900"/>
                <a:gd name="connsiteY16" fmla="*/ 328606 h 762000"/>
                <a:gd name="connsiteX17" fmla="*/ 542639 w 723900"/>
                <a:gd name="connsiteY17" fmla="*/ 304222 h 762000"/>
                <a:gd name="connsiteX18" fmla="*/ 543020 w 723900"/>
                <a:gd name="connsiteY18" fmla="*/ 299174 h 762000"/>
                <a:gd name="connsiteX19" fmla="*/ 550355 w 723900"/>
                <a:gd name="connsiteY19" fmla="*/ 233927 h 762000"/>
                <a:gd name="connsiteX20" fmla="*/ 541782 w 723900"/>
                <a:gd name="connsiteY20" fmla="*/ 138868 h 762000"/>
                <a:gd name="connsiteX21" fmla="*/ 472154 w 723900"/>
                <a:gd name="connsiteY21" fmla="*/ 42189 h 762000"/>
                <a:gd name="connsiteX22" fmla="*/ 372713 w 723900"/>
                <a:gd name="connsiteY22" fmla="*/ 8280 h 762000"/>
                <a:gd name="connsiteX23" fmla="*/ 312896 w 723900"/>
                <a:gd name="connsiteY23" fmla="*/ 9614 h 762000"/>
                <a:gd name="connsiteX24" fmla="*/ 235934 w 723900"/>
                <a:gd name="connsiteY24" fmla="*/ 31140 h 762000"/>
                <a:gd name="connsiteX25" fmla="*/ 191357 w 723900"/>
                <a:gd name="connsiteY25" fmla="*/ 68859 h 762000"/>
                <a:gd name="connsiteX26" fmla="*/ 184213 w 723900"/>
                <a:gd name="connsiteY26" fmla="*/ 93243 h 762000"/>
                <a:gd name="connsiteX27" fmla="*/ 189071 w 723900"/>
                <a:gd name="connsiteY27" fmla="*/ 88862 h 762000"/>
                <a:gd name="connsiteX28" fmla="*/ 211360 w 723900"/>
                <a:gd name="connsiteY28" fmla="*/ 75051 h 762000"/>
                <a:gd name="connsiteX29" fmla="*/ 233553 w 723900"/>
                <a:gd name="connsiteY29" fmla="*/ 77622 h 762000"/>
                <a:gd name="connsiteX30" fmla="*/ 225838 w 723900"/>
                <a:gd name="connsiteY30" fmla="*/ 80956 h 762000"/>
                <a:gd name="connsiteX31" fmla="*/ 217932 w 723900"/>
                <a:gd name="connsiteY31" fmla="*/ 84956 h 762000"/>
                <a:gd name="connsiteX32" fmla="*/ 170498 w 723900"/>
                <a:gd name="connsiteY32" fmla="*/ 151060 h 762000"/>
                <a:gd name="connsiteX33" fmla="*/ 165163 w 723900"/>
                <a:gd name="connsiteY33" fmla="*/ 217163 h 762000"/>
                <a:gd name="connsiteX34" fmla="*/ 173736 w 723900"/>
                <a:gd name="connsiteY34" fmla="*/ 275076 h 762000"/>
                <a:gd name="connsiteX35" fmla="*/ 181166 w 723900"/>
                <a:gd name="connsiteY35" fmla="*/ 304794 h 762000"/>
                <a:gd name="connsiteX36" fmla="*/ 168212 w 723900"/>
                <a:gd name="connsiteY36" fmla="*/ 316128 h 762000"/>
                <a:gd name="connsiteX37" fmla="*/ 165925 w 723900"/>
                <a:gd name="connsiteY37" fmla="*/ 342798 h 762000"/>
                <a:gd name="connsiteX38" fmla="*/ 184499 w 723900"/>
                <a:gd name="connsiteY38" fmla="*/ 384994 h 762000"/>
                <a:gd name="connsiteX39" fmla="*/ 203263 w 723900"/>
                <a:gd name="connsiteY39" fmla="*/ 385851 h 762000"/>
                <a:gd name="connsiteX40" fmla="*/ 204121 w 723900"/>
                <a:gd name="connsiteY40" fmla="*/ 387661 h 762000"/>
                <a:gd name="connsiteX41" fmla="*/ 250412 w 723900"/>
                <a:gd name="connsiteY41" fmla="*/ 470433 h 762000"/>
                <a:gd name="connsiteX42" fmla="*/ 282416 w 723900"/>
                <a:gd name="connsiteY42" fmla="*/ 500342 h 762000"/>
                <a:gd name="connsiteX43" fmla="*/ 285083 w 723900"/>
                <a:gd name="connsiteY43" fmla="*/ 504628 h 762000"/>
                <a:gd name="connsiteX44" fmla="*/ 275177 w 723900"/>
                <a:gd name="connsiteY44" fmla="*/ 538823 h 762000"/>
                <a:gd name="connsiteX45" fmla="*/ 151543 w 723900"/>
                <a:gd name="connsiteY45" fmla="*/ 582828 h 762000"/>
                <a:gd name="connsiteX46" fmla="*/ 156972 w 723900"/>
                <a:gd name="connsiteY46" fmla="*/ 587019 h 762000"/>
                <a:gd name="connsiteX47" fmla="*/ 105918 w 723900"/>
                <a:gd name="connsiteY47" fmla="*/ 605212 h 762000"/>
                <a:gd name="connsiteX48" fmla="*/ 22670 w 723900"/>
                <a:gd name="connsiteY48" fmla="*/ 685889 h 762000"/>
                <a:gd name="connsiteX49" fmla="*/ 7144 w 723900"/>
                <a:gd name="connsiteY49" fmla="*/ 758945 h 762000"/>
                <a:gd name="connsiteX50" fmla="*/ 723043 w 723900"/>
                <a:gd name="connsiteY50" fmla="*/ 758945 h 762000"/>
                <a:gd name="connsiteX51" fmla="*/ 723043 w 723900"/>
                <a:gd name="connsiteY51" fmla="*/ 75904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23900" h="762000">
                  <a:moveTo>
                    <a:pt x="723043" y="759041"/>
                  </a:moveTo>
                  <a:cubicBezTo>
                    <a:pt x="722376" y="737514"/>
                    <a:pt x="718757" y="716464"/>
                    <a:pt x="711518" y="695890"/>
                  </a:cubicBezTo>
                  <a:cubicBezTo>
                    <a:pt x="698659" y="659314"/>
                    <a:pt x="676180" y="629786"/>
                    <a:pt x="639699" y="611784"/>
                  </a:cubicBezTo>
                  <a:cubicBezTo>
                    <a:pt x="626936" y="605498"/>
                    <a:pt x="612838" y="601592"/>
                    <a:pt x="599408" y="596640"/>
                  </a:cubicBezTo>
                  <a:cubicBezTo>
                    <a:pt x="590074" y="593211"/>
                    <a:pt x="580739" y="589877"/>
                    <a:pt x="570833" y="586353"/>
                  </a:cubicBezTo>
                  <a:cubicBezTo>
                    <a:pt x="572738" y="584924"/>
                    <a:pt x="573977" y="584067"/>
                    <a:pt x="575501" y="583019"/>
                  </a:cubicBezTo>
                  <a:cubicBezTo>
                    <a:pt x="573881" y="582448"/>
                    <a:pt x="572643" y="581876"/>
                    <a:pt x="571310" y="581495"/>
                  </a:cubicBezTo>
                  <a:cubicBezTo>
                    <a:pt x="534638" y="568350"/>
                    <a:pt x="497967" y="555206"/>
                    <a:pt x="461296" y="542061"/>
                  </a:cubicBezTo>
                  <a:cubicBezTo>
                    <a:pt x="457581" y="540728"/>
                    <a:pt x="455200" y="538918"/>
                    <a:pt x="454152" y="535013"/>
                  </a:cubicBezTo>
                  <a:cubicBezTo>
                    <a:pt x="451866" y="526345"/>
                    <a:pt x="449390" y="517582"/>
                    <a:pt x="446532" y="509105"/>
                  </a:cubicBezTo>
                  <a:cubicBezTo>
                    <a:pt x="445389" y="505866"/>
                    <a:pt x="446437" y="504247"/>
                    <a:pt x="448818" y="502342"/>
                  </a:cubicBezTo>
                  <a:cubicBezTo>
                    <a:pt x="453009" y="499008"/>
                    <a:pt x="457200" y="495674"/>
                    <a:pt x="461010" y="491960"/>
                  </a:cubicBezTo>
                  <a:cubicBezTo>
                    <a:pt x="490919" y="463861"/>
                    <a:pt x="515207" y="432524"/>
                    <a:pt x="525018" y="392614"/>
                  </a:cubicBezTo>
                  <a:cubicBezTo>
                    <a:pt x="525304" y="391471"/>
                    <a:pt x="527304" y="389852"/>
                    <a:pt x="528352" y="389947"/>
                  </a:cubicBezTo>
                  <a:cubicBezTo>
                    <a:pt x="536448" y="391185"/>
                    <a:pt x="540163" y="386804"/>
                    <a:pt x="542925" y="380517"/>
                  </a:cubicBezTo>
                  <a:cubicBezTo>
                    <a:pt x="545878" y="373754"/>
                    <a:pt x="548926" y="366992"/>
                    <a:pt x="552545" y="360515"/>
                  </a:cubicBezTo>
                  <a:cubicBezTo>
                    <a:pt x="558070" y="350513"/>
                    <a:pt x="560451" y="339941"/>
                    <a:pt x="559784" y="328606"/>
                  </a:cubicBezTo>
                  <a:cubicBezTo>
                    <a:pt x="559118" y="315366"/>
                    <a:pt x="553593" y="307365"/>
                    <a:pt x="542639" y="304222"/>
                  </a:cubicBezTo>
                  <a:cubicBezTo>
                    <a:pt x="542735" y="302508"/>
                    <a:pt x="542830" y="300889"/>
                    <a:pt x="543020" y="299174"/>
                  </a:cubicBezTo>
                  <a:cubicBezTo>
                    <a:pt x="545497" y="277457"/>
                    <a:pt x="548450" y="255740"/>
                    <a:pt x="550355" y="233927"/>
                  </a:cubicBezTo>
                  <a:cubicBezTo>
                    <a:pt x="553117" y="201828"/>
                    <a:pt x="549688" y="170110"/>
                    <a:pt x="541782" y="138868"/>
                  </a:cubicBezTo>
                  <a:cubicBezTo>
                    <a:pt x="531495" y="98196"/>
                    <a:pt x="509111" y="65430"/>
                    <a:pt x="472154" y="42189"/>
                  </a:cubicBezTo>
                  <a:cubicBezTo>
                    <a:pt x="441865" y="23139"/>
                    <a:pt x="408908" y="11519"/>
                    <a:pt x="372713" y="8280"/>
                  </a:cubicBezTo>
                  <a:cubicBezTo>
                    <a:pt x="352711" y="6470"/>
                    <a:pt x="332708" y="6756"/>
                    <a:pt x="312896" y="9614"/>
                  </a:cubicBezTo>
                  <a:cubicBezTo>
                    <a:pt x="286226" y="13424"/>
                    <a:pt x="260413" y="20472"/>
                    <a:pt x="235934" y="31140"/>
                  </a:cubicBezTo>
                  <a:cubicBezTo>
                    <a:pt x="217265" y="39236"/>
                    <a:pt x="202025" y="51810"/>
                    <a:pt x="191357" y="68859"/>
                  </a:cubicBezTo>
                  <a:cubicBezTo>
                    <a:pt x="186881" y="76003"/>
                    <a:pt x="184404" y="83813"/>
                    <a:pt x="184213" y="93243"/>
                  </a:cubicBezTo>
                  <a:cubicBezTo>
                    <a:pt x="186404" y="91243"/>
                    <a:pt x="187547" y="89814"/>
                    <a:pt x="189071" y="88862"/>
                  </a:cubicBezTo>
                  <a:cubicBezTo>
                    <a:pt x="196406" y="84099"/>
                    <a:pt x="203549" y="78956"/>
                    <a:pt x="211360" y="75051"/>
                  </a:cubicBezTo>
                  <a:cubicBezTo>
                    <a:pt x="218789" y="71336"/>
                    <a:pt x="226504" y="72288"/>
                    <a:pt x="233553" y="77622"/>
                  </a:cubicBezTo>
                  <a:cubicBezTo>
                    <a:pt x="230791" y="78765"/>
                    <a:pt x="228314" y="79813"/>
                    <a:pt x="225838" y="80956"/>
                  </a:cubicBezTo>
                  <a:cubicBezTo>
                    <a:pt x="223171" y="82194"/>
                    <a:pt x="220504" y="83433"/>
                    <a:pt x="217932" y="84956"/>
                  </a:cubicBezTo>
                  <a:cubicBezTo>
                    <a:pt x="192215" y="100482"/>
                    <a:pt x="177927" y="123628"/>
                    <a:pt x="170498" y="151060"/>
                  </a:cubicBezTo>
                  <a:cubicBezTo>
                    <a:pt x="164592" y="172777"/>
                    <a:pt x="162306" y="194875"/>
                    <a:pt x="165163" y="217163"/>
                  </a:cubicBezTo>
                  <a:cubicBezTo>
                    <a:pt x="167640" y="236499"/>
                    <a:pt x="170402" y="255835"/>
                    <a:pt x="173736" y="275076"/>
                  </a:cubicBezTo>
                  <a:cubicBezTo>
                    <a:pt x="175450" y="284981"/>
                    <a:pt x="178594" y="294697"/>
                    <a:pt x="181166" y="304794"/>
                  </a:cubicBezTo>
                  <a:cubicBezTo>
                    <a:pt x="173927" y="305841"/>
                    <a:pt x="170498" y="310414"/>
                    <a:pt x="168212" y="316128"/>
                  </a:cubicBezTo>
                  <a:cubicBezTo>
                    <a:pt x="164783" y="324796"/>
                    <a:pt x="164306" y="333749"/>
                    <a:pt x="165925" y="342798"/>
                  </a:cubicBezTo>
                  <a:cubicBezTo>
                    <a:pt x="168783" y="358133"/>
                    <a:pt x="178308" y="370992"/>
                    <a:pt x="184499" y="384994"/>
                  </a:cubicBezTo>
                  <a:cubicBezTo>
                    <a:pt x="187642" y="392042"/>
                    <a:pt x="197644" y="392042"/>
                    <a:pt x="203263" y="385851"/>
                  </a:cubicBezTo>
                  <a:cubicBezTo>
                    <a:pt x="203549" y="386518"/>
                    <a:pt x="204025" y="387090"/>
                    <a:pt x="204121" y="387661"/>
                  </a:cubicBezTo>
                  <a:cubicBezTo>
                    <a:pt x="210312" y="419951"/>
                    <a:pt x="228029" y="446526"/>
                    <a:pt x="250412" y="470433"/>
                  </a:cubicBezTo>
                  <a:cubicBezTo>
                    <a:pt x="260318" y="481006"/>
                    <a:pt x="271748" y="490340"/>
                    <a:pt x="282416" y="500342"/>
                  </a:cubicBezTo>
                  <a:cubicBezTo>
                    <a:pt x="283655" y="501485"/>
                    <a:pt x="285369" y="503485"/>
                    <a:pt x="285083" y="504628"/>
                  </a:cubicBezTo>
                  <a:cubicBezTo>
                    <a:pt x="281750" y="516820"/>
                    <a:pt x="278130" y="528917"/>
                    <a:pt x="275177" y="538823"/>
                  </a:cubicBezTo>
                  <a:cubicBezTo>
                    <a:pt x="232505" y="553396"/>
                    <a:pt x="192405" y="568445"/>
                    <a:pt x="151543" y="582828"/>
                  </a:cubicBezTo>
                  <a:cubicBezTo>
                    <a:pt x="153543" y="584352"/>
                    <a:pt x="154972" y="585400"/>
                    <a:pt x="156972" y="587019"/>
                  </a:cubicBezTo>
                  <a:cubicBezTo>
                    <a:pt x="139446" y="593211"/>
                    <a:pt x="122682" y="599116"/>
                    <a:pt x="105918" y="605212"/>
                  </a:cubicBezTo>
                  <a:cubicBezTo>
                    <a:pt x="65246" y="619881"/>
                    <a:pt x="38862" y="648170"/>
                    <a:pt x="22670" y="685889"/>
                  </a:cubicBezTo>
                  <a:cubicBezTo>
                    <a:pt x="12573" y="709321"/>
                    <a:pt x="8763" y="733895"/>
                    <a:pt x="7144" y="758945"/>
                  </a:cubicBezTo>
                  <a:lnTo>
                    <a:pt x="723043" y="758945"/>
                  </a:lnTo>
                  <a:lnTo>
                    <a:pt x="723043" y="7590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A01580A-4E0D-C14E-830D-2014D3DFDBF1}"/>
                </a:ext>
              </a:extLst>
            </p:cNvPr>
            <p:cNvSpPr/>
            <p:nvPr/>
          </p:nvSpPr>
          <p:spPr>
            <a:xfrm>
              <a:off x="14617509" y="5742820"/>
              <a:ext cx="723900" cy="762000"/>
            </a:xfrm>
            <a:custGeom>
              <a:avLst/>
              <a:gdLst>
                <a:gd name="connsiteX0" fmla="*/ 723043 w 723900"/>
                <a:gd name="connsiteY0" fmla="*/ 759041 h 762000"/>
                <a:gd name="connsiteX1" fmla="*/ 711517 w 723900"/>
                <a:gd name="connsiteY1" fmla="*/ 695890 h 762000"/>
                <a:gd name="connsiteX2" fmla="*/ 639699 w 723900"/>
                <a:gd name="connsiteY2" fmla="*/ 611784 h 762000"/>
                <a:gd name="connsiteX3" fmla="*/ 599408 w 723900"/>
                <a:gd name="connsiteY3" fmla="*/ 596639 h 762000"/>
                <a:gd name="connsiteX4" fmla="*/ 570833 w 723900"/>
                <a:gd name="connsiteY4" fmla="*/ 586353 h 762000"/>
                <a:gd name="connsiteX5" fmla="*/ 575501 w 723900"/>
                <a:gd name="connsiteY5" fmla="*/ 583019 h 762000"/>
                <a:gd name="connsiteX6" fmla="*/ 571310 w 723900"/>
                <a:gd name="connsiteY6" fmla="*/ 581495 h 762000"/>
                <a:gd name="connsiteX7" fmla="*/ 461296 w 723900"/>
                <a:gd name="connsiteY7" fmla="*/ 542061 h 762000"/>
                <a:gd name="connsiteX8" fmla="*/ 454152 w 723900"/>
                <a:gd name="connsiteY8" fmla="*/ 535013 h 762000"/>
                <a:gd name="connsiteX9" fmla="*/ 446532 w 723900"/>
                <a:gd name="connsiteY9" fmla="*/ 509105 h 762000"/>
                <a:gd name="connsiteX10" fmla="*/ 448818 w 723900"/>
                <a:gd name="connsiteY10" fmla="*/ 502342 h 762000"/>
                <a:gd name="connsiteX11" fmla="*/ 461010 w 723900"/>
                <a:gd name="connsiteY11" fmla="*/ 491960 h 762000"/>
                <a:gd name="connsiteX12" fmla="*/ 525018 w 723900"/>
                <a:gd name="connsiteY12" fmla="*/ 392614 h 762000"/>
                <a:gd name="connsiteX13" fmla="*/ 528352 w 723900"/>
                <a:gd name="connsiteY13" fmla="*/ 389947 h 762000"/>
                <a:gd name="connsiteX14" fmla="*/ 542925 w 723900"/>
                <a:gd name="connsiteY14" fmla="*/ 380517 h 762000"/>
                <a:gd name="connsiteX15" fmla="*/ 552545 w 723900"/>
                <a:gd name="connsiteY15" fmla="*/ 360515 h 762000"/>
                <a:gd name="connsiteX16" fmla="*/ 559784 w 723900"/>
                <a:gd name="connsiteY16" fmla="*/ 328606 h 762000"/>
                <a:gd name="connsiteX17" fmla="*/ 542639 w 723900"/>
                <a:gd name="connsiteY17" fmla="*/ 304222 h 762000"/>
                <a:gd name="connsiteX18" fmla="*/ 543020 w 723900"/>
                <a:gd name="connsiteY18" fmla="*/ 299174 h 762000"/>
                <a:gd name="connsiteX19" fmla="*/ 550355 w 723900"/>
                <a:gd name="connsiteY19" fmla="*/ 233928 h 762000"/>
                <a:gd name="connsiteX20" fmla="*/ 541782 w 723900"/>
                <a:gd name="connsiteY20" fmla="*/ 138868 h 762000"/>
                <a:gd name="connsiteX21" fmla="*/ 472154 w 723900"/>
                <a:gd name="connsiteY21" fmla="*/ 42189 h 762000"/>
                <a:gd name="connsiteX22" fmla="*/ 372713 w 723900"/>
                <a:gd name="connsiteY22" fmla="*/ 8280 h 762000"/>
                <a:gd name="connsiteX23" fmla="*/ 312896 w 723900"/>
                <a:gd name="connsiteY23" fmla="*/ 9614 h 762000"/>
                <a:gd name="connsiteX24" fmla="*/ 235934 w 723900"/>
                <a:gd name="connsiteY24" fmla="*/ 31140 h 762000"/>
                <a:gd name="connsiteX25" fmla="*/ 191357 w 723900"/>
                <a:gd name="connsiteY25" fmla="*/ 68859 h 762000"/>
                <a:gd name="connsiteX26" fmla="*/ 184214 w 723900"/>
                <a:gd name="connsiteY26" fmla="*/ 93243 h 762000"/>
                <a:gd name="connsiteX27" fmla="*/ 189071 w 723900"/>
                <a:gd name="connsiteY27" fmla="*/ 88862 h 762000"/>
                <a:gd name="connsiteX28" fmla="*/ 211360 w 723900"/>
                <a:gd name="connsiteY28" fmla="*/ 75050 h 762000"/>
                <a:gd name="connsiteX29" fmla="*/ 233553 w 723900"/>
                <a:gd name="connsiteY29" fmla="*/ 77622 h 762000"/>
                <a:gd name="connsiteX30" fmla="*/ 225838 w 723900"/>
                <a:gd name="connsiteY30" fmla="*/ 80956 h 762000"/>
                <a:gd name="connsiteX31" fmla="*/ 217932 w 723900"/>
                <a:gd name="connsiteY31" fmla="*/ 84956 h 762000"/>
                <a:gd name="connsiteX32" fmla="*/ 170497 w 723900"/>
                <a:gd name="connsiteY32" fmla="*/ 151060 h 762000"/>
                <a:gd name="connsiteX33" fmla="*/ 165164 w 723900"/>
                <a:gd name="connsiteY33" fmla="*/ 217163 h 762000"/>
                <a:gd name="connsiteX34" fmla="*/ 173736 w 723900"/>
                <a:gd name="connsiteY34" fmla="*/ 275075 h 762000"/>
                <a:gd name="connsiteX35" fmla="*/ 181166 w 723900"/>
                <a:gd name="connsiteY35" fmla="*/ 304794 h 762000"/>
                <a:gd name="connsiteX36" fmla="*/ 168212 w 723900"/>
                <a:gd name="connsiteY36" fmla="*/ 316128 h 762000"/>
                <a:gd name="connsiteX37" fmla="*/ 165926 w 723900"/>
                <a:gd name="connsiteY37" fmla="*/ 342798 h 762000"/>
                <a:gd name="connsiteX38" fmla="*/ 184499 w 723900"/>
                <a:gd name="connsiteY38" fmla="*/ 384994 h 762000"/>
                <a:gd name="connsiteX39" fmla="*/ 203264 w 723900"/>
                <a:gd name="connsiteY39" fmla="*/ 385851 h 762000"/>
                <a:gd name="connsiteX40" fmla="*/ 204121 w 723900"/>
                <a:gd name="connsiteY40" fmla="*/ 387661 h 762000"/>
                <a:gd name="connsiteX41" fmla="*/ 250412 w 723900"/>
                <a:gd name="connsiteY41" fmla="*/ 470433 h 762000"/>
                <a:gd name="connsiteX42" fmla="*/ 282416 w 723900"/>
                <a:gd name="connsiteY42" fmla="*/ 500342 h 762000"/>
                <a:gd name="connsiteX43" fmla="*/ 285083 w 723900"/>
                <a:gd name="connsiteY43" fmla="*/ 504628 h 762000"/>
                <a:gd name="connsiteX44" fmla="*/ 275177 w 723900"/>
                <a:gd name="connsiteY44" fmla="*/ 538823 h 762000"/>
                <a:gd name="connsiteX45" fmla="*/ 151543 w 723900"/>
                <a:gd name="connsiteY45" fmla="*/ 582828 h 762000"/>
                <a:gd name="connsiteX46" fmla="*/ 156972 w 723900"/>
                <a:gd name="connsiteY46" fmla="*/ 587019 h 762000"/>
                <a:gd name="connsiteX47" fmla="*/ 105918 w 723900"/>
                <a:gd name="connsiteY47" fmla="*/ 605212 h 762000"/>
                <a:gd name="connsiteX48" fmla="*/ 22670 w 723900"/>
                <a:gd name="connsiteY48" fmla="*/ 685889 h 762000"/>
                <a:gd name="connsiteX49" fmla="*/ 7144 w 723900"/>
                <a:gd name="connsiteY49" fmla="*/ 758945 h 762000"/>
                <a:gd name="connsiteX50" fmla="*/ 723043 w 723900"/>
                <a:gd name="connsiteY50" fmla="*/ 759041 h 762000"/>
                <a:gd name="connsiteX51" fmla="*/ 723043 w 723900"/>
                <a:gd name="connsiteY51" fmla="*/ 75904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23900" h="762000">
                  <a:moveTo>
                    <a:pt x="723043" y="759041"/>
                  </a:moveTo>
                  <a:cubicBezTo>
                    <a:pt x="722376" y="737514"/>
                    <a:pt x="718757" y="716464"/>
                    <a:pt x="711517" y="695890"/>
                  </a:cubicBezTo>
                  <a:cubicBezTo>
                    <a:pt x="698659" y="659314"/>
                    <a:pt x="676180" y="629787"/>
                    <a:pt x="639699" y="611784"/>
                  </a:cubicBezTo>
                  <a:cubicBezTo>
                    <a:pt x="626936" y="605498"/>
                    <a:pt x="612839" y="601592"/>
                    <a:pt x="599408" y="596639"/>
                  </a:cubicBezTo>
                  <a:cubicBezTo>
                    <a:pt x="590074" y="593211"/>
                    <a:pt x="580739" y="589877"/>
                    <a:pt x="570833" y="586353"/>
                  </a:cubicBezTo>
                  <a:cubicBezTo>
                    <a:pt x="572738" y="584924"/>
                    <a:pt x="573977" y="584066"/>
                    <a:pt x="575501" y="583019"/>
                  </a:cubicBezTo>
                  <a:cubicBezTo>
                    <a:pt x="573881" y="582447"/>
                    <a:pt x="572643" y="581876"/>
                    <a:pt x="571310" y="581495"/>
                  </a:cubicBezTo>
                  <a:cubicBezTo>
                    <a:pt x="534638" y="568350"/>
                    <a:pt x="497967" y="555206"/>
                    <a:pt x="461296" y="542061"/>
                  </a:cubicBezTo>
                  <a:cubicBezTo>
                    <a:pt x="457581" y="540728"/>
                    <a:pt x="455200" y="538918"/>
                    <a:pt x="454152" y="535013"/>
                  </a:cubicBezTo>
                  <a:cubicBezTo>
                    <a:pt x="451866" y="526345"/>
                    <a:pt x="449390" y="517582"/>
                    <a:pt x="446532" y="509105"/>
                  </a:cubicBezTo>
                  <a:cubicBezTo>
                    <a:pt x="445389" y="505866"/>
                    <a:pt x="446437" y="504247"/>
                    <a:pt x="448818" y="502342"/>
                  </a:cubicBezTo>
                  <a:cubicBezTo>
                    <a:pt x="453009" y="499008"/>
                    <a:pt x="457200" y="495674"/>
                    <a:pt x="461010" y="491960"/>
                  </a:cubicBezTo>
                  <a:cubicBezTo>
                    <a:pt x="490918" y="463861"/>
                    <a:pt x="515207" y="432524"/>
                    <a:pt x="525018" y="392614"/>
                  </a:cubicBezTo>
                  <a:cubicBezTo>
                    <a:pt x="525304" y="391471"/>
                    <a:pt x="527304" y="389852"/>
                    <a:pt x="528352" y="389947"/>
                  </a:cubicBezTo>
                  <a:cubicBezTo>
                    <a:pt x="536448" y="391185"/>
                    <a:pt x="540163" y="386804"/>
                    <a:pt x="542925" y="380517"/>
                  </a:cubicBezTo>
                  <a:cubicBezTo>
                    <a:pt x="545878" y="373754"/>
                    <a:pt x="548926" y="366992"/>
                    <a:pt x="552545" y="360515"/>
                  </a:cubicBezTo>
                  <a:cubicBezTo>
                    <a:pt x="558070" y="350513"/>
                    <a:pt x="560451" y="339941"/>
                    <a:pt x="559784" y="328606"/>
                  </a:cubicBezTo>
                  <a:cubicBezTo>
                    <a:pt x="559118" y="315366"/>
                    <a:pt x="553593" y="307365"/>
                    <a:pt x="542639" y="304222"/>
                  </a:cubicBezTo>
                  <a:cubicBezTo>
                    <a:pt x="542735" y="302507"/>
                    <a:pt x="542830" y="300888"/>
                    <a:pt x="543020" y="299174"/>
                  </a:cubicBezTo>
                  <a:cubicBezTo>
                    <a:pt x="545497" y="277457"/>
                    <a:pt x="548450" y="255740"/>
                    <a:pt x="550355" y="233928"/>
                  </a:cubicBezTo>
                  <a:cubicBezTo>
                    <a:pt x="553117" y="201828"/>
                    <a:pt x="549688" y="170110"/>
                    <a:pt x="541782" y="138868"/>
                  </a:cubicBezTo>
                  <a:cubicBezTo>
                    <a:pt x="531495" y="98196"/>
                    <a:pt x="509111" y="65430"/>
                    <a:pt x="472154" y="42189"/>
                  </a:cubicBezTo>
                  <a:cubicBezTo>
                    <a:pt x="441865" y="23139"/>
                    <a:pt x="408908" y="11519"/>
                    <a:pt x="372713" y="8280"/>
                  </a:cubicBezTo>
                  <a:cubicBezTo>
                    <a:pt x="352711" y="6470"/>
                    <a:pt x="332708" y="6756"/>
                    <a:pt x="312896" y="9614"/>
                  </a:cubicBezTo>
                  <a:cubicBezTo>
                    <a:pt x="286226" y="13424"/>
                    <a:pt x="260414" y="20472"/>
                    <a:pt x="235934" y="31140"/>
                  </a:cubicBezTo>
                  <a:cubicBezTo>
                    <a:pt x="217265" y="39236"/>
                    <a:pt x="202025" y="51809"/>
                    <a:pt x="191357" y="68859"/>
                  </a:cubicBezTo>
                  <a:cubicBezTo>
                    <a:pt x="186880" y="76003"/>
                    <a:pt x="184404" y="83813"/>
                    <a:pt x="184214" y="93243"/>
                  </a:cubicBezTo>
                  <a:cubicBezTo>
                    <a:pt x="186404" y="91243"/>
                    <a:pt x="187547" y="89814"/>
                    <a:pt x="189071" y="88862"/>
                  </a:cubicBezTo>
                  <a:cubicBezTo>
                    <a:pt x="196405" y="84099"/>
                    <a:pt x="203549" y="78956"/>
                    <a:pt x="211360" y="75050"/>
                  </a:cubicBezTo>
                  <a:cubicBezTo>
                    <a:pt x="218789" y="71336"/>
                    <a:pt x="226505" y="72288"/>
                    <a:pt x="233553" y="77622"/>
                  </a:cubicBezTo>
                  <a:cubicBezTo>
                    <a:pt x="230791" y="78765"/>
                    <a:pt x="228314" y="79813"/>
                    <a:pt x="225838" y="80956"/>
                  </a:cubicBezTo>
                  <a:cubicBezTo>
                    <a:pt x="223171" y="82194"/>
                    <a:pt x="220504" y="83432"/>
                    <a:pt x="217932" y="84956"/>
                  </a:cubicBezTo>
                  <a:cubicBezTo>
                    <a:pt x="192215" y="100482"/>
                    <a:pt x="177927" y="123628"/>
                    <a:pt x="170497" y="151060"/>
                  </a:cubicBezTo>
                  <a:cubicBezTo>
                    <a:pt x="164592" y="172777"/>
                    <a:pt x="162306" y="194875"/>
                    <a:pt x="165164" y="217163"/>
                  </a:cubicBezTo>
                  <a:cubicBezTo>
                    <a:pt x="167640" y="236499"/>
                    <a:pt x="170402" y="255835"/>
                    <a:pt x="173736" y="275075"/>
                  </a:cubicBezTo>
                  <a:cubicBezTo>
                    <a:pt x="175451" y="284981"/>
                    <a:pt x="178594" y="294697"/>
                    <a:pt x="181166" y="304794"/>
                  </a:cubicBezTo>
                  <a:cubicBezTo>
                    <a:pt x="173926" y="305841"/>
                    <a:pt x="170497" y="310413"/>
                    <a:pt x="168212" y="316128"/>
                  </a:cubicBezTo>
                  <a:cubicBezTo>
                    <a:pt x="164783" y="324796"/>
                    <a:pt x="164306" y="333749"/>
                    <a:pt x="165926" y="342798"/>
                  </a:cubicBezTo>
                  <a:cubicBezTo>
                    <a:pt x="168783" y="358133"/>
                    <a:pt x="178308" y="370992"/>
                    <a:pt x="184499" y="384994"/>
                  </a:cubicBezTo>
                  <a:cubicBezTo>
                    <a:pt x="187643" y="392042"/>
                    <a:pt x="197644" y="392042"/>
                    <a:pt x="203264" y="385851"/>
                  </a:cubicBezTo>
                  <a:cubicBezTo>
                    <a:pt x="203549" y="386518"/>
                    <a:pt x="204026" y="387089"/>
                    <a:pt x="204121" y="387661"/>
                  </a:cubicBezTo>
                  <a:cubicBezTo>
                    <a:pt x="210312" y="419951"/>
                    <a:pt x="228028" y="446525"/>
                    <a:pt x="250412" y="470433"/>
                  </a:cubicBezTo>
                  <a:cubicBezTo>
                    <a:pt x="260318" y="481006"/>
                    <a:pt x="271748" y="490340"/>
                    <a:pt x="282416" y="500342"/>
                  </a:cubicBezTo>
                  <a:cubicBezTo>
                    <a:pt x="283655" y="501485"/>
                    <a:pt x="285369" y="503485"/>
                    <a:pt x="285083" y="504628"/>
                  </a:cubicBezTo>
                  <a:cubicBezTo>
                    <a:pt x="281749" y="516820"/>
                    <a:pt x="278130" y="528917"/>
                    <a:pt x="275177" y="538823"/>
                  </a:cubicBezTo>
                  <a:cubicBezTo>
                    <a:pt x="232505" y="553396"/>
                    <a:pt x="192405" y="568445"/>
                    <a:pt x="151543" y="582828"/>
                  </a:cubicBezTo>
                  <a:cubicBezTo>
                    <a:pt x="153543" y="584352"/>
                    <a:pt x="154972" y="585400"/>
                    <a:pt x="156972" y="587019"/>
                  </a:cubicBezTo>
                  <a:cubicBezTo>
                    <a:pt x="139446" y="593211"/>
                    <a:pt x="122682" y="599116"/>
                    <a:pt x="105918" y="605212"/>
                  </a:cubicBezTo>
                  <a:cubicBezTo>
                    <a:pt x="65246" y="619880"/>
                    <a:pt x="38862" y="648170"/>
                    <a:pt x="22670" y="685889"/>
                  </a:cubicBezTo>
                  <a:cubicBezTo>
                    <a:pt x="12573" y="709320"/>
                    <a:pt x="8763" y="733895"/>
                    <a:pt x="7144" y="758945"/>
                  </a:cubicBezTo>
                  <a:lnTo>
                    <a:pt x="723043" y="759041"/>
                  </a:lnTo>
                  <a:lnTo>
                    <a:pt x="723043" y="7590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2F34AA1-4743-864D-9B84-ACDC018DB4D3}"/>
                </a:ext>
              </a:extLst>
            </p:cNvPr>
            <p:cNvSpPr/>
            <p:nvPr/>
          </p:nvSpPr>
          <p:spPr>
            <a:xfrm>
              <a:off x="15606775" y="6721037"/>
              <a:ext cx="723900" cy="762000"/>
            </a:xfrm>
            <a:custGeom>
              <a:avLst/>
              <a:gdLst>
                <a:gd name="connsiteX0" fmla="*/ 723043 w 723900"/>
                <a:gd name="connsiteY0" fmla="*/ 759041 h 762000"/>
                <a:gd name="connsiteX1" fmla="*/ 711518 w 723900"/>
                <a:gd name="connsiteY1" fmla="*/ 695890 h 762000"/>
                <a:gd name="connsiteX2" fmla="*/ 639699 w 723900"/>
                <a:gd name="connsiteY2" fmla="*/ 611784 h 762000"/>
                <a:gd name="connsiteX3" fmla="*/ 599408 w 723900"/>
                <a:gd name="connsiteY3" fmla="*/ 596640 h 762000"/>
                <a:gd name="connsiteX4" fmla="*/ 570833 w 723900"/>
                <a:gd name="connsiteY4" fmla="*/ 586353 h 762000"/>
                <a:gd name="connsiteX5" fmla="*/ 575501 w 723900"/>
                <a:gd name="connsiteY5" fmla="*/ 583019 h 762000"/>
                <a:gd name="connsiteX6" fmla="*/ 571310 w 723900"/>
                <a:gd name="connsiteY6" fmla="*/ 581495 h 762000"/>
                <a:gd name="connsiteX7" fmla="*/ 461296 w 723900"/>
                <a:gd name="connsiteY7" fmla="*/ 542061 h 762000"/>
                <a:gd name="connsiteX8" fmla="*/ 454152 w 723900"/>
                <a:gd name="connsiteY8" fmla="*/ 535013 h 762000"/>
                <a:gd name="connsiteX9" fmla="*/ 446532 w 723900"/>
                <a:gd name="connsiteY9" fmla="*/ 509105 h 762000"/>
                <a:gd name="connsiteX10" fmla="*/ 448818 w 723900"/>
                <a:gd name="connsiteY10" fmla="*/ 502342 h 762000"/>
                <a:gd name="connsiteX11" fmla="*/ 461010 w 723900"/>
                <a:gd name="connsiteY11" fmla="*/ 491960 h 762000"/>
                <a:gd name="connsiteX12" fmla="*/ 525018 w 723900"/>
                <a:gd name="connsiteY12" fmla="*/ 392614 h 762000"/>
                <a:gd name="connsiteX13" fmla="*/ 528352 w 723900"/>
                <a:gd name="connsiteY13" fmla="*/ 389947 h 762000"/>
                <a:gd name="connsiteX14" fmla="*/ 542925 w 723900"/>
                <a:gd name="connsiteY14" fmla="*/ 380517 h 762000"/>
                <a:gd name="connsiteX15" fmla="*/ 552545 w 723900"/>
                <a:gd name="connsiteY15" fmla="*/ 360515 h 762000"/>
                <a:gd name="connsiteX16" fmla="*/ 559784 w 723900"/>
                <a:gd name="connsiteY16" fmla="*/ 328606 h 762000"/>
                <a:gd name="connsiteX17" fmla="*/ 542639 w 723900"/>
                <a:gd name="connsiteY17" fmla="*/ 304222 h 762000"/>
                <a:gd name="connsiteX18" fmla="*/ 543020 w 723900"/>
                <a:gd name="connsiteY18" fmla="*/ 299174 h 762000"/>
                <a:gd name="connsiteX19" fmla="*/ 550355 w 723900"/>
                <a:gd name="connsiteY19" fmla="*/ 233927 h 762000"/>
                <a:gd name="connsiteX20" fmla="*/ 541782 w 723900"/>
                <a:gd name="connsiteY20" fmla="*/ 138868 h 762000"/>
                <a:gd name="connsiteX21" fmla="*/ 472154 w 723900"/>
                <a:gd name="connsiteY21" fmla="*/ 42189 h 762000"/>
                <a:gd name="connsiteX22" fmla="*/ 372713 w 723900"/>
                <a:gd name="connsiteY22" fmla="*/ 8280 h 762000"/>
                <a:gd name="connsiteX23" fmla="*/ 312896 w 723900"/>
                <a:gd name="connsiteY23" fmla="*/ 9614 h 762000"/>
                <a:gd name="connsiteX24" fmla="*/ 235934 w 723900"/>
                <a:gd name="connsiteY24" fmla="*/ 31140 h 762000"/>
                <a:gd name="connsiteX25" fmla="*/ 191357 w 723900"/>
                <a:gd name="connsiteY25" fmla="*/ 68859 h 762000"/>
                <a:gd name="connsiteX26" fmla="*/ 184213 w 723900"/>
                <a:gd name="connsiteY26" fmla="*/ 93243 h 762000"/>
                <a:gd name="connsiteX27" fmla="*/ 189071 w 723900"/>
                <a:gd name="connsiteY27" fmla="*/ 88862 h 762000"/>
                <a:gd name="connsiteX28" fmla="*/ 211360 w 723900"/>
                <a:gd name="connsiteY28" fmla="*/ 75051 h 762000"/>
                <a:gd name="connsiteX29" fmla="*/ 233553 w 723900"/>
                <a:gd name="connsiteY29" fmla="*/ 77622 h 762000"/>
                <a:gd name="connsiteX30" fmla="*/ 225838 w 723900"/>
                <a:gd name="connsiteY30" fmla="*/ 80956 h 762000"/>
                <a:gd name="connsiteX31" fmla="*/ 217932 w 723900"/>
                <a:gd name="connsiteY31" fmla="*/ 84957 h 762000"/>
                <a:gd name="connsiteX32" fmla="*/ 170498 w 723900"/>
                <a:gd name="connsiteY32" fmla="*/ 151060 h 762000"/>
                <a:gd name="connsiteX33" fmla="*/ 165163 w 723900"/>
                <a:gd name="connsiteY33" fmla="*/ 217164 h 762000"/>
                <a:gd name="connsiteX34" fmla="*/ 173736 w 723900"/>
                <a:gd name="connsiteY34" fmla="*/ 275076 h 762000"/>
                <a:gd name="connsiteX35" fmla="*/ 181166 w 723900"/>
                <a:gd name="connsiteY35" fmla="*/ 304794 h 762000"/>
                <a:gd name="connsiteX36" fmla="*/ 168212 w 723900"/>
                <a:gd name="connsiteY36" fmla="*/ 316128 h 762000"/>
                <a:gd name="connsiteX37" fmla="*/ 165925 w 723900"/>
                <a:gd name="connsiteY37" fmla="*/ 342798 h 762000"/>
                <a:gd name="connsiteX38" fmla="*/ 184499 w 723900"/>
                <a:gd name="connsiteY38" fmla="*/ 384994 h 762000"/>
                <a:gd name="connsiteX39" fmla="*/ 203263 w 723900"/>
                <a:gd name="connsiteY39" fmla="*/ 385851 h 762000"/>
                <a:gd name="connsiteX40" fmla="*/ 204121 w 723900"/>
                <a:gd name="connsiteY40" fmla="*/ 387661 h 762000"/>
                <a:gd name="connsiteX41" fmla="*/ 250412 w 723900"/>
                <a:gd name="connsiteY41" fmla="*/ 470433 h 762000"/>
                <a:gd name="connsiteX42" fmla="*/ 282416 w 723900"/>
                <a:gd name="connsiteY42" fmla="*/ 500342 h 762000"/>
                <a:gd name="connsiteX43" fmla="*/ 285083 w 723900"/>
                <a:gd name="connsiteY43" fmla="*/ 504628 h 762000"/>
                <a:gd name="connsiteX44" fmla="*/ 275177 w 723900"/>
                <a:gd name="connsiteY44" fmla="*/ 538823 h 762000"/>
                <a:gd name="connsiteX45" fmla="*/ 151543 w 723900"/>
                <a:gd name="connsiteY45" fmla="*/ 582828 h 762000"/>
                <a:gd name="connsiteX46" fmla="*/ 156972 w 723900"/>
                <a:gd name="connsiteY46" fmla="*/ 587019 h 762000"/>
                <a:gd name="connsiteX47" fmla="*/ 105918 w 723900"/>
                <a:gd name="connsiteY47" fmla="*/ 605212 h 762000"/>
                <a:gd name="connsiteX48" fmla="*/ 22670 w 723900"/>
                <a:gd name="connsiteY48" fmla="*/ 685889 h 762000"/>
                <a:gd name="connsiteX49" fmla="*/ 7144 w 723900"/>
                <a:gd name="connsiteY49" fmla="*/ 758945 h 762000"/>
                <a:gd name="connsiteX50" fmla="*/ 723043 w 723900"/>
                <a:gd name="connsiteY50" fmla="*/ 759041 h 762000"/>
                <a:gd name="connsiteX51" fmla="*/ 723043 w 723900"/>
                <a:gd name="connsiteY51" fmla="*/ 75904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23900" h="762000">
                  <a:moveTo>
                    <a:pt x="723043" y="759041"/>
                  </a:moveTo>
                  <a:cubicBezTo>
                    <a:pt x="722376" y="737514"/>
                    <a:pt x="718757" y="716464"/>
                    <a:pt x="711518" y="695890"/>
                  </a:cubicBezTo>
                  <a:cubicBezTo>
                    <a:pt x="698659" y="659314"/>
                    <a:pt x="676180" y="629786"/>
                    <a:pt x="639699" y="611784"/>
                  </a:cubicBezTo>
                  <a:cubicBezTo>
                    <a:pt x="626936" y="605498"/>
                    <a:pt x="612838" y="601593"/>
                    <a:pt x="599408" y="596640"/>
                  </a:cubicBezTo>
                  <a:cubicBezTo>
                    <a:pt x="590074" y="593211"/>
                    <a:pt x="580739" y="589877"/>
                    <a:pt x="570833" y="586353"/>
                  </a:cubicBezTo>
                  <a:cubicBezTo>
                    <a:pt x="572738" y="584924"/>
                    <a:pt x="573977" y="584067"/>
                    <a:pt x="575501" y="583019"/>
                  </a:cubicBezTo>
                  <a:cubicBezTo>
                    <a:pt x="573881" y="582447"/>
                    <a:pt x="572643" y="581876"/>
                    <a:pt x="571310" y="581495"/>
                  </a:cubicBezTo>
                  <a:cubicBezTo>
                    <a:pt x="534638" y="568350"/>
                    <a:pt x="497967" y="555206"/>
                    <a:pt x="461296" y="542061"/>
                  </a:cubicBezTo>
                  <a:cubicBezTo>
                    <a:pt x="457581" y="540728"/>
                    <a:pt x="455200" y="538918"/>
                    <a:pt x="454152" y="535013"/>
                  </a:cubicBezTo>
                  <a:cubicBezTo>
                    <a:pt x="451866" y="526345"/>
                    <a:pt x="449390" y="517582"/>
                    <a:pt x="446532" y="509105"/>
                  </a:cubicBezTo>
                  <a:cubicBezTo>
                    <a:pt x="445389" y="505866"/>
                    <a:pt x="446437" y="504247"/>
                    <a:pt x="448818" y="502342"/>
                  </a:cubicBezTo>
                  <a:cubicBezTo>
                    <a:pt x="453009" y="499008"/>
                    <a:pt x="457200" y="495675"/>
                    <a:pt x="461010" y="491960"/>
                  </a:cubicBezTo>
                  <a:cubicBezTo>
                    <a:pt x="490919" y="463861"/>
                    <a:pt x="515207" y="432524"/>
                    <a:pt x="525018" y="392614"/>
                  </a:cubicBezTo>
                  <a:cubicBezTo>
                    <a:pt x="525304" y="391471"/>
                    <a:pt x="527304" y="389852"/>
                    <a:pt x="528352" y="389947"/>
                  </a:cubicBezTo>
                  <a:cubicBezTo>
                    <a:pt x="536448" y="391185"/>
                    <a:pt x="540163" y="386804"/>
                    <a:pt x="542925" y="380517"/>
                  </a:cubicBezTo>
                  <a:cubicBezTo>
                    <a:pt x="545878" y="373754"/>
                    <a:pt x="548926" y="366992"/>
                    <a:pt x="552545" y="360515"/>
                  </a:cubicBezTo>
                  <a:cubicBezTo>
                    <a:pt x="558070" y="350514"/>
                    <a:pt x="560451" y="339941"/>
                    <a:pt x="559784" y="328606"/>
                  </a:cubicBezTo>
                  <a:cubicBezTo>
                    <a:pt x="559118" y="315366"/>
                    <a:pt x="553593" y="307365"/>
                    <a:pt x="542639" y="304222"/>
                  </a:cubicBezTo>
                  <a:cubicBezTo>
                    <a:pt x="542735" y="302508"/>
                    <a:pt x="542830" y="300888"/>
                    <a:pt x="543020" y="299174"/>
                  </a:cubicBezTo>
                  <a:cubicBezTo>
                    <a:pt x="545497" y="277457"/>
                    <a:pt x="548450" y="255740"/>
                    <a:pt x="550355" y="233927"/>
                  </a:cubicBezTo>
                  <a:cubicBezTo>
                    <a:pt x="553117" y="201828"/>
                    <a:pt x="549688" y="170110"/>
                    <a:pt x="541782" y="138868"/>
                  </a:cubicBezTo>
                  <a:cubicBezTo>
                    <a:pt x="531495" y="98196"/>
                    <a:pt x="509111" y="65430"/>
                    <a:pt x="472154" y="42189"/>
                  </a:cubicBezTo>
                  <a:cubicBezTo>
                    <a:pt x="441865" y="23139"/>
                    <a:pt x="408908" y="11519"/>
                    <a:pt x="372713" y="8280"/>
                  </a:cubicBezTo>
                  <a:cubicBezTo>
                    <a:pt x="352711" y="6470"/>
                    <a:pt x="332708" y="6756"/>
                    <a:pt x="312896" y="9614"/>
                  </a:cubicBezTo>
                  <a:cubicBezTo>
                    <a:pt x="286226" y="13424"/>
                    <a:pt x="260413" y="20472"/>
                    <a:pt x="235934" y="31140"/>
                  </a:cubicBezTo>
                  <a:cubicBezTo>
                    <a:pt x="217265" y="39236"/>
                    <a:pt x="202025" y="51810"/>
                    <a:pt x="191357" y="68859"/>
                  </a:cubicBezTo>
                  <a:cubicBezTo>
                    <a:pt x="186881" y="76003"/>
                    <a:pt x="184404" y="83814"/>
                    <a:pt x="184213" y="93243"/>
                  </a:cubicBezTo>
                  <a:cubicBezTo>
                    <a:pt x="186404" y="91243"/>
                    <a:pt x="187547" y="89814"/>
                    <a:pt x="189071" y="88862"/>
                  </a:cubicBezTo>
                  <a:cubicBezTo>
                    <a:pt x="196406" y="84099"/>
                    <a:pt x="203549" y="78956"/>
                    <a:pt x="211360" y="75051"/>
                  </a:cubicBezTo>
                  <a:cubicBezTo>
                    <a:pt x="218789" y="71336"/>
                    <a:pt x="226504" y="72288"/>
                    <a:pt x="233553" y="77622"/>
                  </a:cubicBezTo>
                  <a:cubicBezTo>
                    <a:pt x="230791" y="78765"/>
                    <a:pt x="228314" y="79813"/>
                    <a:pt x="225838" y="80956"/>
                  </a:cubicBezTo>
                  <a:cubicBezTo>
                    <a:pt x="223171" y="82194"/>
                    <a:pt x="220504" y="83433"/>
                    <a:pt x="217932" y="84957"/>
                  </a:cubicBezTo>
                  <a:cubicBezTo>
                    <a:pt x="192215" y="100482"/>
                    <a:pt x="177927" y="123628"/>
                    <a:pt x="170498" y="151060"/>
                  </a:cubicBezTo>
                  <a:cubicBezTo>
                    <a:pt x="164592" y="172777"/>
                    <a:pt x="162306" y="194875"/>
                    <a:pt x="165163" y="217164"/>
                  </a:cubicBezTo>
                  <a:cubicBezTo>
                    <a:pt x="167640" y="236499"/>
                    <a:pt x="170402" y="255835"/>
                    <a:pt x="173736" y="275076"/>
                  </a:cubicBezTo>
                  <a:cubicBezTo>
                    <a:pt x="175450" y="284982"/>
                    <a:pt x="178594" y="294697"/>
                    <a:pt x="181166" y="304794"/>
                  </a:cubicBezTo>
                  <a:cubicBezTo>
                    <a:pt x="173927" y="305841"/>
                    <a:pt x="170498" y="310413"/>
                    <a:pt x="168212" y="316128"/>
                  </a:cubicBezTo>
                  <a:cubicBezTo>
                    <a:pt x="164783" y="324796"/>
                    <a:pt x="164306" y="333750"/>
                    <a:pt x="165925" y="342798"/>
                  </a:cubicBezTo>
                  <a:cubicBezTo>
                    <a:pt x="168783" y="358134"/>
                    <a:pt x="178308" y="370992"/>
                    <a:pt x="184499" y="384994"/>
                  </a:cubicBezTo>
                  <a:cubicBezTo>
                    <a:pt x="187642" y="392043"/>
                    <a:pt x="197644" y="392043"/>
                    <a:pt x="203263" y="385851"/>
                  </a:cubicBezTo>
                  <a:cubicBezTo>
                    <a:pt x="203549" y="386518"/>
                    <a:pt x="204025" y="387090"/>
                    <a:pt x="204121" y="387661"/>
                  </a:cubicBezTo>
                  <a:cubicBezTo>
                    <a:pt x="210312" y="419951"/>
                    <a:pt x="228029" y="446526"/>
                    <a:pt x="250412" y="470433"/>
                  </a:cubicBezTo>
                  <a:cubicBezTo>
                    <a:pt x="260318" y="481006"/>
                    <a:pt x="271748" y="490341"/>
                    <a:pt x="282416" y="500342"/>
                  </a:cubicBezTo>
                  <a:cubicBezTo>
                    <a:pt x="283655" y="501485"/>
                    <a:pt x="285369" y="503485"/>
                    <a:pt x="285083" y="504628"/>
                  </a:cubicBezTo>
                  <a:cubicBezTo>
                    <a:pt x="281750" y="516820"/>
                    <a:pt x="278130" y="528917"/>
                    <a:pt x="275177" y="538823"/>
                  </a:cubicBezTo>
                  <a:cubicBezTo>
                    <a:pt x="232505" y="553396"/>
                    <a:pt x="192405" y="568445"/>
                    <a:pt x="151543" y="582828"/>
                  </a:cubicBezTo>
                  <a:cubicBezTo>
                    <a:pt x="153543" y="584352"/>
                    <a:pt x="154972" y="585400"/>
                    <a:pt x="156972" y="587019"/>
                  </a:cubicBezTo>
                  <a:cubicBezTo>
                    <a:pt x="139446" y="593211"/>
                    <a:pt x="122682" y="599116"/>
                    <a:pt x="105918" y="605212"/>
                  </a:cubicBezTo>
                  <a:cubicBezTo>
                    <a:pt x="65246" y="619881"/>
                    <a:pt x="38862" y="648170"/>
                    <a:pt x="22670" y="685889"/>
                  </a:cubicBezTo>
                  <a:cubicBezTo>
                    <a:pt x="12573" y="709320"/>
                    <a:pt x="8763" y="733895"/>
                    <a:pt x="7144" y="758945"/>
                  </a:cubicBezTo>
                  <a:lnTo>
                    <a:pt x="723043" y="759041"/>
                  </a:lnTo>
                  <a:lnTo>
                    <a:pt x="723043" y="7590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14ADD92-9A63-5946-B66B-DBF6AEA76862}"/>
                </a:ext>
              </a:extLst>
            </p:cNvPr>
            <p:cNvSpPr/>
            <p:nvPr/>
          </p:nvSpPr>
          <p:spPr>
            <a:xfrm>
              <a:off x="17553495" y="3794531"/>
              <a:ext cx="752475" cy="752475"/>
            </a:xfrm>
            <a:custGeom>
              <a:avLst/>
              <a:gdLst>
                <a:gd name="connsiteX0" fmla="*/ 749618 w 752475"/>
                <a:gd name="connsiteY0" fmla="*/ 669932 h 752475"/>
                <a:gd name="connsiteX1" fmla="*/ 707707 w 752475"/>
                <a:gd name="connsiteY1" fmla="*/ 651453 h 752475"/>
                <a:gd name="connsiteX2" fmla="*/ 532447 w 752475"/>
                <a:gd name="connsiteY2" fmla="*/ 585540 h 752475"/>
                <a:gd name="connsiteX3" fmla="*/ 502253 w 752475"/>
                <a:gd name="connsiteY3" fmla="*/ 546202 h 752475"/>
                <a:gd name="connsiteX4" fmla="*/ 502158 w 752475"/>
                <a:gd name="connsiteY4" fmla="*/ 492386 h 752475"/>
                <a:gd name="connsiteX5" fmla="*/ 505015 w 752475"/>
                <a:gd name="connsiteY5" fmla="*/ 487242 h 752475"/>
                <a:gd name="connsiteX6" fmla="*/ 546926 w 752475"/>
                <a:gd name="connsiteY6" fmla="*/ 424949 h 752475"/>
                <a:gd name="connsiteX7" fmla="*/ 556355 w 752475"/>
                <a:gd name="connsiteY7" fmla="*/ 379419 h 752475"/>
                <a:gd name="connsiteX8" fmla="*/ 583882 w 752475"/>
                <a:gd name="connsiteY8" fmla="*/ 364941 h 752475"/>
                <a:gd name="connsiteX9" fmla="*/ 602171 w 752475"/>
                <a:gd name="connsiteY9" fmla="*/ 327127 h 752475"/>
                <a:gd name="connsiteX10" fmla="*/ 607409 w 752475"/>
                <a:gd name="connsiteY10" fmla="*/ 282359 h 752475"/>
                <a:gd name="connsiteX11" fmla="*/ 575501 w 752475"/>
                <a:gd name="connsiteY11" fmla="*/ 252927 h 752475"/>
                <a:gd name="connsiteX12" fmla="*/ 575215 w 752475"/>
                <a:gd name="connsiteY12" fmla="*/ 251784 h 752475"/>
                <a:gd name="connsiteX13" fmla="*/ 584549 w 752475"/>
                <a:gd name="connsiteY13" fmla="*/ 151295 h 752475"/>
                <a:gd name="connsiteX14" fmla="*/ 581311 w 752475"/>
                <a:gd name="connsiteY14" fmla="*/ 107957 h 752475"/>
                <a:gd name="connsiteX15" fmla="*/ 490347 w 752475"/>
                <a:gd name="connsiteY15" fmla="*/ 20993 h 752475"/>
                <a:gd name="connsiteX16" fmla="*/ 325469 w 752475"/>
                <a:gd name="connsiteY16" fmla="*/ 13659 h 752475"/>
                <a:gd name="connsiteX17" fmla="*/ 230886 w 752475"/>
                <a:gd name="connsiteY17" fmla="*/ 64523 h 752475"/>
                <a:gd name="connsiteX18" fmla="*/ 202502 w 752475"/>
                <a:gd name="connsiteY18" fmla="*/ 142628 h 752475"/>
                <a:gd name="connsiteX19" fmla="*/ 209836 w 752475"/>
                <a:gd name="connsiteY19" fmla="*/ 224828 h 752475"/>
                <a:gd name="connsiteX20" fmla="*/ 212598 w 752475"/>
                <a:gd name="connsiteY20" fmla="*/ 253403 h 752475"/>
                <a:gd name="connsiteX21" fmla="*/ 208788 w 752475"/>
                <a:gd name="connsiteY21" fmla="*/ 253213 h 752475"/>
                <a:gd name="connsiteX22" fmla="*/ 185547 w 752475"/>
                <a:gd name="connsiteY22" fmla="*/ 265595 h 752475"/>
                <a:gd name="connsiteX23" fmla="*/ 179070 w 752475"/>
                <a:gd name="connsiteY23" fmla="*/ 297599 h 752475"/>
                <a:gd name="connsiteX24" fmla="*/ 203359 w 752475"/>
                <a:gd name="connsiteY24" fmla="*/ 364465 h 752475"/>
                <a:gd name="connsiteX25" fmla="*/ 231934 w 752475"/>
                <a:gd name="connsiteY25" fmla="*/ 379229 h 752475"/>
                <a:gd name="connsiteX26" fmla="*/ 236411 w 752475"/>
                <a:gd name="connsiteY26" fmla="*/ 408470 h 752475"/>
                <a:gd name="connsiteX27" fmla="*/ 282130 w 752475"/>
                <a:gd name="connsiteY27" fmla="*/ 486956 h 752475"/>
                <a:gd name="connsiteX28" fmla="*/ 285560 w 752475"/>
                <a:gd name="connsiteY28" fmla="*/ 493814 h 752475"/>
                <a:gd name="connsiteX29" fmla="*/ 286036 w 752475"/>
                <a:gd name="connsiteY29" fmla="*/ 540773 h 752475"/>
                <a:gd name="connsiteX30" fmla="*/ 251555 w 752475"/>
                <a:gd name="connsiteY30" fmla="*/ 586397 h 752475"/>
                <a:gd name="connsiteX31" fmla="*/ 247840 w 752475"/>
                <a:gd name="connsiteY31" fmla="*/ 587731 h 752475"/>
                <a:gd name="connsiteX32" fmla="*/ 62103 w 752475"/>
                <a:gd name="connsiteY32" fmla="*/ 659168 h 752475"/>
                <a:gd name="connsiteX33" fmla="*/ 7144 w 752475"/>
                <a:gd name="connsiteY33" fmla="*/ 689934 h 752475"/>
                <a:gd name="connsiteX34" fmla="*/ 7144 w 752475"/>
                <a:gd name="connsiteY34" fmla="*/ 751085 h 752475"/>
                <a:gd name="connsiteX35" fmla="*/ 749427 w 752475"/>
                <a:gd name="connsiteY35" fmla="*/ 751085 h 752475"/>
                <a:gd name="connsiteX36" fmla="*/ 749427 w 752475"/>
                <a:gd name="connsiteY36" fmla="*/ 669932 h 752475"/>
                <a:gd name="connsiteX37" fmla="*/ 749618 w 752475"/>
                <a:gd name="connsiteY37" fmla="*/ 66993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52475" h="752475">
                  <a:moveTo>
                    <a:pt x="749618" y="669932"/>
                  </a:moveTo>
                  <a:cubicBezTo>
                    <a:pt x="736092" y="662788"/>
                    <a:pt x="721900" y="656978"/>
                    <a:pt x="707707" y="651453"/>
                  </a:cubicBezTo>
                  <a:cubicBezTo>
                    <a:pt x="649605" y="628784"/>
                    <a:pt x="591217" y="606686"/>
                    <a:pt x="532447" y="585540"/>
                  </a:cubicBezTo>
                  <a:cubicBezTo>
                    <a:pt x="512445" y="578301"/>
                    <a:pt x="503396" y="565061"/>
                    <a:pt x="502253" y="546202"/>
                  </a:cubicBezTo>
                  <a:cubicBezTo>
                    <a:pt x="501205" y="528295"/>
                    <a:pt x="501968" y="510293"/>
                    <a:pt x="502158" y="492386"/>
                  </a:cubicBezTo>
                  <a:cubicBezTo>
                    <a:pt x="502158" y="490671"/>
                    <a:pt x="503587" y="488480"/>
                    <a:pt x="505015" y="487242"/>
                  </a:cubicBezTo>
                  <a:cubicBezTo>
                    <a:pt x="524732" y="470097"/>
                    <a:pt x="540258" y="450095"/>
                    <a:pt x="546926" y="424949"/>
                  </a:cubicBezTo>
                  <a:cubicBezTo>
                    <a:pt x="550831" y="410090"/>
                    <a:pt x="553212" y="394850"/>
                    <a:pt x="556355" y="379419"/>
                  </a:cubicBezTo>
                  <a:cubicBezTo>
                    <a:pt x="569595" y="382753"/>
                    <a:pt x="578072" y="375514"/>
                    <a:pt x="583882" y="364941"/>
                  </a:cubicBezTo>
                  <a:cubicBezTo>
                    <a:pt x="590645" y="352654"/>
                    <a:pt x="596741" y="339986"/>
                    <a:pt x="602171" y="327127"/>
                  </a:cubicBezTo>
                  <a:cubicBezTo>
                    <a:pt x="608171" y="312839"/>
                    <a:pt x="610743" y="297695"/>
                    <a:pt x="607409" y="282359"/>
                  </a:cubicBezTo>
                  <a:cubicBezTo>
                    <a:pt x="603695" y="265405"/>
                    <a:pt x="599504" y="250451"/>
                    <a:pt x="575501" y="252927"/>
                  </a:cubicBezTo>
                  <a:cubicBezTo>
                    <a:pt x="575405" y="252546"/>
                    <a:pt x="575120" y="252165"/>
                    <a:pt x="575215" y="251784"/>
                  </a:cubicBezTo>
                  <a:cubicBezTo>
                    <a:pt x="578358" y="218256"/>
                    <a:pt x="581692" y="184823"/>
                    <a:pt x="584549" y="151295"/>
                  </a:cubicBezTo>
                  <a:cubicBezTo>
                    <a:pt x="585788" y="136722"/>
                    <a:pt x="586645" y="121863"/>
                    <a:pt x="581311" y="107957"/>
                  </a:cubicBezTo>
                  <a:cubicBezTo>
                    <a:pt x="565213" y="65285"/>
                    <a:pt x="536638" y="34328"/>
                    <a:pt x="490347" y="20993"/>
                  </a:cubicBezTo>
                  <a:cubicBezTo>
                    <a:pt x="436055" y="5277"/>
                    <a:pt x="381000" y="3086"/>
                    <a:pt x="325469" y="13659"/>
                  </a:cubicBezTo>
                  <a:cubicBezTo>
                    <a:pt x="288417" y="20708"/>
                    <a:pt x="255079" y="34043"/>
                    <a:pt x="230886" y="64523"/>
                  </a:cubicBezTo>
                  <a:cubicBezTo>
                    <a:pt x="212312" y="87954"/>
                    <a:pt x="200215" y="112719"/>
                    <a:pt x="202502" y="142628"/>
                  </a:cubicBezTo>
                  <a:cubicBezTo>
                    <a:pt x="204597" y="170060"/>
                    <a:pt x="207359" y="197396"/>
                    <a:pt x="209836" y="224828"/>
                  </a:cubicBezTo>
                  <a:cubicBezTo>
                    <a:pt x="210693" y="234258"/>
                    <a:pt x="211646" y="243593"/>
                    <a:pt x="212598" y="253403"/>
                  </a:cubicBezTo>
                  <a:cubicBezTo>
                    <a:pt x="210979" y="253308"/>
                    <a:pt x="209836" y="253308"/>
                    <a:pt x="208788" y="253213"/>
                  </a:cubicBezTo>
                  <a:cubicBezTo>
                    <a:pt x="196691" y="252165"/>
                    <a:pt x="190881" y="255213"/>
                    <a:pt x="185547" y="265595"/>
                  </a:cubicBezTo>
                  <a:cubicBezTo>
                    <a:pt x="180404" y="275692"/>
                    <a:pt x="178594" y="286360"/>
                    <a:pt x="179070" y="297599"/>
                  </a:cubicBezTo>
                  <a:cubicBezTo>
                    <a:pt x="180118" y="322269"/>
                    <a:pt x="191453" y="343510"/>
                    <a:pt x="203359" y="364465"/>
                  </a:cubicBezTo>
                  <a:cubicBezTo>
                    <a:pt x="209455" y="375133"/>
                    <a:pt x="217741" y="382658"/>
                    <a:pt x="231934" y="379229"/>
                  </a:cubicBezTo>
                  <a:cubicBezTo>
                    <a:pt x="233458" y="389325"/>
                    <a:pt x="234791" y="398945"/>
                    <a:pt x="236411" y="408470"/>
                  </a:cubicBezTo>
                  <a:cubicBezTo>
                    <a:pt x="241840" y="439903"/>
                    <a:pt x="257556" y="465811"/>
                    <a:pt x="282130" y="486956"/>
                  </a:cubicBezTo>
                  <a:cubicBezTo>
                    <a:pt x="283940" y="488576"/>
                    <a:pt x="285464" y="491528"/>
                    <a:pt x="285560" y="493814"/>
                  </a:cubicBezTo>
                  <a:cubicBezTo>
                    <a:pt x="286036" y="509435"/>
                    <a:pt x="286703" y="525152"/>
                    <a:pt x="286036" y="540773"/>
                  </a:cubicBezTo>
                  <a:cubicBezTo>
                    <a:pt x="285083" y="563061"/>
                    <a:pt x="276606" y="580682"/>
                    <a:pt x="251555" y="586397"/>
                  </a:cubicBezTo>
                  <a:cubicBezTo>
                    <a:pt x="250317" y="586683"/>
                    <a:pt x="249079" y="587255"/>
                    <a:pt x="247840" y="587731"/>
                  </a:cubicBezTo>
                  <a:cubicBezTo>
                    <a:pt x="185261" y="609924"/>
                    <a:pt x="122491" y="631641"/>
                    <a:pt x="62103" y="659168"/>
                  </a:cubicBezTo>
                  <a:cubicBezTo>
                    <a:pt x="42863" y="667931"/>
                    <a:pt x="23431" y="676599"/>
                    <a:pt x="7144" y="689934"/>
                  </a:cubicBezTo>
                  <a:lnTo>
                    <a:pt x="7144" y="751085"/>
                  </a:lnTo>
                  <a:cubicBezTo>
                    <a:pt x="254698" y="751085"/>
                    <a:pt x="501682" y="751085"/>
                    <a:pt x="749427" y="751085"/>
                  </a:cubicBezTo>
                  <a:lnTo>
                    <a:pt x="749427" y="669932"/>
                  </a:lnTo>
                  <a:lnTo>
                    <a:pt x="749618" y="6699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636540-244F-E549-BCA9-8D7318B84782}"/>
                </a:ext>
              </a:extLst>
            </p:cNvPr>
            <p:cNvSpPr/>
            <p:nvPr/>
          </p:nvSpPr>
          <p:spPr>
            <a:xfrm>
              <a:off x="17553495" y="5750871"/>
              <a:ext cx="752475" cy="752475"/>
            </a:xfrm>
            <a:custGeom>
              <a:avLst/>
              <a:gdLst>
                <a:gd name="connsiteX0" fmla="*/ 749618 w 752475"/>
                <a:gd name="connsiteY0" fmla="*/ 669932 h 752475"/>
                <a:gd name="connsiteX1" fmla="*/ 707707 w 752475"/>
                <a:gd name="connsiteY1" fmla="*/ 651453 h 752475"/>
                <a:gd name="connsiteX2" fmla="*/ 532447 w 752475"/>
                <a:gd name="connsiteY2" fmla="*/ 585540 h 752475"/>
                <a:gd name="connsiteX3" fmla="*/ 502253 w 752475"/>
                <a:gd name="connsiteY3" fmla="*/ 546202 h 752475"/>
                <a:gd name="connsiteX4" fmla="*/ 502158 w 752475"/>
                <a:gd name="connsiteY4" fmla="*/ 492386 h 752475"/>
                <a:gd name="connsiteX5" fmla="*/ 505015 w 752475"/>
                <a:gd name="connsiteY5" fmla="*/ 487242 h 752475"/>
                <a:gd name="connsiteX6" fmla="*/ 546926 w 752475"/>
                <a:gd name="connsiteY6" fmla="*/ 424949 h 752475"/>
                <a:gd name="connsiteX7" fmla="*/ 556355 w 752475"/>
                <a:gd name="connsiteY7" fmla="*/ 379419 h 752475"/>
                <a:gd name="connsiteX8" fmla="*/ 583882 w 752475"/>
                <a:gd name="connsiteY8" fmla="*/ 364941 h 752475"/>
                <a:gd name="connsiteX9" fmla="*/ 602171 w 752475"/>
                <a:gd name="connsiteY9" fmla="*/ 327127 h 752475"/>
                <a:gd name="connsiteX10" fmla="*/ 607409 w 752475"/>
                <a:gd name="connsiteY10" fmla="*/ 282359 h 752475"/>
                <a:gd name="connsiteX11" fmla="*/ 575501 w 752475"/>
                <a:gd name="connsiteY11" fmla="*/ 252927 h 752475"/>
                <a:gd name="connsiteX12" fmla="*/ 575215 w 752475"/>
                <a:gd name="connsiteY12" fmla="*/ 251784 h 752475"/>
                <a:gd name="connsiteX13" fmla="*/ 584549 w 752475"/>
                <a:gd name="connsiteY13" fmla="*/ 151295 h 752475"/>
                <a:gd name="connsiteX14" fmla="*/ 581311 w 752475"/>
                <a:gd name="connsiteY14" fmla="*/ 107957 h 752475"/>
                <a:gd name="connsiteX15" fmla="*/ 490347 w 752475"/>
                <a:gd name="connsiteY15" fmla="*/ 20993 h 752475"/>
                <a:gd name="connsiteX16" fmla="*/ 325469 w 752475"/>
                <a:gd name="connsiteY16" fmla="*/ 13659 h 752475"/>
                <a:gd name="connsiteX17" fmla="*/ 230886 w 752475"/>
                <a:gd name="connsiteY17" fmla="*/ 64523 h 752475"/>
                <a:gd name="connsiteX18" fmla="*/ 202502 w 752475"/>
                <a:gd name="connsiteY18" fmla="*/ 142627 h 752475"/>
                <a:gd name="connsiteX19" fmla="*/ 209836 w 752475"/>
                <a:gd name="connsiteY19" fmla="*/ 224828 h 752475"/>
                <a:gd name="connsiteX20" fmla="*/ 212598 w 752475"/>
                <a:gd name="connsiteY20" fmla="*/ 253403 h 752475"/>
                <a:gd name="connsiteX21" fmla="*/ 208788 w 752475"/>
                <a:gd name="connsiteY21" fmla="*/ 253213 h 752475"/>
                <a:gd name="connsiteX22" fmla="*/ 185547 w 752475"/>
                <a:gd name="connsiteY22" fmla="*/ 265595 h 752475"/>
                <a:gd name="connsiteX23" fmla="*/ 179070 w 752475"/>
                <a:gd name="connsiteY23" fmla="*/ 297599 h 752475"/>
                <a:gd name="connsiteX24" fmla="*/ 203359 w 752475"/>
                <a:gd name="connsiteY24" fmla="*/ 364465 h 752475"/>
                <a:gd name="connsiteX25" fmla="*/ 231934 w 752475"/>
                <a:gd name="connsiteY25" fmla="*/ 379228 h 752475"/>
                <a:gd name="connsiteX26" fmla="*/ 236411 w 752475"/>
                <a:gd name="connsiteY26" fmla="*/ 408470 h 752475"/>
                <a:gd name="connsiteX27" fmla="*/ 282130 w 752475"/>
                <a:gd name="connsiteY27" fmla="*/ 486956 h 752475"/>
                <a:gd name="connsiteX28" fmla="*/ 285560 w 752475"/>
                <a:gd name="connsiteY28" fmla="*/ 493814 h 752475"/>
                <a:gd name="connsiteX29" fmla="*/ 286036 w 752475"/>
                <a:gd name="connsiteY29" fmla="*/ 540773 h 752475"/>
                <a:gd name="connsiteX30" fmla="*/ 251555 w 752475"/>
                <a:gd name="connsiteY30" fmla="*/ 586397 h 752475"/>
                <a:gd name="connsiteX31" fmla="*/ 247840 w 752475"/>
                <a:gd name="connsiteY31" fmla="*/ 587731 h 752475"/>
                <a:gd name="connsiteX32" fmla="*/ 62103 w 752475"/>
                <a:gd name="connsiteY32" fmla="*/ 659168 h 752475"/>
                <a:gd name="connsiteX33" fmla="*/ 7144 w 752475"/>
                <a:gd name="connsiteY33" fmla="*/ 689934 h 752475"/>
                <a:gd name="connsiteX34" fmla="*/ 7144 w 752475"/>
                <a:gd name="connsiteY34" fmla="*/ 751085 h 752475"/>
                <a:gd name="connsiteX35" fmla="*/ 749427 w 752475"/>
                <a:gd name="connsiteY35" fmla="*/ 751085 h 752475"/>
                <a:gd name="connsiteX36" fmla="*/ 749427 w 752475"/>
                <a:gd name="connsiteY36" fmla="*/ 669932 h 752475"/>
                <a:gd name="connsiteX37" fmla="*/ 749618 w 752475"/>
                <a:gd name="connsiteY37" fmla="*/ 66993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52475" h="752475">
                  <a:moveTo>
                    <a:pt x="749618" y="669932"/>
                  </a:moveTo>
                  <a:cubicBezTo>
                    <a:pt x="736092" y="662788"/>
                    <a:pt x="721900" y="656978"/>
                    <a:pt x="707707" y="651453"/>
                  </a:cubicBezTo>
                  <a:cubicBezTo>
                    <a:pt x="649605" y="628784"/>
                    <a:pt x="591217" y="606686"/>
                    <a:pt x="532447" y="585540"/>
                  </a:cubicBezTo>
                  <a:cubicBezTo>
                    <a:pt x="512445" y="578301"/>
                    <a:pt x="503396" y="565061"/>
                    <a:pt x="502253" y="546202"/>
                  </a:cubicBezTo>
                  <a:cubicBezTo>
                    <a:pt x="501205" y="528295"/>
                    <a:pt x="501968" y="510293"/>
                    <a:pt x="502158" y="492386"/>
                  </a:cubicBezTo>
                  <a:cubicBezTo>
                    <a:pt x="502158" y="490671"/>
                    <a:pt x="503587" y="488480"/>
                    <a:pt x="505015" y="487242"/>
                  </a:cubicBezTo>
                  <a:cubicBezTo>
                    <a:pt x="524732" y="470097"/>
                    <a:pt x="540258" y="450094"/>
                    <a:pt x="546926" y="424949"/>
                  </a:cubicBezTo>
                  <a:cubicBezTo>
                    <a:pt x="550831" y="410090"/>
                    <a:pt x="553212" y="394850"/>
                    <a:pt x="556355" y="379419"/>
                  </a:cubicBezTo>
                  <a:cubicBezTo>
                    <a:pt x="569595" y="382753"/>
                    <a:pt x="578072" y="375514"/>
                    <a:pt x="583882" y="364941"/>
                  </a:cubicBezTo>
                  <a:cubicBezTo>
                    <a:pt x="590645" y="352654"/>
                    <a:pt x="596741" y="339986"/>
                    <a:pt x="602171" y="327127"/>
                  </a:cubicBezTo>
                  <a:cubicBezTo>
                    <a:pt x="608171" y="312839"/>
                    <a:pt x="610743" y="297694"/>
                    <a:pt x="607409" y="282359"/>
                  </a:cubicBezTo>
                  <a:cubicBezTo>
                    <a:pt x="603695" y="265405"/>
                    <a:pt x="599504" y="250451"/>
                    <a:pt x="575501" y="252927"/>
                  </a:cubicBezTo>
                  <a:cubicBezTo>
                    <a:pt x="575405" y="252546"/>
                    <a:pt x="575120" y="252165"/>
                    <a:pt x="575215" y="251784"/>
                  </a:cubicBezTo>
                  <a:cubicBezTo>
                    <a:pt x="578358" y="218256"/>
                    <a:pt x="581692" y="184823"/>
                    <a:pt x="584549" y="151295"/>
                  </a:cubicBezTo>
                  <a:cubicBezTo>
                    <a:pt x="585788" y="136722"/>
                    <a:pt x="586645" y="121863"/>
                    <a:pt x="581311" y="107957"/>
                  </a:cubicBezTo>
                  <a:cubicBezTo>
                    <a:pt x="565213" y="65285"/>
                    <a:pt x="536638" y="34328"/>
                    <a:pt x="490347" y="20993"/>
                  </a:cubicBezTo>
                  <a:cubicBezTo>
                    <a:pt x="436055" y="5277"/>
                    <a:pt x="381000" y="3086"/>
                    <a:pt x="325469" y="13659"/>
                  </a:cubicBezTo>
                  <a:cubicBezTo>
                    <a:pt x="288417" y="20708"/>
                    <a:pt x="255079" y="34043"/>
                    <a:pt x="230886" y="64523"/>
                  </a:cubicBezTo>
                  <a:cubicBezTo>
                    <a:pt x="212312" y="87954"/>
                    <a:pt x="200215" y="112719"/>
                    <a:pt x="202502" y="142627"/>
                  </a:cubicBezTo>
                  <a:cubicBezTo>
                    <a:pt x="204597" y="170060"/>
                    <a:pt x="207359" y="197396"/>
                    <a:pt x="209836" y="224828"/>
                  </a:cubicBezTo>
                  <a:cubicBezTo>
                    <a:pt x="210693" y="234258"/>
                    <a:pt x="211646" y="243593"/>
                    <a:pt x="212598" y="253403"/>
                  </a:cubicBezTo>
                  <a:cubicBezTo>
                    <a:pt x="210979" y="253308"/>
                    <a:pt x="209836" y="253308"/>
                    <a:pt x="208788" y="253213"/>
                  </a:cubicBezTo>
                  <a:cubicBezTo>
                    <a:pt x="196691" y="252165"/>
                    <a:pt x="190881" y="255213"/>
                    <a:pt x="185547" y="265595"/>
                  </a:cubicBezTo>
                  <a:cubicBezTo>
                    <a:pt x="180404" y="275692"/>
                    <a:pt x="178594" y="286360"/>
                    <a:pt x="179070" y="297599"/>
                  </a:cubicBezTo>
                  <a:cubicBezTo>
                    <a:pt x="180118" y="322269"/>
                    <a:pt x="191453" y="343510"/>
                    <a:pt x="203359" y="364465"/>
                  </a:cubicBezTo>
                  <a:cubicBezTo>
                    <a:pt x="209455" y="375133"/>
                    <a:pt x="217741" y="382658"/>
                    <a:pt x="231934" y="379228"/>
                  </a:cubicBezTo>
                  <a:cubicBezTo>
                    <a:pt x="233458" y="389325"/>
                    <a:pt x="234791" y="398945"/>
                    <a:pt x="236411" y="408470"/>
                  </a:cubicBezTo>
                  <a:cubicBezTo>
                    <a:pt x="241840" y="439903"/>
                    <a:pt x="257556" y="465811"/>
                    <a:pt x="282130" y="486956"/>
                  </a:cubicBezTo>
                  <a:cubicBezTo>
                    <a:pt x="283940" y="488576"/>
                    <a:pt x="285464" y="491528"/>
                    <a:pt x="285560" y="493814"/>
                  </a:cubicBezTo>
                  <a:cubicBezTo>
                    <a:pt x="286036" y="509435"/>
                    <a:pt x="286703" y="525152"/>
                    <a:pt x="286036" y="540773"/>
                  </a:cubicBezTo>
                  <a:cubicBezTo>
                    <a:pt x="285083" y="563061"/>
                    <a:pt x="276606" y="580682"/>
                    <a:pt x="251555" y="586397"/>
                  </a:cubicBezTo>
                  <a:cubicBezTo>
                    <a:pt x="250317" y="586683"/>
                    <a:pt x="249079" y="587255"/>
                    <a:pt x="247840" y="587731"/>
                  </a:cubicBezTo>
                  <a:cubicBezTo>
                    <a:pt x="185261" y="609924"/>
                    <a:pt x="122491" y="631641"/>
                    <a:pt x="62103" y="659168"/>
                  </a:cubicBezTo>
                  <a:cubicBezTo>
                    <a:pt x="42863" y="667931"/>
                    <a:pt x="23431" y="676599"/>
                    <a:pt x="7144" y="689934"/>
                  </a:cubicBezTo>
                  <a:lnTo>
                    <a:pt x="7144" y="751085"/>
                  </a:lnTo>
                  <a:cubicBezTo>
                    <a:pt x="254698" y="751085"/>
                    <a:pt x="501682" y="751085"/>
                    <a:pt x="749427" y="751085"/>
                  </a:cubicBezTo>
                  <a:lnTo>
                    <a:pt x="749427" y="669932"/>
                  </a:lnTo>
                  <a:lnTo>
                    <a:pt x="749618" y="6699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E77A4C9-EA66-0143-A5AB-B0D958F0C112}"/>
                </a:ext>
              </a:extLst>
            </p:cNvPr>
            <p:cNvSpPr/>
            <p:nvPr/>
          </p:nvSpPr>
          <p:spPr>
            <a:xfrm>
              <a:off x="18517330" y="4772749"/>
              <a:ext cx="752475" cy="752475"/>
            </a:xfrm>
            <a:custGeom>
              <a:avLst/>
              <a:gdLst>
                <a:gd name="connsiteX0" fmla="*/ 749617 w 752475"/>
                <a:gd name="connsiteY0" fmla="*/ 669932 h 752475"/>
                <a:gd name="connsiteX1" fmla="*/ 707708 w 752475"/>
                <a:gd name="connsiteY1" fmla="*/ 651453 h 752475"/>
                <a:gd name="connsiteX2" fmla="*/ 532447 w 752475"/>
                <a:gd name="connsiteY2" fmla="*/ 585540 h 752475"/>
                <a:gd name="connsiteX3" fmla="*/ 502253 w 752475"/>
                <a:gd name="connsiteY3" fmla="*/ 546202 h 752475"/>
                <a:gd name="connsiteX4" fmla="*/ 502158 w 752475"/>
                <a:gd name="connsiteY4" fmla="*/ 492386 h 752475"/>
                <a:gd name="connsiteX5" fmla="*/ 505015 w 752475"/>
                <a:gd name="connsiteY5" fmla="*/ 487242 h 752475"/>
                <a:gd name="connsiteX6" fmla="*/ 546926 w 752475"/>
                <a:gd name="connsiteY6" fmla="*/ 424949 h 752475"/>
                <a:gd name="connsiteX7" fmla="*/ 556355 w 752475"/>
                <a:gd name="connsiteY7" fmla="*/ 379419 h 752475"/>
                <a:gd name="connsiteX8" fmla="*/ 583883 w 752475"/>
                <a:gd name="connsiteY8" fmla="*/ 364941 h 752475"/>
                <a:gd name="connsiteX9" fmla="*/ 602171 w 752475"/>
                <a:gd name="connsiteY9" fmla="*/ 327127 h 752475"/>
                <a:gd name="connsiteX10" fmla="*/ 607409 w 752475"/>
                <a:gd name="connsiteY10" fmla="*/ 282359 h 752475"/>
                <a:gd name="connsiteX11" fmla="*/ 575501 w 752475"/>
                <a:gd name="connsiteY11" fmla="*/ 252927 h 752475"/>
                <a:gd name="connsiteX12" fmla="*/ 575215 w 752475"/>
                <a:gd name="connsiteY12" fmla="*/ 251784 h 752475"/>
                <a:gd name="connsiteX13" fmla="*/ 584550 w 752475"/>
                <a:gd name="connsiteY13" fmla="*/ 151295 h 752475"/>
                <a:gd name="connsiteX14" fmla="*/ 581311 w 752475"/>
                <a:gd name="connsiteY14" fmla="*/ 107957 h 752475"/>
                <a:gd name="connsiteX15" fmla="*/ 490347 w 752475"/>
                <a:gd name="connsiteY15" fmla="*/ 20993 h 752475"/>
                <a:gd name="connsiteX16" fmla="*/ 325469 w 752475"/>
                <a:gd name="connsiteY16" fmla="*/ 13659 h 752475"/>
                <a:gd name="connsiteX17" fmla="*/ 230886 w 752475"/>
                <a:gd name="connsiteY17" fmla="*/ 64523 h 752475"/>
                <a:gd name="connsiteX18" fmla="*/ 202502 w 752475"/>
                <a:gd name="connsiteY18" fmla="*/ 142628 h 752475"/>
                <a:gd name="connsiteX19" fmla="*/ 209836 w 752475"/>
                <a:gd name="connsiteY19" fmla="*/ 224828 h 752475"/>
                <a:gd name="connsiteX20" fmla="*/ 212598 w 752475"/>
                <a:gd name="connsiteY20" fmla="*/ 253403 h 752475"/>
                <a:gd name="connsiteX21" fmla="*/ 208788 w 752475"/>
                <a:gd name="connsiteY21" fmla="*/ 253213 h 752475"/>
                <a:gd name="connsiteX22" fmla="*/ 185547 w 752475"/>
                <a:gd name="connsiteY22" fmla="*/ 265595 h 752475"/>
                <a:gd name="connsiteX23" fmla="*/ 179070 w 752475"/>
                <a:gd name="connsiteY23" fmla="*/ 297599 h 752475"/>
                <a:gd name="connsiteX24" fmla="*/ 203359 w 752475"/>
                <a:gd name="connsiteY24" fmla="*/ 364465 h 752475"/>
                <a:gd name="connsiteX25" fmla="*/ 231934 w 752475"/>
                <a:gd name="connsiteY25" fmla="*/ 379229 h 752475"/>
                <a:gd name="connsiteX26" fmla="*/ 236411 w 752475"/>
                <a:gd name="connsiteY26" fmla="*/ 408470 h 752475"/>
                <a:gd name="connsiteX27" fmla="*/ 282130 w 752475"/>
                <a:gd name="connsiteY27" fmla="*/ 486956 h 752475"/>
                <a:gd name="connsiteX28" fmla="*/ 285560 w 752475"/>
                <a:gd name="connsiteY28" fmla="*/ 493814 h 752475"/>
                <a:gd name="connsiteX29" fmla="*/ 286036 w 752475"/>
                <a:gd name="connsiteY29" fmla="*/ 540773 h 752475"/>
                <a:gd name="connsiteX30" fmla="*/ 251555 w 752475"/>
                <a:gd name="connsiteY30" fmla="*/ 586398 h 752475"/>
                <a:gd name="connsiteX31" fmla="*/ 247840 w 752475"/>
                <a:gd name="connsiteY31" fmla="*/ 587731 h 752475"/>
                <a:gd name="connsiteX32" fmla="*/ 62103 w 752475"/>
                <a:gd name="connsiteY32" fmla="*/ 659168 h 752475"/>
                <a:gd name="connsiteX33" fmla="*/ 7144 w 752475"/>
                <a:gd name="connsiteY33" fmla="*/ 689934 h 752475"/>
                <a:gd name="connsiteX34" fmla="*/ 7144 w 752475"/>
                <a:gd name="connsiteY34" fmla="*/ 751085 h 752475"/>
                <a:gd name="connsiteX35" fmla="*/ 749427 w 752475"/>
                <a:gd name="connsiteY35" fmla="*/ 751085 h 752475"/>
                <a:gd name="connsiteX36" fmla="*/ 749427 w 752475"/>
                <a:gd name="connsiteY36" fmla="*/ 669932 h 752475"/>
                <a:gd name="connsiteX37" fmla="*/ 749617 w 752475"/>
                <a:gd name="connsiteY37" fmla="*/ 66993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52475" h="752475">
                  <a:moveTo>
                    <a:pt x="749617" y="669932"/>
                  </a:moveTo>
                  <a:cubicBezTo>
                    <a:pt x="736092" y="662788"/>
                    <a:pt x="721900" y="656978"/>
                    <a:pt x="707708" y="651453"/>
                  </a:cubicBezTo>
                  <a:cubicBezTo>
                    <a:pt x="649605" y="628784"/>
                    <a:pt x="591217" y="606686"/>
                    <a:pt x="532447" y="585540"/>
                  </a:cubicBezTo>
                  <a:cubicBezTo>
                    <a:pt x="512445" y="578301"/>
                    <a:pt x="503396" y="565061"/>
                    <a:pt x="502253" y="546202"/>
                  </a:cubicBezTo>
                  <a:cubicBezTo>
                    <a:pt x="501206" y="528295"/>
                    <a:pt x="501967" y="510293"/>
                    <a:pt x="502158" y="492386"/>
                  </a:cubicBezTo>
                  <a:cubicBezTo>
                    <a:pt x="502158" y="490671"/>
                    <a:pt x="503587" y="488480"/>
                    <a:pt x="505015" y="487242"/>
                  </a:cubicBezTo>
                  <a:cubicBezTo>
                    <a:pt x="524732" y="470097"/>
                    <a:pt x="540258" y="450095"/>
                    <a:pt x="546926" y="424949"/>
                  </a:cubicBezTo>
                  <a:cubicBezTo>
                    <a:pt x="550831" y="410090"/>
                    <a:pt x="553212" y="394850"/>
                    <a:pt x="556355" y="379419"/>
                  </a:cubicBezTo>
                  <a:cubicBezTo>
                    <a:pt x="569595" y="382753"/>
                    <a:pt x="578072" y="375514"/>
                    <a:pt x="583883" y="364941"/>
                  </a:cubicBezTo>
                  <a:cubicBezTo>
                    <a:pt x="590645" y="352654"/>
                    <a:pt x="596741" y="339986"/>
                    <a:pt x="602171" y="327127"/>
                  </a:cubicBezTo>
                  <a:cubicBezTo>
                    <a:pt x="608171" y="312839"/>
                    <a:pt x="610743" y="297695"/>
                    <a:pt x="607409" y="282359"/>
                  </a:cubicBezTo>
                  <a:cubicBezTo>
                    <a:pt x="603694" y="265405"/>
                    <a:pt x="599503" y="250451"/>
                    <a:pt x="575501" y="252927"/>
                  </a:cubicBezTo>
                  <a:cubicBezTo>
                    <a:pt x="575405" y="252546"/>
                    <a:pt x="575119" y="252165"/>
                    <a:pt x="575215" y="251784"/>
                  </a:cubicBezTo>
                  <a:cubicBezTo>
                    <a:pt x="578358" y="218256"/>
                    <a:pt x="581692" y="184823"/>
                    <a:pt x="584550" y="151295"/>
                  </a:cubicBezTo>
                  <a:cubicBezTo>
                    <a:pt x="585787" y="136722"/>
                    <a:pt x="586645" y="121863"/>
                    <a:pt x="581311" y="107957"/>
                  </a:cubicBezTo>
                  <a:cubicBezTo>
                    <a:pt x="565213" y="65285"/>
                    <a:pt x="536638" y="34328"/>
                    <a:pt x="490347" y="20993"/>
                  </a:cubicBezTo>
                  <a:cubicBezTo>
                    <a:pt x="436055" y="5277"/>
                    <a:pt x="381000" y="3086"/>
                    <a:pt x="325469" y="13659"/>
                  </a:cubicBezTo>
                  <a:cubicBezTo>
                    <a:pt x="288417" y="20708"/>
                    <a:pt x="255079" y="34043"/>
                    <a:pt x="230886" y="64523"/>
                  </a:cubicBezTo>
                  <a:cubicBezTo>
                    <a:pt x="212312" y="87954"/>
                    <a:pt x="200215" y="112719"/>
                    <a:pt x="202502" y="142628"/>
                  </a:cubicBezTo>
                  <a:cubicBezTo>
                    <a:pt x="204597" y="170060"/>
                    <a:pt x="207359" y="197396"/>
                    <a:pt x="209836" y="224828"/>
                  </a:cubicBezTo>
                  <a:cubicBezTo>
                    <a:pt x="210693" y="234258"/>
                    <a:pt x="211646" y="243593"/>
                    <a:pt x="212598" y="253403"/>
                  </a:cubicBezTo>
                  <a:cubicBezTo>
                    <a:pt x="210979" y="253308"/>
                    <a:pt x="209836" y="253308"/>
                    <a:pt x="208788" y="253213"/>
                  </a:cubicBezTo>
                  <a:cubicBezTo>
                    <a:pt x="196691" y="252165"/>
                    <a:pt x="190881" y="255213"/>
                    <a:pt x="185547" y="265595"/>
                  </a:cubicBezTo>
                  <a:cubicBezTo>
                    <a:pt x="180404" y="275692"/>
                    <a:pt x="178594" y="286360"/>
                    <a:pt x="179070" y="297599"/>
                  </a:cubicBezTo>
                  <a:cubicBezTo>
                    <a:pt x="180118" y="322269"/>
                    <a:pt x="191453" y="343510"/>
                    <a:pt x="203359" y="364465"/>
                  </a:cubicBezTo>
                  <a:cubicBezTo>
                    <a:pt x="209455" y="375133"/>
                    <a:pt x="217741" y="382658"/>
                    <a:pt x="231934" y="379229"/>
                  </a:cubicBezTo>
                  <a:cubicBezTo>
                    <a:pt x="233458" y="389325"/>
                    <a:pt x="234791" y="398945"/>
                    <a:pt x="236411" y="408470"/>
                  </a:cubicBezTo>
                  <a:cubicBezTo>
                    <a:pt x="241840" y="439903"/>
                    <a:pt x="257556" y="465811"/>
                    <a:pt x="282130" y="486956"/>
                  </a:cubicBezTo>
                  <a:cubicBezTo>
                    <a:pt x="283940" y="488576"/>
                    <a:pt x="285464" y="491528"/>
                    <a:pt x="285560" y="493814"/>
                  </a:cubicBezTo>
                  <a:cubicBezTo>
                    <a:pt x="286036" y="509435"/>
                    <a:pt x="286703" y="525152"/>
                    <a:pt x="286036" y="540773"/>
                  </a:cubicBezTo>
                  <a:cubicBezTo>
                    <a:pt x="285083" y="563061"/>
                    <a:pt x="276606" y="580682"/>
                    <a:pt x="251555" y="586398"/>
                  </a:cubicBezTo>
                  <a:cubicBezTo>
                    <a:pt x="250317" y="586683"/>
                    <a:pt x="249079" y="587255"/>
                    <a:pt x="247840" y="587731"/>
                  </a:cubicBezTo>
                  <a:cubicBezTo>
                    <a:pt x="185261" y="609924"/>
                    <a:pt x="122491" y="631641"/>
                    <a:pt x="62103" y="659168"/>
                  </a:cubicBezTo>
                  <a:cubicBezTo>
                    <a:pt x="42863" y="667932"/>
                    <a:pt x="23431" y="676599"/>
                    <a:pt x="7144" y="689934"/>
                  </a:cubicBezTo>
                  <a:lnTo>
                    <a:pt x="7144" y="751085"/>
                  </a:lnTo>
                  <a:cubicBezTo>
                    <a:pt x="254698" y="751085"/>
                    <a:pt x="501682" y="751085"/>
                    <a:pt x="749427" y="751085"/>
                  </a:cubicBezTo>
                  <a:lnTo>
                    <a:pt x="749427" y="669932"/>
                  </a:lnTo>
                  <a:lnTo>
                    <a:pt x="749617" y="6699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E749F48-1077-764A-BAE9-7FD6E092B4EC}"/>
                </a:ext>
              </a:extLst>
            </p:cNvPr>
            <p:cNvSpPr/>
            <p:nvPr/>
          </p:nvSpPr>
          <p:spPr>
            <a:xfrm>
              <a:off x="18517330" y="3793159"/>
              <a:ext cx="752475" cy="752475"/>
            </a:xfrm>
            <a:custGeom>
              <a:avLst/>
              <a:gdLst>
                <a:gd name="connsiteX0" fmla="*/ 749522 w 752475"/>
                <a:gd name="connsiteY0" fmla="*/ 704069 h 752475"/>
                <a:gd name="connsiteX1" fmla="*/ 727519 w 752475"/>
                <a:gd name="connsiteY1" fmla="*/ 686734 h 752475"/>
                <a:gd name="connsiteX2" fmla="*/ 671989 w 752475"/>
                <a:gd name="connsiteY2" fmla="*/ 659111 h 752475"/>
                <a:gd name="connsiteX3" fmla="*/ 502253 w 752475"/>
                <a:gd name="connsiteY3" fmla="*/ 595580 h 752475"/>
                <a:gd name="connsiteX4" fmla="*/ 472631 w 752475"/>
                <a:gd name="connsiteY4" fmla="*/ 555670 h 752475"/>
                <a:gd name="connsiteX5" fmla="*/ 472631 w 752475"/>
                <a:gd name="connsiteY5" fmla="*/ 508140 h 752475"/>
                <a:gd name="connsiteX6" fmla="*/ 475678 w 752475"/>
                <a:gd name="connsiteY6" fmla="*/ 502139 h 752475"/>
                <a:gd name="connsiteX7" fmla="*/ 519112 w 752475"/>
                <a:gd name="connsiteY7" fmla="*/ 429559 h 752475"/>
                <a:gd name="connsiteX8" fmla="*/ 524065 w 752475"/>
                <a:gd name="connsiteY8" fmla="*/ 399650 h 752475"/>
                <a:gd name="connsiteX9" fmla="*/ 550735 w 752475"/>
                <a:gd name="connsiteY9" fmla="*/ 386411 h 752475"/>
                <a:gd name="connsiteX10" fmla="*/ 570167 w 752475"/>
                <a:gd name="connsiteY10" fmla="*/ 345548 h 752475"/>
                <a:gd name="connsiteX11" fmla="*/ 572929 w 752475"/>
                <a:gd name="connsiteY11" fmla="*/ 305924 h 752475"/>
                <a:gd name="connsiteX12" fmla="*/ 562261 w 752475"/>
                <a:gd name="connsiteY12" fmla="*/ 284684 h 752475"/>
                <a:gd name="connsiteX13" fmla="*/ 545687 w 752475"/>
                <a:gd name="connsiteY13" fmla="*/ 278492 h 752475"/>
                <a:gd name="connsiteX14" fmla="*/ 555593 w 752475"/>
                <a:gd name="connsiteY14" fmla="*/ 252584 h 752475"/>
                <a:gd name="connsiteX15" fmla="*/ 564927 w 752475"/>
                <a:gd name="connsiteY15" fmla="*/ 115805 h 752475"/>
                <a:gd name="connsiteX16" fmla="*/ 571881 w 752475"/>
                <a:gd name="connsiteY16" fmla="*/ 98946 h 752475"/>
                <a:gd name="connsiteX17" fmla="*/ 597980 w 752475"/>
                <a:gd name="connsiteY17" fmla="*/ 54369 h 752475"/>
                <a:gd name="connsiteX18" fmla="*/ 559022 w 752475"/>
                <a:gd name="connsiteY18" fmla="*/ 66847 h 752475"/>
                <a:gd name="connsiteX19" fmla="*/ 575501 w 752475"/>
                <a:gd name="connsiteY19" fmla="*/ 48559 h 752475"/>
                <a:gd name="connsiteX20" fmla="*/ 558356 w 752475"/>
                <a:gd name="connsiteY20" fmla="*/ 50559 h 752475"/>
                <a:gd name="connsiteX21" fmla="*/ 507301 w 752475"/>
                <a:gd name="connsiteY21" fmla="*/ 33033 h 752475"/>
                <a:gd name="connsiteX22" fmla="*/ 429196 w 752475"/>
                <a:gd name="connsiteY22" fmla="*/ 8363 h 752475"/>
                <a:gd name="connsiteX23" fmla="*/ 357092 w 752475"/>
                <a:gd name="connsiteY23" fmla="*/ 9697 h 752475"/>
                <a:gd name="connsiteX24" fmla="*/ 297752 w 752475"/>
                <a:gd name="connsiteY24" fmla="*/ 23984 h 752475"/>
                <a:gd name="connsiteX25" fmla="*/ 273463 w 752475"/>
                <a:gd name="connsiteY25" fmla="*/ 41320 h 752475"/>
                <a:gd name="connsiteX26" fmla="*/ 260985 w 752475"/>
                <a:gd name="connsiteY26" fmla="*/ 48273 h 752475"/>
                <a:gd name="connsiteX27" fmla="*/ 226600 w 752475"/>
                <a:gd name="connsiteY27" fmla="*/ 58751 h 752475"/>
                <a:gd name="connsiteX28" fmla="*/ 180785 w 752475"/>
                <a:gd name="connsiteY28" fmla="*/ 119615 h 752475"/>
                <a:gd name="connsiteX29" fmla="*/ 180213 w 752475"/>
                <a:gd name="connsiteY29" fmla="*/ 231820 h 752475"/>
                <a:gd name="connsiteX30" fmla="*/ 190214 w 752475"/>
                <a:gd name="connsiteY30" fmla="*/ 279921 h 752475"/>
                <a:gd name="connsiteX31" fmla="*/ 167354 w 752475"/>
                <a:gd name="connsiteY31" fmla="*/ 298876 h 752475"/>
                <a:gd name="connsiteX32" fmla="*/ 164116 w 752475"/>
                <a:gd name="connsiteY32" fmla="*/ 323165 h 752475"/>
                <a:gd name="connsiteX33" fmla="*/ 185261 w 752475"/>
                <a:gd name="connsiteY33" fmla="*/ 382791 h 752475"/>
                <a:gd name="connsiteX34" fmla="*/ 214503 w 752475"/>
                <a:gd name="connsiteY34" fmla="*/ 399936 h 752475"/>
                <a:gd name="connsiteX35" fmla="*/ 218408 w 752475"/>
                <a:gd name="connsiteY35" fmla="*/ 425463 h 752475"/>
                <a:gd name="connsiteX36" fmla="*/ 262223 w 752475"/>
                <a:gd name="connsiteY36" fmla="*/ 501758 h 752475"/>
                <a:gd name="connsiteX37" fmla="*/ 265843 w 752475"/>
                <a:gd name="connsiteY37" fmla="*/ 508807 h 752475"/>
                <a:gd name="connsiteX38" fmla="*/ 265843 w 752475"/>
                <a:gd name="connsiteY38" fmla="*/ 556337 h 752475"/>
                <a:gd name="connsiteX39" fmla="*/ 236029 w 752475"/>
                <a:gd name="connsiteY39" fmla="*/ 595580 h 752475"/>
                <a:gd name="connsiteX40" fmla="*/ 107252 w 752475"/>
                <a:gd name="connsiteY40" fmla="*/ 642443 h 752475"/>
                <a:gd name="connsiteX41" fmla="*/ 17145 w 752475"/>
                <a:gd name="connsiteY41" fmla="*/ 683114 h 752475"/>
                <a:gd name="connsiteX42" fmla="*/ 7144 w 752475"/>
                <a:gd name="connsiteY42" fmla="*/ 688925 h 752475"/>
                <a:gd name="connsiteX43" fmla="*/ 7144 w 752475"/>
                <a:gd name="connsiteY43" fmla="*/ 752552 h 752475"/>
                <a:gd name="connsiteX44" fmla="*/ 749427 w 752475"/>
                <a:gd name="connsiteY44" fmla="*/ 752552 h 752475"/>
                <a:gd name="connsiteX45" fmla="*/ 749427 w 752475"/>
                <a:gd name="connsiteY45" fmla="*/ 704069 h 752475"/>
                <a:gd name="connsiteX46" fmla="*/ 749522 w 752475"/>
                <a:gd name="connsiteY46" fmla="*/ 704069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2475" h="752475">
                  <a:moveTo>
                    <a:pt x="749522" y="704069"/>
                  </a:moveTo>
                  <a:cubicBezTo>
                    <a:pt x="742950" y="697592"/>
                    <a:pt x="735711" y="691687"/>
                    <a:pt x="727519" y="686734"/>
                  </a:cubicBezTo>
                  <a:cubicBezTo>
                    <a:pt x="709994" y="675971"/>
                    <a:pt x="691229" y="666541"/>
                    <a:pt x="671989" y="659111"/>
                  </a:cubicBezTo>
                  <a:cubicBezTo>
                    <a:pt x="615696" y="637109"/>
                    <a:pt x="559117" y="615868"/>
                    <a:pt x="502253" y="595580"/>
                  </a:cubicBezTo>
                  <a:cubicBezTo>
                    <a:pt x="481679" y="588245"/>
                    <a:pt x="473583" y="574625"/>
                    <a:pt x="472631" y="555670"/>
                  </a:cubicBezTo>
                  <a:cubicBezTo>
                    <a:pt x="471869" y="539858"/>
                    <a:pt x="472440" y="524047"/>
                    <a:pt x="472631" y="508140"/>
                  </a:cubicBezTo>
                  <a:cubicBezTo>
                    <a:pt x="472631" y="506140"/>
                    <a:pt x="474059" y="503568"/>
                    <a:pt x="475678" y="502139"/>
                  </a:cubicBezTo>
                  <a:cubicBezTo>
                    <a:pt x="498634" y="482518"/>
                    <a:pt x="513874" y="458801"/>
                    <a:pt x="519112" y="429559"/>
                  </a:cubicBezTo>
                  <a:cubicBezTo>
                    <a:pt x="520827" y="419748"/>
                    <a:pt x="522351" y="409937"/>
                    <a:pt x="524065" y="399650"/>
                  </a:cubicBezTo>
                  <a:cubicBezTo>
                    <a:pt x="537401" y="403175"/>
                    <a:pt x="545401" y="396221"/>
                    <a:pt x="550735" y="386411"/>
                  </a:cubicBezTo>
                  <a:cubicBezTo>
                    <a:pt x="557974" y="373171"/>
                    <a:pt x="564642" y="359550"/>
                    <a:pt x="570167" y="345548"/>
                  </a:cubicBezTo>
                  <a:cubicBezTo>
                    <a:pt x="575215" y="332880"/>
                    <a:pt x="576644" y="319164"/>
                    <a:pt x="572929" y="305924"/>
                  </a:cubicBezTo>
                  <a:cubicBezTo>
                    <a:pt x="570834" y="298400"/>
                    <a:pt x="567404" y="290589"/>
                    <a:pt x="562261" y="284684"/>
                  </a:cubicBezTo>
                  <a:cubicBezTo>
                    <a:pt x="558927" y="280874"/>
                    <a:pt x="551402" y="280493"/>
                    <a:pt x="545687" y="278492"/>
                  </a:cubicBezTo>
                  <a:cubicBezTo>
                    <a:pt x="548735" y="270587"/>
                    <a:pt x="552545" y="261728"/>
                    <a:pt x="555593" y="252584"/>
                  </a:cubicBezTo>
                  <a:cubicBezTo>
                    <a:pt x="570357" y="207722"/>
                    <a:pt x="571786" y="162002"/>
                    <a:pt x="564927" y="115805"/>
                  </a:cubicBezTo>
                  <a:cubicBezTo>
                    <a:pt x="563785" y="107995"/>
                    <a:pt x="564642" y="103613"/>
                    <a:pt x="571881" y="98946"/>
                  </a:cubicBezTo>
                  <a:cubicBezTo>
                    <a:pt x="587502" y="88754"/>
                    <a:pt x="595312" y="73610"/>
                    <a:pt x="597980" y="54369"/>
                  </a:cubicBezTo>
                  <a:cubicBezTo>
                    <a:pt x="586359" y="63608"/>
                    <a:pt x="574738" y="68942"/>
                    <a:pt x="559022" y="66847"/>
                  </a:cubicBezTo>
                  <a:cubicBezTo>
                    <a:pt x="567309" y="61894"/>
                    <a:pt x="572833" y="56274"/>
                    <a:pt x="575501" y="48559"/>
                  </a:cubicBezTo>
                  <a:cubicBezTo>
                    <a:pt x="569405" y="49321"/>
                    <a:pt x="563880" y="50464"/>
                    <a:pt x="558356" y="50559"/>
                  </a:cubicBezTo>
                  <a:cubicBezTo>
                    <a:pt x="539020" y="51035"/>
                    <a:pt x="522256" y="43511"/>
                    <a:pt x="507301" y="33033"/>
                  </a:cubicBezTo>
                  <a:cubicBezTo>
                    <a:pt x="483870" y="16555"/>
                    <a:pt x="457200" y="10935"/>
                    <a:pt x="429196" y="8363"/>
                  </a:cubicBezTo>
                  <a:cubicBezTo>
                    <a:pt x="405098" y="6173"/>
                    <a:pt x="381095" y="7125"/>
                    <a:pt x="357092" y="9697"/>
                  </a:cubicBezTo>
                  <a:cubicBezTo>
                    <a:pt x="336709" y="11888"/>
                    <a:pt x="316611" y="15698"/>
                    <a:pt x="297752" y="23984"/>
                  </a:cubicBezTo>
                  <a:cubicBezTo>
                    <a:pt x="288322" y="28080"/>
                    <a:pt x="278797" y="32652"/>
                    <a:pt x="273463" y="41320"/>
                  </a:cubicBezTo>
                  <a:cubicBezTo>
                    <a:pt x="270224" y="46559"/>
                    <a:pt x="266033" y="46940"/>
                    <a:pt x="260985" y="48273"/>
                  </a:cubicBezTo>
                  <a:cubicBezTo>
                    <a:pt x="249364" y="51226"/>
                    <a:pt x="237268" y="53702"/>
                    <a:pt x="226600" y="58751"/>
                  </a:cubicBezTo>
                  <a:cubicBezTo>
                    <a:pt x="200692" y="71228"/>
                    <a:pt x="187642" y="93612"/>
                    <a:pt x="180785" y="119615"/>
                  </a:cubicBezTo>
                  <a:cubicBezTo>
                    <a:pt x="170879" y="156953"/>
                    <a:pt x="173831" y="194387"/>
                    <a:pt x="180213" y="231820"/>
                  </a:cubicBezTo>
                  <a:cubicBezTo>
                    <a:pt x="182975" y="247727"/>
                    <a:pt x="186785" y="263538"/>
                    <a:pt x="190214" y="279921"/>
                  </a:cubicBezTo>
                  <a:cubicBezTo>
                    <a:pt x="176308" y="279064"/>
                    <a:pt x="170497" y="288113"/>
                    <a:pt x="167354" y="298876"/>
                  </a:cubicBezTo>
                  <a:cubicBezTo>
                    <a:pt x="165163" y="306686"/>
                    <a:pt x="164021" y="315068"/>
                    <a:pt x="164116" y="323165"/>
                  </a:cubicBezTo>
                  <a:cubicBezTo>
                    <a:pt x="164497" y="345072"/>
                    <a:pt x="174879" y="364027"/>
                    <a:pt x="185261" y="382791"/>
                  </a:cubicBezTo>
                  <a:cubicBezTo>
                    <a:pt x="191357" y="393840"/>
                    <a:pt x="198882" y="403365"/>
                    <a:pt x="214503" y="399936"/>
                  </a:cubicBezTo>
                  <a:cubicBezTo>
                    <a:pt x="215837" y="408890"/>
                    <a:pt x="217075" y="417176"/>
                    <a:pt x="218408" y="425463"/>
                  </a:cubicBezTo>
                  <a:cubicBezTo>
                    <a:pt x="223266" y="456038"/>
                    <a:pt x="238220" y="481184"/>
                    <a:pt x="262223" y="501758"/>
                  </a:cubicBezTo>
                  <a:cubicBezTo>
                    <a:pt x="264128" y="503378"/>
                    <a:pt x="265843" y="506426"/>
                    <a:pt x="265843" y="508807"/>
                  </a:cubicBezTo>
                  <a:cubicBezTo>
                    <a:pt x="266224" y="524618"/>
                    <a:pt x="266890" y="540525"/>
                    <a:pt x="265843" y="556337"/>
                  </a:cubicBezTo>
                  <a:cubicBezTo>
                    <a:pt x="264605" y="574910"/>
                    <a:pt x="256508" y="588722"/>
                    <a:pt x="236029" y="595580"/>
                  </a:cubicBezTo>
                  <a:cubicBezTo>
                    <a:pt x="192691" y="610153"/>
                    <a:pt x="149638" y="625679"/>
                    <a:pt x="107252" y="642443"/>
                  </a:cubicBezTo>
                  <a:cubicBezTo>
                    <a:pt x="76581" y="654539"/>
                    <a:pt x="46482" y="668160"/>
                    <a:pt x="17145" y="683114"/>
                  </a:cubicBezTo>
                  <a:cubicBezTo>
                    <a:pt x="13621" y="684924"/>
                    <a:pt x="10382" y="686829"/>
                    <a:pt x="7144" y="688925"/>
                  </a:cubicBezTo>
                  <a:lnTo>
                    <a:pt x="7144" y="752552"/>
                  </a:lnTo>
                  <a:cubicBezTo>
                    <a:pt x="254603" y="752552"/>
                    <a:pt x="501967" y="752552"/>
                    <a:pt x="749427" y="752552"/>
                  </a:cubicBezTo>
                  <a:lnTo>
                    <a:pt x="749427" y="704069"/>
                  </a:lnTo>
                  <a:lnTo>
                    <a:pt x="749522" y="7040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B6D2F90-3B0D-034B-B736-F066CD9B3F92}"/>
                </a:ext>
              </a:extLst>
            </p:cNvPr>
            <p:cNvSpPr/>
            <p:nvPr/>
          </p:nvSpPr>
          <p:spPr>
            <a:xfrm>
              <a:off x="17553590" y="6727717"/>
              <a:ext cx="752475" cy="752475"/>
            </a:xfrm>
            <a:custGeom>
              <a:avLst/>
              <a:gdLst>
                <a:gd name="connsiteX0" fmla="*/ 749522 w 752475"/>
                <a:gd name="connsiteY0" fmla="*/ 704069 h 752475"/>
                <a:gd name="connsiteX1" fmla="*/ 727519 w 752475"/>
                <a:gd name="connsiteY1" fmla="*/ 686734 h 752475"/>
                <a:gd name="connsiteX2" fmla="*/ 671989 w 752475"/>
                <a:gd name="connsiteY2" fmla="*/ 659111 h 752475"/>
                <a:gd name="connsiteX3" fmla="*/ 502253 w 752475"/>
                <a:gd name="connsiteY3" fmla="*/ 595580 h 752475"/>
                <a:gd name="connsiteX4" fmla="*/ 472630 w 752475"/>
                <a:gd name="connsiteY4" fmla="*/ 555670 h 752475"/>
                <a:gd name="connsiteX5" fmla="*/ 472630 w 752475"/>
                <a:gd name="connsiteY5" fmla="*/ 508140 h 752475"/>
                <a:gd name="connsiteX6" fmla="*/ 475679 w 752475"/>
                <a:gd name="connsiteY6" fmla="*/ 502139 h 752475"/>
                <a:gd name="connsiteX7" fmla="*/ 519113 w 752475"/>
                <a:gd name="connsiteY7" fmla="*/ 429559 h 752475"/>
                <a:gd name="connsiteX8" fmla="*/ 524065 w 752475"/>
                <a:gd name="connsiteY8" fmla="*/ 399650 h 752475"/>
                <a:gd name="connsiteX9" fmla="*/ 550735 w 752475"/>
                <a:gd name="connsiteY9" fmla="*/ 386411 h 752475"/>
                <a:gd name="connsiteX10" fmla="*/ 570166 w 752475"/>
                <a:gd name="connsiteY10" fmla="*/ 345548 h 752475"/>
                <a:gd name="connsiteX11" fmla="*/ 572929 w 752475"/>
                <a:gd name="connsiteY11" fmla="*/ 305924 h 752475"/>
                <a:gd name="connsiteX12" fmla="*/ 562261 w 752475"/>
                <a:gd name="connsiteY12" fmla="*/ 284683 h 752475"/>
                <a:gd name="connsiteX13" fmla="*/ 545687 w 752475"/>
                <a:gd name="connsiteY13" fmla="*/ 278492 h 752475"/>
                <a:gd name="connsiteX14" fmla="*/ 555593 w 752475"/>
                <a:gd name="connsiteY14" fmla="*/ 252584 h 752475"/>
                <a:gd name="connsiteX15" fmla="*/ 564928 w 752475"/>
                <a:gd name="connsiteY15" fmla="*/ 115805 h 752475"/>
                <a:gd name="connsiteX16" fmla="*/ 571881 w 752475"/>
                <a:gd name="connsiteY16" fmla="*/ 98946 h 752475"/>
                <a:gd name="connsiteX17" fmla="*/ 597980 w 752475"/>
                <a:gd name="connsiteY17" fmla="*/ 54369 h 752475"/>
                <a:gd name="connsiteX18" fmla="*/ 559022 w 752475"/>
                <a:gd name="connsiteY18" fmla="*/ 66847 h 752475"/>
                <a:gd name="connsiteX19" fmla="*/ 575500 w 752475"/>
                <a:gd name="connsiteY19" fmla="*/ 48559 h 752475"/>
                <a:gd name="connsiteX20" fmla="*/ 558355 w 752475"/>
                <a:gd name="connsiteY20" fmla="*/ 50559 h 752475"/>
                <a:gd name="connsiteX21" fmla="*/ 507301 w 752475"/>
                <a:gd name="connsiteY21" fmla="*/ 33033 h 752475"/>
                <a:gd name="connsiteX22" fmla="*/ 429196 w 752475"/>
                <a:gd name="connsiteY22" fmla="*/ 8363 h 752475"/>
                <a:gd name="connsiteX23" fmla="*/ 357092 w 752475"/>
                <a:gd name="connsiteY23" fmla="*/ 9697 h 752475"/>
                <a:gd name="connsiteX24" fmla="*/ 297751 w 752475"/>
                <a:gd name="connsiteY24" fmla="*/ 23984 h 752475"/>
                <a:gd name="connsiteX25" fmla="*/ 273463 w 752475"/>
                <a:gd name="connsiteY25" fmla="*/ 41320 h 752475"/>
                <a:gd name="connsiteX26" fmla="*/ 260985 w 752475"/>
                <a:gd name="connsiteY26" fmla="*/ 48273 h 752475"/>
                <a:gd name="connsiteX27" fmla="*/ 226600 w 752475"/>
                <a:gd name="connsiteY27" fmla="*/ 58750 h 752475"/>
                <a:gd name="connsiteX28" fmla="*/ 180784 w 752475"/>
                <a:gd name="connsiteY28" fmla="*/ 119615 h 752475"/>
                <a:gd name="connsiteX29" fmla="*/ 180213 w 752475"/>
                <a:gd name="connsiteY29" fmla="*/ 231820 h 752475"/>
                <a:gd name="connsiteX30" fmla="*/ 190214 w 752475"/>
                <a:gd name="connsiteY30" fmla="*/ 279921 h 752475"/>
                <a:gd name="connsiteX31" fmla="*/ 167354 w 752475"/>
                <a:gd name="connsiteY31" fmla="*/ 298876 h 752475"/>
                <a:gd name="connsiteX32" fmla="*/ 164116 w 752475"/>
                <a:gd name="connsiteY32" fmla="*/ 323165 h 752475"/>
                <a:gd name="connsiteX33" fmla="*/ 185261 w 752475"/>
                <a:gd name="connsiteY33" fmla="*/ 382791 h 752475"/>
                <a:gd name="connsiteX34" fmla="*/ 214503 w 752475"/>
                <a:gd name="connsiteY34" fmla="*/ 399936 h 752475"/>
                <a:gd name="connsiteX35" fmla="*/ 218408 w 752475"/>
                <a:gd name="connsiteY35" fmla="*/ 425463 h 752475"/>
                <a:gd name="connsiteX36" fmla="*/ 262223 w 752475"/>
                <a:gd name="connsiteY36" fmla="*/ 501758 h 752475"/>
                <a:gd name="connsiteX37" fmla="*/ 265843 w 752475"/>
                <a:gd name="connsiteY37" fmla="*/ 508807 h 752475"/>
                <a:gd name="connsiteX38" fmla="*/ 265843 w 752475"/>
                <a:gd name="connsiteY38" fmla="*/ 556337 h 752475"/>
                <a:gd name="connsiteX39" fmla="*/ 236029 w 752475"/>
                <a:gd name="connsiteY39" fmla="*/ 595580 h 752475"/>
                <a:gd name="connsiteX40" fmla="*/ 107251 w 752475"/>
                <a:gd name="connsiteY40" fmla="*/ 642442 h 752475"/>
                <a:gd name="connsiteX41" fmla="*/ 17145 w 752475"/>
                <a:gd name="connsiteY41" fmla="*/ 683114 h 752475"/>
                <a:gd name="connsiteX42" fmla="*/ 7144 w 752475"/>
                <a:gd name="connsiteY42" fmla="*/ 688924 h 752475"/>
                <a:gd name="connsiteX43" fmla="*/ 7144 w 752475"/>
                <a:gd name="connsiteY43" fmla="*/ 752551 h 752475"/>
                <a:gd name="connsiteX44" fmla="*/ 749427 w 752475"/>
                <a:gd name="connsiteY44" fmla="*/ 752551 h 752475"/>
                <a:gd name="connsiteX45" fmla="*/ 749522 w 752475"/>
                <a:gd name="connsiteY45" fmla="*/ 704069 h 752475"/>
                <a:gd name="connsiteX46" fmla="*/ 749522 w 752475"/>
                <a:gd name="connsiteY46" fmla="*/ 704069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2475" h="752475">
                  <a:moveTo>
                    <a:pt x="749522" y="704069"/>
                  </a:moveTo>
                  <a:cubicBezTo>
                    <a:pt x="742950" y="697592"/>
                    <a:pt x="735711" y="691687"/>
                    <a:pt x="727519" y="686734"/>
                  </a:cubicBezTo>
                  <a:cubicBezTo>
                    <a:pt x="709993" y="675971"/>
                    <a:pt x="691229" y="666541"/>
                    <a:pt x="671989" y="659111"/>
                  </a:cubicBezTo>
                  <a:cubicBezTo>
                    <a:pt x="615696" y="637108"/>
                    <a:pt x="559117" y="615868"/>
                    <a:pt x="502253" y="595580"/>
                  </a:cubicBezTo>
                  <a:cubicBezTo>
                    <a:pt x="481679" y="588245"/>
                    <a:pt x="473583" y="574624"/>
                    <a:pt x="472630" y="555670"/>
                  </a:cubicBezTo>
                  <a:cubicBezTo>
                    <a:pt x="471868" y="539858"/>
                    <a:pt x="472440" y="524047"/>
                    <a:pt x="472630" y="508140"/>
                  </a:cubicBezTo>
                  <a:cubicBezTo>
                    <a:pt x="472630" y="506140"/>
                    <a:pt x="474059" y="503568"/>
                    <a:pt x="475679" y="502139"/>
                  </a:cubicBezTo>
                  <a:cubicBezTo>
                    <a:pt x="498634" y="482518"/>
                    <a:pt x="513874" y="458800"/>
                    <a:pt x="519113" y="429559"/>
                  </a:cubicBezTo>
                  <a:cubicBezTo>
                    <a:pt x="520827" y="419748"/>
                    <a:pt x="522351" y="409937"/>
                    <a:pt x="524065" y="399650"/>
                  </a:cubicBezTo>
                  <a:cubicBezTo>
                    <a:pt x="537400" y="403174"/>
                    <a:pt x="545401" y="396221"/>
                    <a:pt x="550735" y="386411"/>
                  </a:cubicBezTo>
                  <a:cubicBezTo>
                    <a:pt x="557974" y="373171"/>
                    <a:pt x="564642" y="359550"/>
                    <a:pt x="570166" y="345548"/>
                  </a:cubicBezTo>
                  <a:cubicBezTo>
                    <a:pt x="575215" y="332880"/>
                    <a:pt x="576643" y="319164"/>
                    <a:pt x="572929" y="305924"/>
                  </a:cubicBezTo>
                  <a:cubicBezTo>
                    <a:pt x="570833" y="298399"/>
                    <a:pt x="567404" y="290589"/>
                    <a:pt x="562261" y="284683"/>
                  </a:cubicBezTo>
                  <a:cubicBezTo>
                    <a:pt x="558927" y="280874"/>
                    <a:pt x="551402" y="280492"/>
                    <a:pt x="545687" y="278492"/>
                  </a:cubicBezTo>
                  <a:cubicBezTo>
                    <a:pt x="548735" y="270587"/>
                    <a:pt x="552545" y="261728"/>
                    <a:pt x="555593" y="252584"/>
                  </a:cubicBezTo>
                  <a:cubicBezTo>
                    <a:pt x="570357" y="207722"/>
                    <a:pt x="571786" y="162001"/>
                    <a:pt x="564928" y="115805"/>
                  </a:cubicBezTo>
                  <a:cubicBezTo>
                    <a:pt x="563785" y="107995"/>
                    <a:pt x="564642" y="103613"/>
                    <a:pt x="571881" y="98946"/>
                  </a:cubicBezTo>
                  <a:cubicBezTo>
                    <a:pt x="587502" y="88754"/>
                    <a:pt x="595313" y="73609"/>
                    <a:pt x="597980" y="54369"/>
                  </a:cubicBezTo>
                  <a:cubicBezTo>
                    <a:pt x="586359" y="63608"/>
                    <a:pt x="574738" y="68942"/>
                    <a:pt x="559022" y="66847"/>
                  </a:cubicBezTo>
                  <a:cubicBezTo>
                    <a:pt x="567309" y="61894"/>
                    <a:pt x="572833" y="56274"/>
                    <a:pt x="575500" y="48559"/>
                  </a:cubicBezTo>
                  <a:cubicBezTo>
                    <a:pt x="569405" y="49321"/>
                    <a:pt x="563880" y="50464"/>
                    <a:pt x="558355" y="50559"/>
                  </a:cubicBezTo>
                  <a:cubicBezTo>
                    <a:pt x="539020" y="51035"/>
                    <a:pt x="522256" y="43511"/>
                    <a:pt x="507301" y="33033"/>
                  </a:cubicBezTo>
                  <a:cubicBezTo>
                    <a:pt x="483870" y="16555"/>
                    <a:pt x="457200" y="10935"/>
                    <a:pt x="429196" y="8363"/>
                  </a:cubicBezTo>
                  <a:cubicBezTo>
                    <a:pt x="405098" y="6173"/>
                    <a:pt x="381095" y="7125"/>
                    <a:pt x="357092" y="9697"/>
                  </a:cubicBezTo>
                  <a:cubicBezTo>
                    <a:pt x="336709" y="11888"/>
                    <a:pt x="316611" y="15698"/>
                    <a:pt x="297751" y="23984"/>
                  </a:cubicBezTo>
                  <a:cubicBezTo>
                    <a:pt x="288322" y="28080"/>
                    <a:pt x="278797" y="32652"/>
                    <a:pt x="273463" y="41320"/>
                  </a:cubicBezTo>
                  <a:cubicBezTo>
                    <a:pt x="270224" y="46558"/>
                    <a:pt x="266033" y="46940"/>
                    <a:pt x="260985" y="48273"/>
                  </a:cubicBezTo>
                  <a:cubicBezTo>
                    <a:pt x="249364" y="51226"/>
                    <a:pt x="237268" y="53702"/>
                    <a:pt x="226600" y="58750"/>
                  </a:cubicBezTo>
                  <a:cubicBezTo>
                    <a:pt x="200692" y="71228"/>
                    <a:pt x="187642" y="93612"/>
                    <a:pt x="180784" y="119615"/>
                  </a:cubicBezTo>
                  <a:cubicBezTo>
                    <a:pt x="170879" y="156953"/>
                    <a:pt x="173831" y="194387"/>
                    <a:pt x="180213" y="231820"/>
                  </a:cubicBezTo>
                  <a:cubicBezTo>
                    <a:pt x="182975" y="247726"/>
                    <a:pt x="186785" y="263538"/>
                    <a:pt x="190214" y="279921"/>
                  </a:cubicBezTo>
                  <a:cubicBezTo>
                    <a:pt x="176308" y="279064"/>
                    <a:pt x="170497" y="288113"/>
                    <a:pt x="167354" y="298876"/>
                  </a:cubicBezTo>
                  <a:cubicBezTo>
                    <a:pt x="165163" y="306686"/>
                    <a:pt x="164021" y="315068"/>
                    <a:pt x="164116" y="323165"/>
                  </a:cubicBezTo>
                  <a:cubicBezTo>
                    <a:pt x="164497" y="345072"/>
                    <a:pt x="174879" y="364027"/>
                    <a:pt x="185261" y="382791"/>
                  </a:cubicBezTo>
                  <a:cubicBezTo>
                    <a:pt x="191357" y="393840"/>
                    <a:pt x="198882" y="403365"/>
                    <a:pt x="214503" y="399936"/>
                  </a:cubicBezTo>
                  <a:cubicBezTo>
                    <a:pt x="215837" y="408890"/>
                    <a:pt x="217075" y="417176"/>
                    <a:pt x="218408" y="425463"/>
                  </a:cubicBezTo>
                  <a:cubicBezTo>
                    <a:pt x="223266" y="456038"/>
                    <a:pt x="238220" y="481184"/>
                    <a:pt x="262223" y="501758"/>
                  </a:cubicBezTo>
                  <a:cubicBezTo>
                    <a:pt x="264128" y="503378"/>
                    <a:pt x="265843" y="506425"/>
                    <a:pt x="265843" y="508807"/>
                  </a:cubicBezTo>
                  <a:cubicBezTo>
                    <a:pt x="266224" y="524618"/>
                    <a:pt x="266890" y="540525"/>
                    <a:pt x="265843" y="556337"/>
                  </a:cubicBezTo>
                  <a:cubicBezTo>
                    <a:pt x="264605" y="574910"/>
                    <a:pt x="256508" y="588722"/>
                    <a:pt x="236029" y="595580"/>
                  </a:cubicBezTo>
                  <a:cubicBezTo>
                    <a:pt x="192691" y="610153"/>
                    <a:pt x="149638" y="625679"/>
                    <a:pt x="107251" y="642442"/>
                  </a:cubicBezTo>
                  <a:cubicBezTo>
                    <a:pt x="76581" y="654539"/>
                    <a:pt x="46482" y="668160"/>
                    <a:pt x="17145" y="683114"/>
                  </a:cubicBezTo>
                  <a:cubicBezTo>
                    <a:pt x="13621" y="684924"/>
                    <a:pt x="10382" y="686829"/>
                    <a:pt x="7144" y="688924"/>
                  </a:cubicBezTo>
                  <a:lnTo>
                    <a:pt x="7144" y="752551"/>
                  </a:lnTo>
                  <a:cubicBezTo>
                    <a:pt x="254603" y="752551"/>
                    <a:pt x="501967" y="752551"/>
                    <a:pt x="749427" y="752551"/>
                  </a:cubicBezTo>
                  <a:lnTo>
                    <a:pt x="749522" y="704069"/>
                  </a:lnTo>
                  <a:lnTo>
                    <a:pt x="749522" y="7040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4A23CED-683F-0549-BF3C-24BCD9902351}"/>
                </a:ext>
              </a:extLst>
            </p:cNvPr>
            <p:cNvSpPr/>
            <p:nvPr/>
          </p:nvSpPr>
          <p:spPr>
            <a:xfrm>
              <a:off x="16618140" y="4766390"/>
              <a:ext cx="733425" cy="762000"/>
            </a:xfrm>
            <a:custGeom>
              <a:avLst/>
              <a:gdLst>
                <a:gd name="connsiteX0" fmla="*/ 695230 w 733425"/>
                <a:gd name="connsiteY0" fmla="*/ 700103 h 762000"/>
                <a:gd name="connsiteX1" fmla="*/ 635032 w 733425"/>
                <a:gd name="connsiteY1" fmla="*/ 662479 h 762000"/>
                <a:gd name="connsiteX2" fmla="*/ 583311 w 733425"/>
                <a:gd name="connsiteY2" fmla="*/ 644191 h 762000"/>
                <a:gd name="connsiteX3" fmla="*/ 587883 w 733425"/>
                <a:gd name="connsiteY3" fmla="*/ 640571 h 762000"/>
                <a:gd name="connsiteX4" fmla="*/ 582454 w 733425"/>
                <a:gd name="connsiteY4" fmla="*/ 638476 h 762000"/>
                <a:gd name="connsiteX5" fmla="*/ 467201 w 733425"/>
                <a:gd name="connsiteY5" fmla="*/ 597137 h 762000"/>
                <a:gd name="connsiteX6" fmla="*/ 462439 w 733425"/>
                <a:gd name="connsiteY6" fmla="*/ 592851 h 762000"/>
                <a:gd name="connsiteX7" fmla="*/ 452628 w 733425"/>
                <a:gd name="connsiteY7" fmla="*/ 560466 h 762000"/>
                <a:gd name="connsiteX8" fmla="*/ 454438 w 733425"/>
                <a:gd name="connsiteY8" fmla="*/ 555704 h 762000"/>
                <a:gd name="connsiteX9" fmla="*/ 493109 w 733425"/>
                <a:gd name="connsiteY9" fmla="*/ 517127 h 762000"/>
                <a:gd name="connsiteX10" fmla="*/ 529876 w 733425"/>
                <a:gd name="connsiteY10" fmla="*/ 451881 h 762000"/>
                <a:gd name="connsiteX11" fmla="*/ 533781 w 733425"/>
                <a:gd name="connsiteY11" fmla="*/ 437975 h 762000"/>
                <a:gd name="connsiteX12" fmla="*/ 553593 w 733425"/>
                <a:gd name="connsiteY12" fmla="*/ 430736 h 762000"/>
                <a:gd name="connsiteX13" fmla="*/ 563309 w 733425"/>
                <a:gd name="connsiteY13" fmla="*/ 410447 h 762000"/>
                <a:gd name="connsiteX14" fmla="*/ 571310 w 733425"/>
                <a:gd name="connsiteY14" fmla="*/ 374824 h 762000"/>
                <a:gd name="connsiteX15" fmla="*/ 549021 w 733425"/>
                <a:gd name="connsiteY15" fmla="*/ 350440 h 762000"/>
                <a:gd name="connsiteX16" fmla="*/ 549783 w 733425"/>
                <a:gd name="connsiteY16" fmla="*/ 342344 h 762000"/>
                <a:gd name="connsiteX17" fmla="*/ 555688 w 733425"/>
                <a:gd name="connsiteY17" fmla="*/ 311197 h 762000"/>
                <a:gd name="connsiteX18" fmla="*/ 568262 w 733425"/>
                <a:gd name="connsiteY18" fmla="*/ 244236 h 762000"/>
                <a:gd name="connsiteX19" fmla="*/ 562642 w 733425"/>
                <a:gd name="connsiteY19" fmla="*/ 158511 h 762000"/>
                <a:gd name="connsiteX20" fmla="*/ 550069 w 733425"/>
                <a:gd name="connsiteY20" fmla="*/ 131079 h 762000"/>
                <a:gd name="connsiteX21" fmla="*/ 583502 w 733425"/>
                <a:gd name="connsiteY21" fmla="*/ 135842 h 762000"/>
                <a:gd name="connsiteX22" fmla="*/ 554831 w 733425"/>
                <a:gd name="connsiteY22" fmla="*/ 83454 h 762000"/>
                <a:gd name="connsiteX23" fmla="*/ 496348 w 733425"/>
                <a:gd name="connsiteY23" fmla="*/ 59927 h 762000"/>
                <a:gd name="connsiteX24" fmla="*/ 484537 w 733425"/>
                <a:gd name="connsiteY24" fmla="*/ 54879 h 762000"/>
                <a:gd name="connsiteX25" fmla="*/ 468154 w 733425"/>
                <a:gd name="connsiteY25" fmla="*/ 40115 h 762000"/>
                <a:gd name="connsiteX26" fmla="*/ 386048 w 733425"/>
                <a:gd name="connsiteY26" fmla="*/ 7826 h 762000"/>
                <a:gd name="connsiteX27" fmla="*/ 333185 w 733425"/>
                <a:gd name="connsiteY27" fmla="*/ 11826 h 762000"/>
                <a:gd name="connsiteX28" fmla="*/ 357378 w 733425"/>
                <a:gd name="connsiteY28" fmla="*/ 18494 h 762000"/>
                <a:gd name="connsiteX29" fmla="*/ 379571 w 733425"/>
                <a:gd name="connsiteY29" fmla="*/ 28876 h 762000"/>
                <a:gd name="connsiteX30" fmla="*/ 379000 w 733425"/>
                <a:gd name="connsiteY30" fmla="*/ 30305 h 762000"/>
                <a:gd name="connsiteX31" fmla="*/ 210217 w 733425"/>
                <a:gd name="connsiteY31" fmla="*/ 47450 h 762000"/>
                <a:gd name="connsiteX32" fmla="*/ 243078 w 733425"/>
                <a:gd name="connsiteY32" fmla="*/ 59070 h 762000"/>
                <a:gd name="connsiteX33" fmla="*/ 147352 w 733425"/>
                <a:gd name="connsiteY33" fmla="*/ 134032 h 762000"/>
                <a:gd name="connsiteX34" fmla="*/ 179261 w 733425"/>
                <a:gd name="connsiteY34" fmla="*/ 131460 h 762000"/>
                <a:gd name="connsiteX35" fmla="*/ 173641 w 733425"/>
                <a:gd name="connsiteY35" fmla="*/ 140985 h 762000"/>
                <a:gd name="connsiteX36" fmla="*/ 157925 w 733425"/>
                <a:gd name="connsiteY36" fmla="*/ 192515 h 762000"/>
                <a:gd name="connsiteX37" fmla="*/ 159163 w 733425"/>
                <a:gd name="connsiteY37" fmla="*/ 237759 h 762000"/>
                <a:gd name="connsiteX38" fmla="*/ 164687 w 733425"/>
                <a:gd name="connsiteY38" fmla="*/ 266906 h 762000"/>
                <a:gd name="connsiteX39" fmla="*/ 176403 w 733425"/>
                <a:gd name="connsiteY39" fmla="*/ 328723 h 762000"/>
                <a:gd name="connsiteX40" fmla="*/ 180404 w 733425"/>
                <a:gd name="connsiteY40" fmla="*/ 351011 h 762000"/>
                <a:gd name="connsiteX41" fmla="*/ 161544 w 733425"/>
                <a:gd name="connsiteY41" fmla="*/ 366442 h 762000"/>
                <a:gd name="connsiteX42" fmla="*/ 165450 w 733425"/>
                <a:gd name="connsiteY42" fmla="*/ 405971 h 762000"/>
                <a:gd name="connsiteX43" fmla="*/ 176689 w 733425"/>
                <a:gd name="connsiteY43" fmla="*/ 429021 h 762000"/>
                <a:gd name="connsiteX44" fmla="*/ 196406 w 733425"/>
                <a:gd name="connsiteY44" fmla="*/ 438737 h 762000"/>
                <a:gd name="connsiteX45" fmla="*/ 209741 w 733425"/>
                <a:gd name="connsiteY45" fmla="*/ 473217 h 762000"/>
                <a:gd name="connsiteX46" fmla="*/ 280988 w 733425"/>
                <a:gd name="connsiteY46" fmla="*/ 556370 h 762000"/>
                <a:gd name="connsiteX47" fmla="*/ 284036 w 733425"/>
                <a:gd name="connsiteY47" fmla="*/ 561038 h 762000"/>
                <a:gd name="connsiteX48" fmla="*/ 274225 w 733425"/>
                <a:gd name="connsiteY48" fmla="*/ 594947 h 762000"/>
                <a:gd name="connsiteX49" fmla="*/ 145256 w 733425"/>
                <a:gd name="connsiteY49" fmla="*/ 640667 h 762000"/>
                <a:gd name="connsiteX50" fmla="*/ 151067 w 733425"/>
                <a:gd name="connsiteY50" fmla="*/ 644667 h 762000"/>
                <a:gd name="connsiteX51" fmla="*/ 107347 w 733425"/>
                <a:gd name="connsiteY51" fmla="*/ 660479 h 762000"/>
                <a:gd name="connsiteX52" fmla="*/ 46387 w 733425"/>
                <a:gd name="connsiteY52" fmla="*/ 695150 h 762000"/>
                <a:gd name="connsiteX53" fmla="*/ 7144 w 733425"/>
                <a:gd name="connsiteY53" fmla="*/ 757348 h 762000"/>
                <a:gd name="connsiteX54" fmla="*/ 729806 w 733425"/>
                <a:gd name="connsiteY54" fmla="*/ 757348 h 762000"/>
                <a:gd name="connsiteX55" fmla="*/ 695230 w 733425"/>
                <a:gd name="connsiteY55" fmla="*/ 70010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33425" h="762000">
                  <a:moveTo>
                    <a:pt x="695230" y="700103"/>
                  </a:moveTo>
                  <a:cubicBezTo>
                    <a:pt x="678656" y="682577"/>
                    <a:pt x="658749" y="669908"/>
                    <a:pt x="635032" y="662479"/>
                  </a:cubicBezTo>
                  <a:cubicBezTo>
                    <a:pt x="617792" y="657050"/>
                    <a:pt x="600932" y="650477"/>
                    <a:pt x="583311" y="644191"/>
                  </a:cubicBezTo>
                  <a:cubicBezTo>
                    <a:pt x="585026" y="642762"/>
                    <a:pt x="586264" y="641905"/>
                    <a:pt x="587883" y="640571"/>
                  </a:cubicBezTo>
                  <a:cubicBezTo>
                    <a:pt x="585788" y="639714"/>
                    <a:pt x="584168" y="639143"/>
                    <a:pt x="582454" y="638476"/>
                  </a:cubicBezTo>
                  <a:cubicBezTo>
                    <a:pt x="544068" y="624760"/>
                    <a:pt x="505587" y="611044"/>
                    <a:pt x="467201" y="597137"/>
                  </a:cubicBezTo>
                  <a:cubicBezTo>
                    <a:pt x="465296" y="596471"/>
                    <a:pt x="463010" y="594661"/>
                    <a:pt x="462439" y="592851"/>
                  </a:cubicBezTo>
                  <a:cubicBezTo>
                    <a:pt x="458915" y="582183"/>
                    <a:pt x="455676" y="571325"/>
                    <a:pt x="452628" y="560466"/>
                  </a:cubicBezTo>
                  <a:cubicBezTo>
                    <a:pt x="452247" y="559037"/>
                    <a:pt x="453200" y="556561"/>
                    <a:pt x="454438" y="555704"/>
                  </a:cubicBezTo>
                  <a:cubicBezTo>
                    <a:pt x="469011" y="544369"/>
                    <a:pt x="481679" y="531320"/>
                    <a:pt x="493109" y="517127"/>
                  </a:cubicBezTo>
                  <a:cubicBezTo>
                    <a:pt x="509111" y="497315"/>
                    <a:pt x="522732" y="476265"/>
                    <a:pt x="529876" y="451881"/>
                  </a:cubicBezTo>
                  <a:cubicBezTo>
                    <a:pt x="531209" y="447309"/>
                    <a:pt x="532448" y="442642"/>
                    <a:pt x="533781" y="437975"/>
                  </a:cubicBezTo>
                  <a:cubicBezTo>
                    <a:pt x="544163" y="443118"/>
                    <a:pt x="550355" y="437975"/>
                    <a:pt x="553593" y="430736"/>
                  </a:cubicBezTo>
                  <a:cubicBezTo>
                    <a:pt x="556641" y="423878"/>
                    <a:pt x="559594" y="417020"/>
                    <a:pt x="563309" y="410447"/>
                  </a:cubicBezTo>
                  <a:cubicBezTo>
                    <a:pt x="569690" y="399208"/>
                    <a:pt x="572072" y="387492"/>
                    <a:pt x="571310" y="374824"/>
                  </a:cubicBezTo>
                  <a:cubicBezTo>
                    <a:pt x="570357" y="359870"/>
                    <a:pt x="564071" y="352535"/>
                    <a:pt x="549021" y="350440"/>
                  </a:cubicBezTo>
                  <a:cubicBezTo>
                    <a:pt x="549307" y="347773"/>
                    <a:pt x="549307" y="345011"/>
                    <a:pt x="549783" y="342344"/>
                  </a:cubicBezTo>
                  <a:cubicBezTo>
                    <a:pt x="551688" y="331961"/>
                    <a:pt x="553784" y="321579"/>
                    <a:pt x="555688" y="311197"/>
                  </a:cubicBezTo>
                  <a:cubicBezTo>
                    <a:pt x="559880" y="288908"/>
                    <a:pt x="563594" y="266429"/>
                    <a:pt x="568262" y="244236"/>
                  </a:cubicBezTo>
                  <a:cubicBezTo>
                    <a:pt x="574358" y="215090"/>
                    <a:pt x="573119" y="186515"/>
                    <a:pt x="562642" y="158511"/>
                  </a:cubicBezTo>
                  <a:cubicBezTo>
                    <a:pt x="559118" y="149177"/>
                    <a:pt x="554355" y="140223"/>
                    <a:pt x="550069" y="131079"/>
                  </a:cubicBezTo>
                  <a:cubicBezTo>
                    <a:pt x="561404" y="128412"/>
                    <a:pt x="572643" y="127936"/>
                    <a:pt x="583502" y="135842"/>
                  </a:cubicBezTo>
                  <a:cubicBezTo>
                    <a:pt x="577692" y="115744"/>
                    <a:pt x="568833" y="98123"/>
                    <a:pt x="554831" y="83454"/>
                  </a:cubicBezTo>
                  <a:cubicBezTo>
                    <a:pt x="539306" y="67166"/>
                    <a:pt x="519589" y="58689"/>
                    <a:pt x="496348" y="59927"/>
                  </a:cubicBezTo>
                  <a:cubicBezTo>
                    <a:pt x="490633" y="60213"/>
                    <a:pt x="487871" y="58308"/>
                    <a:pt x="484537" y="54879"/>
                  </a:cubicBezTo>
                  <a:cubicBezTo>
                    <a:pt x="479393" y="49640"/>
                    <a:pt x="474059" y="44592"/>
                    <a:pt x="468154" y="40115"/>
                  </a:cubicBezTo>
                  <a:cubicBezTo>
                    <a:pt x="444056" y="21923"/>
                    <a:pt x="416909" y="10683"/>
                    <a:pt x="386048" y="7826"/>
                  </a:cubicBezTo>
                  <a:cubicBezTo>
                    <a:pt x="368237" y="6206"/>
                    <a:pt x="350806" y="7445"/>
                    <a:pt x="333185" y="11826"/>
                  </a:cubicBezTo>
                  <a:cubicBezTo>
                    <a:pt x="341662" y="14112"/>
                    <a:pt x="349758" y="15636"/>
                    <a:pt x="357378" y="18494"/>
                  </a:cubicBezTo>
                  <a:cubicBezTo>
                    <a:pt x="364998" y="21351"/>
                    <a:pt x="372237" y="25352"/>
                    <a:pt x="379571" y="28876"/>
                  </a:cubicBezTo>
                  <a:cubicBezTo>
                    <a:pt x="379381" y="29352"/>
                    <a:pt x="379190" y="29828"/>
                    <a:pt x="379000" y="30305"/>
                  </a:cubicBezTo>
                  <a:cubicBezTo>
                    <a:pt x="320802" y="19732"/>
                    <a:pt x="265176" y="30209"/>
                    <a:pt x="210217" y="47450"/>
                  </a:cubicBezTo>
                  <a:cubicBezTo>
                    <a:pt x="222409" y="48116"/>
                    <a:pt x="233458" y="51164"/>
                    <a:pt x="243078" y="59070"/>
                  </a:cubicBezTo>
                  <a:cubicBezTo>
                    <a:pt x="202883" y="69071"/>
                    <a:pt x="163640" y="109267"/>
                    <a:pt x="147352" y="134032"/>
                  </a:cubicBezTo>
                  <a:cubicBezTo>
                    <a:pt x="157734" y="128317"/>
                    <a:pt x="168212" y="128317"/>
                    <a:pt x="179261" y="131460"/>
                  </a:cubicBezTo>
                  <a:cubicBezTo>
                    <a:pt x="177165" y="134984"/>
                    <a:pt x="175260" y="137842"/>
                    <a:pt x="173641" y="140985"/>
                  </a:cubicBezTo>
                  <a:cubicBezTo>
                    <a:pt x="165163" y="157273"/>
                    <a:pt x="159734" y="174323"/>
                    <a:pt x="157925" y="192515"/>
                  </a:cubicBezTo>
                  <a:cubicBezTo>
                    <a:pt x="156401" y="207660"/>
                    <a:pt x="156305" y="222710"/>
                    <a:pt x="159163" y="237759"/>
                  </a:cubicBezTo>
                  <a:cubicBezTo>
                    <a:pt x="160973" y="247475"/>
                    <a:pt x="162878" y="257190"/>
                    <a:pt x="164687" y="266906"/>
                  </a:cubicBezTo>
                  <a:cubicBezTo>
                    <a:pt x="168593" y="287480"/>
                    <a:pt x="172498" y="308149"/>
                    <a:pt x="176403" y="328723"/>
                  </a:cubicBezTo>
                  <a:cubicBezTo>
                    <a:pt x="177737" y="335962"/>
                    <a:pt x="178975" y="343296"/>
                    <a:pt x="180404" y="351011"/>
                  </a:cubicBezTo>
                  <a:cubicBezTo>
                    <a:pt x="168593" y="350535"/>
                    <a:pt x="164116" y="357679"/>
                    <a:pt x="161544" y="366442"/>
                  </a:cubicBezTo>
                  <a:cubicBezTo>
                    <a:pt x="157448" y="380063"/>
                    <a:pt x="159163" y="393207"/>
                    <a:pt x="165450" y="405971"/>
                  </a:cubicBezTo>
                  <a:cubicBezTo>
                    <a:pt x="169259" y="413591"/>
                    <a:pt x="173260" y="421211"/>
                    <a:pt x="176689" y="429021"/>
                  </a:cubicBezTo>
                  <a:cubicBezTo>
                    <a:pt x="181546" y="439975"/>
                    <a:pt x="185642" y="441975"/>
                    <a:pt x="196406" y="438737"/>
                  </a:cubicBezTo>
                  <a:cubicBezTo>
                    <a:pt x="200787" y="450262"/>
                    <a:pt x="204216" y="462168"/>
                    <a:pt x="209741" y="473217"/>
                  </a:cubicBezTo>
                  <a:cubicBezTo>
                    <a:pt x="226409" y="506364"/>
                    <a:pt x="251175" y="533415"/>
                    <a:pt x="280988" y="556370"/>
                  </a:cubicBezTo>
                  <a:cubicBezTo>
                    <a:pt x="282416" y="557513"/>
                    <a:pt x="284321" y="559799"/>
                    <a:pt x="284036" y="561038"/>
                  </a:cubicBezTo>
                  <a:cubicBezTo>
                    <a:pt x="280797" y="573230"/>
                    <a:pt x="277082" y="585231"/>
                    <a:pt x="274225" y="594947"/>
                  </a:cubicBezTo>
                  <a:cubicBezTo>
                    <a:pt x="229743" y="609901"/>
                    <a:pt x="188119" y="625617"/>
                    <a:pt x="145256" y="640667"/>
                  </a:cubicBezTo>
                  <a:cubicBezTo>
                    <a:pt x="147638" y="642286"/>
                    <a:pt x="149066" y="643334"/>
                    <a:pt x="151067" y="644667"/>
                  </a:cubicBezTo>
                  <a:cubicBezTo>
                    <a:pt x="136208" y="650096"/>
                    <a:pt x="122015" y="656002"/>
                    <a:pt x="107347" y="660479"/>
                  </a:cubicBezTo>
                  <a:cubicBezTo>
                    <a:pt x="84106" y="667622"/>
                    <a:pt x="63532" y="678671"/>
                    <a:pt x="46387" y="695150"/>
                  </a:cubicBezTo>
                  <a:cubicBezTo>
                    <a:pt x="27908" y="712866"/>
                    <a:pt x="14764" y="733821"/>
                    <a:pt x="7144" y="757348"/>
                  </a:cubicBezTo>
                  <a:lnTo>
                    <a:pt x="729806" y="757348"/>
                  </a:lnTo>
                  <a:cubicBezTo>
                    <a:pt x="722662" y="736488"/>
                    <a:pt x="711518" y="717152"/>
                    <a:pt x="695230" y="7001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C8FB4D8-3ABF-844A-8CB7-A61E8728E10C}"/>
                </a:ext>
              </a:extLst>
            </p:cNvPr>
            <p:cNvSpPr/>
            <p:nvPr/>
          </p:nvSpPr>
          <p:spPr>
            <a:xfrm>
              <a:off x="18527141" y="7699995"/>
              <a:ext cx="733425" cy="762000"/>
            </a:xfrm>
            <a:custGeom>
              <a:avLst/>
              <a:gdLst>
                <a:gd name="connsiteX0" fmla="*/ 695230 w 733425"/>
                <a:gd name="connsiteY0" fmla="*/ 700103 h 762000"/>
                <a:gd name="connsiteX1" fmla="*/ 635032 w 733425"/>
                <a:gd name="connsiteY1" fmla="*/ 662479 h 762000"/>
                <a:gd name="connsiteX2" fmla="*/ 583311 w 733425"/>
                <a:gd name="connsiteY2" fmla="*/ 644191 h 762000"/>
                <a:gd name="connsiteX3" fmla="*/ 587883 w 733425"/>
                <a:gd name="connsiteY3" fmla="*/ 640572 h 762000"/>
                <a:gd name="connsiteX4" fmla="*/ 582454 w 733425"/>
                <a:gd name="connsiteY4" fmla="*/ 638476 h 762000"/>
                <a:gd name="connsiteX5" fmla="*/ 467201 w 733425"/>
                <a:gd name="connsiteY5" fmla="*/ 597138 h 762000"/>
                <a:gd name="connsiteX6" fmla="*/ 462439 w 733425"/>
                <a:gd name="connsiteY6" fmla="*/ 592851 h 762000"/>
                <a:gd name="connsiteX7" fmla="*/ 452628 w 733425"/>
                <a:gd name="connsiteY7" fmla="*/ 560466 h 762000"/>
                <a:gd name="connsiteX8" fmla="*/ 454438 w 733425"/>
                <a:gd name="connsiteY8" fmla="*/ 555704 h 762000"/>
                <a:gd name="connsiteX9" fmla="*/ 493109 w 733425"/>
                <a:gd name="connsiteY9" fmla="*/ 517127 h 762000"/>
                <a:gd name="connsiteX10" fmla="*/ 529876 w 733425"/>
                <a:gd name="connsiteY10" fmla="*/ 451881 h 762000"/>
                <a:gd name="connsiteX11" fmla="*/ 533781 w 733425"/>
                <a:gd name="connsiteY11" fmla="*/ 437975 h 762000"/>
                <a:gd name="connsiteX12" fmla="*/ 553593 w 733425"/>
                <a:gd name="connsiteY12" fmla="*/ 430736 h 762000"/>
                <a:gd name="connsiteX13" fmla="*/ 563309 w 733425"/>
                <a:gd name="connsiteY13" fmla="*/ 410447 h 762000"/>
                <a:gd name="connsiteX14" fmla="*/ 571309 w 733425"/>
                <a:gd name="connsiteY14" fmla="*/ 374824 h 762000"/>
                <a:gd name="connsiteX15" fmla="*/ 549021 w 733425"/>
                <a:gd name="connsiteY15" fmla="*/ 350440 h 762000"/>
                <a:gd name="connsiteX16" fmla="*/ 549783 w 733425"/>
                <a:gd name="connsiteY16" fmla="*/ 342344 h 762000"/>
                <a:gd name="connsiteX17" fmla="*/ 555689 w 733425"/>
                <a:gd name="connsiteY17" fmla="*/ 311197 h 762000"/>
                <a:gd name="connsiteX18" fmla="*/ 568261 w 733425"/>
                <a:gd name="connsiteY18" fmla="*/ 244236 h 762000"/>
                <a:gd name="connsiteX19" fmla="*/ 562642 w 733425"/>
                <a:gd name="connsiteY19" fmla="*/ 158511 h 762000"/>
                <a:gd name="connsiteX20" fmla="*/ 550069 w 733425"/>
                <a:gd name="connsiteY20" fmla="*/ 131079 h 762000"/>
                <a:gd name="connsiteX21" fmla="*/ 583502 w 733425"/>
                <a:gd name="connsiteY21" fmla="*/ 135841 h 762000"/>
                <a:gd name="connsiteX22" fmla="*/ 554831 w 733425"/>
                <a:gd name="connsiteY22" fmla="*/ 83454 h 762000"/>
                <a:gd name="connsiteX23" fmla="*/ 496348 w 733425"/>
                <a:gd name="connsiteY23" fmla="*/ 59927 h 762000"/>
                <a:gd name="connsiteX24" fmla="*/ 484537 w 733425"/>
                <a:gd name="connsiteY24" fmla="*/ 54879 h 762000"/>
                <a:gd name="connsiteX25" fmla="*/ 468154 w 733425"/>
                <a:gd name="connsiteY25" fmla="*/ 40115 h 762000"/>
                <a:gd name="connsiteX26" fmla="*/ 386048 w 733425"/>
                <a:gd name="connsiteY26" fmla="*/ 7826 h 762000"/>
                <a:gd name="connsiteX27" fmla="*/ 333185 w 733425"/>
                <a:gd name="connsiteY27" fmla="*/ 11826 h 762000"/>
                <a:gd name="connsiteX28" fmla="*/ 357378 w 733425"/>
                <a:gd name="connsiteY28" fmla="*/ 18494 h 762000"/>
                <a:gd name="connsiteX29" fmla="*/ 379571 w 733425"/>
                <a:gd name="connsiteY29" fmla="*/ 28876 h 762000"/>
                <a:gd name="connsiteX30" fmla="*/ 379000 w 733425"/>
                <a:gd name="connsiteY30" fmla="*/ 30304 h 762000"/>
                <a:gd name="connsiteX31" fmla="*/ 210217 w 733425"/>
                <a:gd name="connsiteY31" fmla="*/ 47450 h 762000"/>
                <a:gd name="connsiteX32" fmla="*/ 243078 w 733425"/>
                <a:gd name="connsiteY32" fmla="*/ 59070 h 762000"/>
                <a:gd name="connsiteX33" fmla="*/ 147352 w 733425"/>
                <a:gd name="connsiteY33" fmla="*/ 134032 h 762000"/>
                <a:gd name="connsiteX34" fmla="*/ 179261 w 733425"/>
                <a:gd name="connsiteY34" fmla="*/ 131460 h 762000"/>
                <a:gd name="connsiteX35" fmla="*/ 173641 w 733425"/>
                <a:gd name="connsiteY35" fmla="*/ 140985 h 762000"/>
                <a:gd name="connsiteX36" fmla="*/ 157924 w 733425"/>
                <a:gd name="connsiteY36" fmla="*/ 192515 h 762000"/>
                <a:gd name="connsiteX37" fmla="*/ 159163 w 733425"/>
                <a:gd name="connsiteY37" fmla="*/ 237759 h 762000"/>
                <a:gd name="connsiteX38" fmla="*/ 164687 w 733425"/>
                <a:gd name="connsiteY38" fmla="*/ 266905 h 762000"/>
                <a:gd name="connsiteX39" fmla="*/ 176403 w 733425"/>
                <a:gd name="connsiteY39" fmla="*/ 328723 h 762000"/>
                <a:gd name="connsiteX40" fmla="*/ 180404 w 733425"/>
                <a:gd name="connsiteY40" fmla="*/ 351011 h 762000"/>
                <a:gd name="connsiteX41" fmla="*/ 161544 w 733425"/>
                <a:gd name="connsiteY41" fmla="*/ 366442 h 762000"/>
                <a:gd name="connsiteX42" fmla="*/ 165449 w 733425"/>
                <a:gd name="connsiteY42" fmla="*/ 405971 h 762000"/>
                <a:gd name="connsiteX43" fmla="*/ 176689 w 733425"/>
                <a:gd name="connsiteY43" fmla="*/ 429021 h 762000"/>
                <a:gd name="connsiteX44" fmla="*/ 196405 w 733425"/>
                <a:gd name="connsiteY44" fmla="*/ 438737 h 762000"/>
                <a:gd name="connsiteX45" fmla="*/ 209740 w 733425"/>
                <a:gd name="connsiteY45" fmla="*/ 473217 h 762000"/>
                <a:gd name="connsiteX46" fmla="*/ 280988 w 733425"/>
                <a:gd name="connsiteY46" fmla="*/ 556370 h 762000"/>
                <a:gd name="connsiteX47" fmla="*/ 284036 w 733425"/>
                <a:gd name="connsiteY47" fmla="*/ 561038 h 762000"/>
                <a:gd name="connsiteX48" fmla="*/ 274225 w 733425"/>
                <a:gd name="connsiteY48" fmla="*/ 594947 h 762000"/>
                <a:gd name="connsiteX49" fmla="*/ 145256 w 733425"/>
                <a:gd name="connsiteY49" fmla="*/ 640666 h 762000"/>
                <a:gd name="connsiteX50" fmla="*/ 151066 w 733425"/>
                <a:gd name="connsiteY50" fmla="*/ 644667 h 762000"/>
                <a:gd name="connsiteX51" fmla="*/ 107347 w 733425"/>
                <a:gd name="connsiteY51" fmla="*/ 660479 h 762000"/>
                <a:gd name="connsiteX52" fmla="*/ 46387 w 733425"/>
                <a:gd name="connsiteY52" fmla="*/ 695150 h 762000"/>
                <a:gd name="connsiteX53" fmla="*/ 7144 w 733425"/>
                <a:gd name="connsiteY53" fmla="*/ 757348 h 762000"/>
                <a:gd name="connsiteX54" fmla="*/ 729805 w 733425"/>
                <a:gd name="connsiteY54" fmla="*/ 757348 h 762000"/>
                <a:gd name="connsiteX55" fmla="*/ 695230 w 733425"/>
                <a:gd name="connsiteY55" fmla="*/ 70010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33425" h="762000">
                  <a:moveTo>
                    <a:pt x="695230" y="700103"/>
                  </a:moveTo>
                  <a:cubicBezTo>
                    <a:pt x="678656" y="682577"/>
                    <a:pt x="658749" y="669908"/>
                    <a:pt x="635032" y="662479"/>
                  </a:cubicBezTo>
                  <a:cubicBezTo>
                    <a:pt x="617791" y="657050"/>
                    <a:pt x="600933" y="650477"/>
                    <a:pt x="583311" y="644191"/>
                  </a:cubicBezTo>
                  <a:cubicBezTo>
                    <a:pt x="585025" y="642762"/>
                    <a:pt x="586264" y="641905"/>
                    <a:pt x="587883" y="640572"/>
                  </a:cubicBezTo>
                  <a:cubicBezTo>
                    <a:pt x="585788" y="639714"/>
                    <a:pt x="584168" y="639143"/>
                    <a:pt x="582454" y="638476"/>
                  </a:cubicBezTo>
                  <a:cubicBezTo>
                    <a:pt x="544068" y="624760"/>
                    <a:pt x="505587" y="611044"/>
                    <a:pt x="467201" y="597138"/>
                  </a:cubicBezTo>
                  <a:cubicBezTo>
                    <a:pt x="465296" y="596471"/>
                    <a:pt x="463010" y="594661"/>
                    <a:pt x="462439" y="592851"/>
                  </a:cubicBezTo>
                  <a:cubicBezTo>
                    <a:pt x="458914" y="582183"/>
                    <a:pt x="455676" y="571325"/>
                    <a:pt x="452628" y="560466"/>
                  </a:cubicBezTo>
                  <a:cubicBezTo>
                    <a:pt x="452247" y="559038"/>
                    <a:pt x="453200" y="556561"/>
                    <a:pt x="454438" y="555704"/>
                  </a:cubicBezTo>
                  <a:cubicBezTo>
                    <a:pt x="469011" y="544369"/>
                    <a:pt x="481679" y="531320"/>
                    <a:pt x="493109" y="517127"/>
                  </a:cubicBezTo>
                  <a:cubicBezTo>
                    <a:pt x="509111" y="497315"/>
                    <a:pt x="522732" y="476265"/>
                    <a:pt x="529876" y="451881"/>
                  </a:cubicBezTo>
                  <a:cubicBezTo>
                    <a:pt x="531209" y="447309"/>
                    <a:pt x="532448" y="442642"/>
                    <a:pt x="533781" y="437975"/>
                  </a:cubicBezTo>
                  <a:cubicBezTo>
                    <a:pt x="544163" y="443118"/>
                    <a:pt x="550354" y="437975"/>
                    <a:pt x="553593" y="430736"/>
                  </a:cubicBezTo>
                  <a:cubicBezTo>
                    <a:pt x="556641" y="423878"/>
                    <a:pt x="559594" y="417020"/>
                    <a:pt x="563309" y="410447"/>
                  </a:cubicBezTo>
                  <a:cubicBezTo>
                    <a:pt x="569690" y="399208"/>
                    <a:pt x="572072" y="387492"/>
                    <a:pt x="571309" y="374824"/>
                  </a:cubicBezTo>
                  <a:cubicBezTo>
                    <a:pt x="570357" y="359870"/>
                    <a:pt x="564070" y="352535"/>
                    <a:pt x="549021" y="350440"/>
                  </a:cubicBezTo>
                  <a:cubicBezTo>
                    <a:pt x="549307" y="347773"/>
                    <a:pt x="549307" y="345011"/>
                    <a:pt x="549783" y="342344"/>
                  </a:cubicBezTo>
                  <a:cubicBezTo>
                    <a:pt x="551688" y="331961"/>
                    <a:pt x="553784" y="321579"/>
                    <a:pt x="555689" y="311197"/>
                  </a:cubicBezTo>
                  <a:cubicBezTo>
                    <a:pt x="559879" y="288908"/>
                    <a:pt x="563594" y="266429"/>
                    <a:pt x="568261" y="244236"/>
                  </a:cubicBezTo>
                  <a:cubicBezTo>
                    <a:pt x="574357" y="215089"/>
                    <a:pt x="573119" y="186514"/>
                    <a:pt x="562642" y="158511"/>
                  </a:cubicBezTo>
                  <a:cubicBezTo>
                    <a:pt x="559118" y="149177"/>
                    <a:pt x="554355" y="140223"/>
                    <a:pt x="550069" y="131079"/>
                  </a:cubicBezTo>
                  <a:cubicBezTo>
                    <a:pt x="561404" y="128412"/>
                    <a:pt x="572643" y="127936"/>
                    <a:pt x="583502" y="135841"/>
                  </a:cubicBezTo>
                  <a:cubicBezTo>
                    <a:pt x="577692" y="115744"/>
                    <a:pt x="568833" y="98123"/>
                    <a:pt x="554831" y="83454"/>
                  </a:cubicBezTo>
                  <a:cubicBezTo>
                    <a:pt x="539305" y="67166"/>
                    <a:pt x="519589" y="58689"/>
                    <a:pt x="496348" y="59927"/>
                  </a:cubicBezTo>
                  <a:cubicBezTo>
                    <a:pt x="490633" y="60213"/>
                    <a:pt x="487870" y="58308"/>
                    <a:pt x="484537" y="54879"/>
                  </a:cubicBezTo>
                  <a:cubicBezTo>
                    <a:pt x="479393" y="49640"/>
                    <a:pt x="474059" y="44592"/>
                    <a:pt x="468154" y="40115"/>
                  </a:cubicBezTo>
                  <a:cubicBezTo>
                    <a:pt x="444055" y="21923"/>
                    <a:pt x="416909" y="10683"/>
                    <a:pt x="386048" y="7826"/>
                  </a:cubicBezTo>
                  <a:cubicBezTo>
                    <a:pt x="368237" y="6206"/>
                    <a:pt x="350806" y="7445"/>
                    <a:pt x="333185" y="11826"/>
                  </a:cubicBezTo>
                  <a:cubicBezTo>
                    <a:pt x="341662" y="14112"/>
                    <a:pt x="349758" y="15636"/>
                    <a:pt x="357378" y="18494"/>
                  </a:cubicBezTo>
                  <a:cubicBezTo>
                    <a:pt x="364998" y="21351"/>
                    <a:pt x="372237" y="25352"/>
                    <a:pt x="379571" y="28876"/>
                  </a:cubicBezTo>
                  <a:cubicBezTo>
                    <a:pt x="379381" y="29352"/>
                    <a:pt x="379190" y="29828"/>
                    <a:pt x="379000" y="30304"/>
                  </a:cubicBezTo>
                  <a:cubicBezTo>
                    <a:pt x="320802" y="19732"/>
                    <a:pt x="265176" y="30209"/>
                    <a:pt x="210217" y="47450"/>
                  </a:cubicBezTo>
                  <a:cubicBezTo>
                    <a:pt x="222409" y="48116"/>
                    <a:pt x="233458" y="51164"/>
                    <a:pt x="243078" y="59070"/>
                  </a:cubicBezTo>
                  <a:cubicBezTo>
                    <a:pt x="202882" y="69071"/>
                    <a:pt x="163639" y="109267"/>
                    <a:pt x="147352" y="134032"/>
                  </a:cubicBezTo>
                  <a:cubicBezTo>
                    <a:pt x="157734" y="128317"/>
                    <a:pt x="168212" y="128317"/>
                    <a:pt x="179261" y="131460"/>
                  </a:cubicBezTo>
                  <a:cubicBezTo>
                    <a:pt x="177165" y="134984"/>
                    <a:pt x="175260" y="137842"/>
                    <a:pt x="173641" y="140985"/>
                  </a:cubicBezTo>
                  <a:cubicBezTo>
                    <a:pt x="165163" y="157273"/>
                    <a:pt x="159734" y="174323"/>
                    <a:pt x="157924" y="192515"/>
                  </a:cubicBezTo>
                  <a:cubicBezTo>
                    <a:pt x="156400" y="207660"/>
                    <a:pt x="156305" y="222710"/>
                    <a:pt x="159163" y="237759"/>
                  </a:cubicBezTo>
                  <a:cubicBezTo>
                    <a:pt x="160972" y="247475"/>
                    <a:pt x="162878" y="257190"/>
                    <a:pt x="164687" y="266905"/>
                  </a:cubicBezTo>
                  <a:cubicBezTo>
                    <a:pt x="168593" y="287480"/>
                    <a:pt x="172498" y="308149"/>
                    <a:pt x="176403" y="328723"/>
                  </a:cubicBezTo>
                  <a:cubicBezTo>
                    <a:pt x="177737" y="335962"/>
                    <a:pt x="178975" y="343296"/>
                    <a:pt x="180404" y="351011"/>
                  </a:cubicBezTo>
                  <a:cubicBezTo>
                    <a:pt x="168593" y="350535"/>
                    <a:pt x="164116" y="357679"/>
                    <a:pt x="161544" y="366442"/>
                  </a:cubicBezTo>
                  <a:cubicBezTo>
                    <a:pt x="157448" y="380063"/>
                    <a:pt x="159163" y="393207"/>
                    <a:pt x="165449" y="405971"/>
                  </a:cubicBezTo>
                  <a:cubicBezTo>
                    <a:pt x="169259" y="413591"/>
                    <a:pt x="173260" y="421211"/>
                    <a:pt x="176689" y="429021"/>
                  </a:cubicBezTo>
                  <a:cubicBezTo>
                    <a:pt x="181546" y="439975"/>
                    <a:pt x="185642" y="441975"/>
                    <a:pt x="196405" y="438737"/>
                  </a:cubicBezTo>
                  <a:cubicBezTo>
                    <a:pt x="200787" y="450262"/>
                    <a:pt x="204216" y="462168"/>
                    <a:pt x="209740" y="473217"/>
                  </a:cubicBezTo>
                  <a:cubicBezTo>
                    <a:pt x="226409" y="506364"/>
                    <a:pt x="251174" y="533415"/>
                    <a:pt x="280988" y="556370"/>
                  </a:cubicBezTo>
                  <a:cubicBezTo>
                    <a:pt x="282416" y="557513"/>
                    <a:pt x="284321" y="559799"/>
                    <a:pt x="284036" y="561038"/>
                  </a:cubicBezTo>
                  <a:cubicBezTo>
                    <a:pt x="280797" y="573230"/>
                    <a:pt x="277082" y="585231"/>
                    <a:pt x="274225" y="594947"/>
                  </a:cubicBezTo>
                  <a:cubicBezTo>
                    <a:pt x="229743" y="609901"/>
                    <a:pt x="188119" y="625617"/>
                    <a:pt x="145256" y="640666"/>
                  </a:cubicBezTo>
                  <a:cubicBezTo>
                    <a:pt x="147638" y="642286"/>
                    <a:pt x="149066" y="643334"/>
                    <a:pt x="151066" y="644667"/>
                  </a:cubicBezTo>
                  <a:cubicBezTo>
                    <a:pt x="136207" y="650097"/>
                    <a:pt x="122015" y="656002"/>
                    <a:pt x="107347" y="660479"/>
                  </a:cubicBezTo>
                  <a:cubicBezTo>
                    <a:pt x="84106" y="667622"/>
                    <a:pt x="63532" y="678672"/>
                    <a:pt x="46387" y="695150"/>
                  </a:cubicBezTo>
                  <a:cubicBezTo>
                    <a:pt x="27908" y="712866"/>
                    <a:pt x="14764" y="733821"/>
                    <a:pt x="7144" y="757348"/>
                  </a:cubicBezTo>
                  <a:lnTo>
                    <a:pt x="729805" y="757348"/>
                  </a:lnTo>
                  <a:cubicBezTo>
                    <a:pt x="722662" y="736488"/>
                    <a:pt x="711518" y="717152"/>
                    <a:pt x="695230" y="7001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CCCB862-6F3A-034C-8A44-687741105972}"/>
                </a:ext>
              </a:extLst>
            </p:cNvPr>
            <p:cNvSpPr/>
            <p:nvPr/>
          </p:nvSpPr>
          <p:spPr>
            <a:xfrm>
              <a:off x="16608234" y="6729342"/>
              <a:ext cx="752475" cy="762000"/>
            </a:xfrm>
            <a:custGeom>
              <a:avLst/>
              <a:gdLst>
                <a:gd name="connsiteX0" fmla="*/ 749617 w 752475"/>
                <a:gd name="connsiteY0" fmla="*/ 699015 h 762000"/>
                <a:gd name="connsiteX1" fmla="*/ 713708 w 752475"/>
                <a:gd name="connsiteY1" fmla="*/ 687490 h 762000"/>
                <a:gd name="connsiteX2" fmla="*/ 581597 w 752475"/>
                <a:gd name="connsiteY2" fmla="*/ 651105 h 762000"/>
                <a:gd name="connsiteX3" fmla="*/ 496538 w 752475"/>
                <a:gd name="connsiteY3" fmla="*/ 610528 h 762000"/>
                <a:gd name="connsiteX4" fmla="*/ 469106 w 752475"/>
                <a:gd name="connsiteY4" fmla="*/ 569475 h 762000"/>
                <a:gd name="connsiteX5" fmla="*/ 468916 w 752475"/>
                <a:gd name="connsiteY5" fmla="*/ 518707 h 762000"/>
                <a:gd name="connsiteX6" fmla="*/ 473678 w 752475"/>
                <a:gd name="connsiteY6" fmla="*/ 508134 h 762000"/>
                <a:gd name="connsiteX7" fmla="*/ 519970 w 752475"/>
                <a:gd name="connsiteY7" fmla="*/ 435554 h 762000"/>
                <a:gd name="connsiteX8" fmla="*/ 532543 w 752475"/>
                <a:gd name="connsiteY8" fmla="*/ 384786 h 762000"/>
                <a:gd name="connsiteX9" fmla="*/ 560546 w 752475"/>
                <a:gd name="connsiteY9" fmla="*/ 370022 h 762000"/>
                <a:gd name="connsiteX10" fmla="*/ 581882 w 752475"/>
                <a:gd name="connsiteY10" fmla="*/ 323064 h 762000"/>
                <a:gd name="connsiteX11" fmla="*/ 578072 w 752475"/>
                <a:gd name="connsiteY11" fmla="*/ 267533 h 762000"/>
                <a:gd name="connsiteX12" fmla="*/ 556736 w 752475"/>
                <a:gd name="connsiteY12" fmla="*/ 256484 h 762000"/>
                <a:gd name="connsiteX13" fmla="*/ 551783 w 752475"/>
                <a:gd name="connsiteY13" fmla="*/ 256770 h 762000"/>
                <a:gd name="connsiteX14" fmla="*/ 555307 w 752475"/>
                <a:gd name="connsiteY14" fmla="*/ 207621 h 762000"/>
                <a:gd name="connsiteX15" fmla="*/ 541115 w 752475"/>
                <a:gd name="connsiteY15" fmla="*/ 110370 h 762000"/>
                <a:gd name="connsiteX16" fmla="*/ 454057 w 752475"/>
                <a:gd name="connsiteY16" fmla="*/ 22836 h 762000"/>
                <a:gd name="connsiteX17" fmla="*/ 275177 w 752475"/>
                <a:gd name="connsiteY17" fmla="*/ 21121 h 762000"/>
                <a:gd name="connsiteX18" fmla="*/ 206692 w 752475"/>
                <a:gd name="connsiteY18" fmla="*/ 67127 h 762000"/>
                <a:gd name="connsiteX19" fmla="*/ 168212 w 752475"/>
                <a:gd name="connsiteY19" fmla="*/ 215050 h 762000"/>
                <a:gd name="connsiteX20" fmla="*/ 172117 w 752475"/>
                <a:gd name="connsiteY20" fmla="*/ 256484 h 762000"/>
                <a:gd name="connsiteX21" fmla="*/ 142399 w 752475"/>
                <a:gd name="connsiteY21" fmla="*/ 274867 h 762000"/>
                <a:gd name="connsiteX22" fmla="*/ 138303 w 752475"/>
                <a:gd name="connsiteY22" fmla="*/ 296870 h 762000"/>
                <a:gd name="connsiteX23" fmla="*/ 167259 w 752475"/>
                <a:gd name="connsiteY23" fmla="*/ 375547 h 762000"/>
                <a:gd name="connsiteX24" fmla="*/ 192119 w 752475"/>
                <a:gd name="connsiteY24" fmla="*/ 384405 h 762000"/>
                <a:gd name="connsiteX25" fmla="*/ 198406 w 752475"/>
                <a:gd name="connsiteY25" fmla="*/ 414599 h 762000"/>
                <a:gd name="connsiteX26" fmla="*/ 256413 w 752475"/>
                <a:gd name="connsiteY26" fmla="*/ 507277 h 762000"/>
                <a:gd name="connsiteX27" fmla="*/ 259747 w 752475"/>
                <a:gd name="connsiteY27" fmla="*/ 514421 h 762000"/>
                <a:gd name="connsiteX28" fmla="*/ 260794 w 752475"/>
                <a:gd name="connsiteY28" fmla="*/ 554997 h 762000"/>
                <a:gd name="connsiteX29" fmla="*/ 253270 w 752475"/>
                <a:gd name="connsiteY29" fmla="*/ 584525 h 762000"/>
                <a:gd name="connsiteX30" fmla="*/ 204311 w 752475"/>
                <a:gd name="connsiteY30" fmla="*/ 625387 h 762000"/>
                <a:gd name="connsiteX31" fmla="*/ 101441 w 752475"/>
                <a:gd name="connsiteY31" fmla="*/ 662820 h 762000"/>
                <a:gd name="connsiteX32" fmla="*/ 7144 w 752475"/>
                <a:gd name="connsiteY32" fmla="*/ 688538 h 762000"/>
                <a:gd name="connsiteX33" fmla="*/ 7144 w 752475"/>
                <a:gd name="connsiteY33" fmla="*/ 762071 h 762000"/>
                <a:gd name="connsiteX34" fmla="*/ 749427 w 752475"/>
                <a:gd name="connsiteY34" fmla="*/ 762071 h 762000"/>
                <a:gd name="connsiteX35" fmla="*/ 749427 w 752475"/>
                <a:gd name="connsiteY35" fmla="*/ 699015 h 762000"/>
                <a:gd name="connsiteX36" fmla="*/ 749617 w 752475"/>
                <a:gd name="connsiteY36" fmla="*/ 699015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52475" h="762000">
                  <a:moveTo>
                    <a:pt x="749617" y="699015"/>
                  </a:moveTo>
                  <a:cubicBezTo>
                    <a:pt x="737806" y="694824"/>
                    <a:pt x="725805" y="690919"/>
                    <a:pt x="713708" y="687490"/>
                  </a:cubicBezTo>
                  <a:cubicBezTo>
                    <a:pt x="669798" y="674917"/>
                    <a:pt x="625412" y="663964"/>
                    <a:pt x="581597" y="651105"/>
                  </a:cubicBezTo>
                  <a:cubicBezTo>
                    <a:pt x="551116" y="642151"/>
                    <a:pt x="521684" y="630150"/>
                    <a:pt x="496538" y="610528"/>
                  </a:cubicBezTo>
                  <a:cubicBezTo>
                    <a:pt x="482822" y="599765"/>
                    <a:pt x="470535" y="587192"/>
                    <a:pt x="469106" y="569475"/>
                  </a:cubicBezTo>
                  <a:cubicBezTo>
                    <a:pt x="467677" y="552616"/>
                    <a:pt x="469011" y="535662"/>
                    <a:pt x="468916" y="518707"/>
                  </a:cubicBezTo>
                  <a:cubicBezTo>
                    <a:pt x="468916" y="514326"/>
                    <a:pt x="470344" y="511182"/>
                    <a:pt x="473678" y="508134"/>
                  </a:cubicBezTo>
                  <a:cubicBezTo>
                    <a:pt x="496252" y="488227"/>
                    <a:pt x="511302" y="463557"/>
                    <a:pt x="519970" y="435554"/>
                  </a:cubicBezTo>
                  <a:cubicBezTo>
                    <a:pt x="525113" y="418980"/>
                    <a:pt x="528352" y="401931"/>
                    <a:pt x="532543" y="384786"/>
                  </a:cubicBezTo>
                  <a:cubicBezTo>
                    <a:pt x="546068" y="388119"/>
                    <a:pt x="554926" y="380880"/>
                    <a:pt x="560546" y="370022"/>
                  </a:cubicBezTo>
                  <a:cubicBezTo>
                    <a:pt x="568452" y="354782"/>
                    <a:pt x="576263" y="339256"/>
                    <a:pt x="581882" y="323064"/>
                  </a:cubicBezTo>
                  <a:cubicBezTo>
                    <a:pt x="588455" y="304490"/>
                    <a:pt x="587788" y="285535"/>
                    <a:pt x="578072" y="267533"/>
                  </a:cubicBezTo>
                  <a:cubicBezTo>
                    <a:pt x="573500" y="259151"/>
                    <a:pt x="566547" y="255341"/>
                    <a:pt x="556736" y="256484"/>
                  </a:cubicBezTo>
                  <a:cubicBezTo>
                    <a:pt x="555212" y="256674"/>
                    <a:pt x="553783" y="256674"/>
                    <a:pt x="551783" y="256770"/>
                  </a:cubicBezTo>
                  <a:cubicBezTo>
                    <a:pt x="552926" y="240101"/>
                    <a:pt x="553783" y="223813"/>
                    <a:pt x="555307" y="207621"/>
                  </a:cubicBezTo>
                  <a:cubicBezTo>
                    <a:pt x="558546" y="174093"/>
                    <a:pt x="553117" y="141803"/>
                    <a:pt x="541115" y="110370"/>
                  </a:cubicBezTo>
                  <a:cubicBezTo>
                    <a:pt x="525399" y="69032"/>
                    <a:pt x="498253" y="38076"/>
                    <a:pt x="454057" y="22836"/>
                  </a:cubicBezTo>
                  <a:cubicBezTo>
                    <a:pt x="394621" y="2452"/>
                    <a:pt x="334899" y="1976"/>
                    <a:pt x="275177" y="21121"/>
                  </a:cubicBezTo>
                  <a:cubicBezTo>
                    <a:pt x="247745" y="29884"/>
                    <a:pt x="223838" y="44076"/>
                    <a:pt x="206692" y="67127"/>
                  </a:cubicBezTo>
                  <a:cubicBezTo>
                    <a:pt x="173546" y="111513"/>
                    <a:pt x="161544" y="160948"/>
                    <a:pt x="168212" y="215050"/>
                  </a:cubicBezTo>
                  <a:cubicBezTo>
                    <a:pt x="169926" y="228766"/>
                    <a:pt x="170879" y="242577"/>
                    <a:pt x="172117" y="256484"/>
                  </a:cubicBezTo>
                  <a:cubicBezTo>
                    <a:pt x="152971" y="256579"/>
                    <a:pt x="147542" y="259627"/>
                    <a:pt x="142399" y="274867"/>
                  </a:cubicBezTo>
                  <a:cubicBezTo>
                    <a:pt x="140017" y="281916"/>
                    <a:pt x="138493" y="289536"/>
                    <a:pt x="138303" y="296870"/>
                  </a:cubicBezTo>
                  <a:cubicBezTo>
                    <a:pt x="137731" y="326397"/>
                    <a:pt x="151257" y="351543"/>
                    <a:pt x="167259" y="375547"/>
                  </a:cubicBezTo>
                  <a:cubicBezTo>
                    <a:pt x="172688" y="383738"/>
                    <a:pt x="181261" y="387357"/>
                    <a:pt x="192119" y="384405"/>
                  </a:cubicBezTo>
                  <a:cubicBezTo>
                    <a:pt x="194310" y="394977"/>
                    <a:pt x="196310" y="404788"/>
                    <a:pt x="198406" y="414599"/>
                  </a:cubicBezTo>
                  <a:cubicBezTo>
                    <a:pt x="206597" y="451937"/>
                    <a:pt x="221456" y="485370"/>
                    <a:pt x="256413" y="507277"/>
                  </a:cubicBezTo>
                  <a:cubicBezTo>
                    <a:pt x="258318" y="508515"/>
                    <a:pt x="259651" y="511944"/>
                    <a:pt x="259747" y="514421"/>
                  </a:cubicBezTo>
                  <a:cubicBezTo>
                    <a:pt x="260318" y="527947"/>
                    <a:pt x="260699" y="541472"/>
                    <a:pt x="260794" y="554997"/>
                  </a:cubicBezTo>
                  <a:cubicBezTo>
                    <a:pt x="260890" y="565380"/>
                    <a:pt x="259080" y="575381"/>
                    <a:pt x="253270" y="584525"/>
                  </a:cubicBezTo>
                  <a:cubicBezTo>
                    <a:pt x="241459" y="603194"/>
                    <a:pt x="223742" y="615291"/>
                    <a:pt x="204311" y="625387"/>
                  </a:cubicBezTo>
                  <a:cubicBezTo>
                    <a:pt x="171831" y="642342"/>
                    <a:pt x="136779" y="653010"/>
                    <a:pt x="101441" y="662820"/>
                  </a:cubicBezTo>
                  <a:cubicBezTo>
                    <a:pt x="70104" y="671488"/>
                    <a:pt x="38576" y="679870"/>
                    <a:pt x="7144" y="688538"/>
                  </a:cubicBezTo>
                  <a:lnTo>
                    <a:pt x="7144" y="762071"/>
                  </a:lnTo>
                  <a:cubicBezTo>
                    <a:pt x="254603" y="762071"/>
                    <a:pt x="501967" y="762071"/>
                    <a:pt x="749427" y="762071"/>
                  </a:cubicBezTo>
                  <a:lnTo>
                    <a:pt x="749427" y="699015"/>
                  </a:lnTo>
                  <a:lnTo>
                    <a:pt x="749617" y="6990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79F22CA-C8BD-144D-A897-1FC82D70B142}"/>
                </a:ext>
              </a:extLst>
            </p:cNvPr>
            <p:cNvSpPr/>
            <p:nvPr/>
          </p:nvSpPr>
          <p:spPr>
            <a:xfrm>
              <a:off x="14604364" y="7697510"/>
              <a:ext cx="752475" cy="762000"/>
            </a:xfrm>
            <a:custGeom>
              <a:avLst/>
              <a:gdLst>
                <a:gd name="connsiteX0" fmla="*/ 749236 w 752475"/>
                <a:gd name="connsiteY0" fmla="*/ 735830 h 762000"/>
                <a:gd name="connsiteX1" fmla="*/ 671132 w 752475"/>
                <a:gd name="connsiteY1" fmla="*/ 714494 h 762000"/>
                <a:gd name="connsiteX2" fmla="*/ 553784 w 752475"/>
                <a:gd name="connsiteY2" fmla="*/ 676774 h 762000"/>
                <a:gd name="connsiteX3" fmla="*/ 495681 w 752475"/>
                <a:gd name="connsiteY3" fmla="*/ 635341 h 762000"/>
                <a:gd name="connsiteX4" fmla="*/ 484727 w 752475"/>
                <a:gd name="connsiteY4" fmla="*/ 599908 h 762000"/>
                <a:gd name="connsiteX5" fmla="*/ 556546 w 752475"/>
                <a:gd name="connsiteY5" fmla="*/ 607909 h 762000"/>
                <a:gd name="connsiteX6" fmla="*/ 664178 w 752475"/>
                <a:gd name="connsiteY6" fmla="*/ 598384 h 762000"/>
                <a:gd name="connsiteX7" fmla="*/ 701135 w 752475"/>
                <a:gd name="connsiteY7" fmla="*/ 579905 h 762000"/>
                <a:gd name="connsiteX8" fmla="*/ 659321 w 752475"/>
                <a:gd name="connsiteY8" fmla="*/ 534185 h 762000"/>
                <a:gd name="connsiteX9" fmla="*/ 619316 w 752475"/>
                <a:gd name="connsiteY9" fmla="*/ 421600 h 762000"/>
                <a:gd name="connsiteX10" fmla="*/ 603314 w 752475"/>
                <a:gd name="connsiteY10" fmla="*/ 308919 h 762000"/>
                <a:gd name="connsiteX11" fmla="*/ 600837 w 752475"/>
                <a:gd name="connsiteY11" fmla="*/ 261103 h 762000"/>
                <a:gd name="connsiteX12" fmla="*/ 623983 w 752475"/>
                <a:gd name="connsiteY12" fmla="*/ 267771 h 762000"/>
                <a:gd name="connsiteX13" fmla="*/ 616458 w 752475"/>
                <a:gd name="connsiteY13" fmla="*/ 247578 h 762000"/>
                <a:gd name="connsiteX14" fmla="*/ 606838 w 752475"/>
                <a:gd name="connsiteY14" fmla="*/ 180045 h 762000"/>
                <a:gd name="connsiteX15" fmla="*/ 577215 w 752475"/>
                <a:gd name="connsiteY15" fmla="*/ 98702 h 762000"/>
                <a:gd name="connsiteX16" fmla="*/ 489014 w 752475"/>
                <a:gd name="connsiteY16" fmla="*/ 26693 h 762000"/>
                <a:gd name="connsiteX17" fmla="*/ 292322 w 752475"/>
                <a:gd name="connsiteY17" fmla="*/ 42886 h 762000"/>
                <a:gd name="connsiteX18" fmla="*/ 273463 w 752475"/>
                <a:gd name="connsiteY18" fmla="*/ 51649 h 762000"/>
                <a:gd name="connsiteX19" fmla="*/ 196691 w 752475"/>
                <a:gd name="connsiteY19" fmla="*/ 102512 h 762000"/>
                <a:gd name="connsiteX20" fmla="*/ 138303 w 752475"/>
                <a:gd name="connsiteY20" fmla="*/ 300822 h 762000"/>
                <a:gd name="connsiteX21" fmla="*/ 137731 w 752475"/>
                <a:gd name="connsiteY21" fmla="*/ 415122 h 762000"/>
                <a:gd name="connsiteX22" fmla="*/ 91535 w 752475"/>
                <a:gd name="connsiteY22" fmla="*/ 561998 h 762000"/>
                <a:gd name="connsiteX23" fmla="*/ 84106 w 752475"/>
                <a:gd name="connsiteY23" fmla="*/ 575143 h 762000"/>
                <a:gd name="connsiteX24" fmla="*/ 108109 w 752475"/>
                <a:gd name="connsiteY24" fmla="*/ 570094 h 762000"/>
                <a:gd name="connsiteX25" fmla="*/ 68771 w 752475"/>
                <a:gd name="connsiteY25" fmla="*/ 629149 h 762000"/>
                <a:gd name="connsiteX26" fmla="*/ 129445 w 752475"/>
                <a:gd name="connsiteY26" fmla="*/ 633150 h 762000"/>
                <a:gd name="connsiteX27" fmla="*/ 275844 w 752475"/>
                <a:gd name="connsiteY27" fmla="*/ 600670 h 762000"/>
                <a:gd name="connsiteX28" fmla="*/ 265462 w 752475"/>
                <a:gd name="connsiteY28" fmla="*/ 632483 h 762000"/>
                <a:gd name="connsiteX29" fmla="*/ 217170 w 752475"/>
                <a:gd name="connsiteY29" fmla="*/ 669535 h 762000"/>
                <a:gd name="connsiteX30" fmla="*/ 111823 w 752475"/>
                <a:gd name="connsiteY30" fmla="*/ 706873 h 762000"/>
                <a:gd name="connsiteX31" fmla="*/ 7144 w 752475"/>
                <a:gd name="connsiteY31" fmla="*/ 735353 h 762000"/>
                <a:gd name="connsiteX32" fmla="*/ 7144 w 752475"/>
                <a:gd name="connsiteY32" fmla="*/ 762309 h 762000"/>
                <a:gd name="connsiteX33" fmla="*/ 749427 w 752475"/>
                <a:gd name="connsiteY33" fmla="*/ 762309 h 762000"/>
                <a:gd name="connsiteX34" fmla="*/ 749427 w 752475"/>
                <a:gd name="connsiteY34" fmla="*/ 735830 h 762000"/>
                <a:gd name="connsiteX35" fmla="*/ 749236 w 752475"/>
                <a:gd name="connsiteY35" fmla="*/ 73583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52475" h="762000">
                  <a:moveTo>
                    <a:pt x="749236" y="735830"/>
                  </a:moveTo>
                  <a:cubicBezTo>
                    <a:pt x="723233" y="728400"/>
                    <a:pt x="697230" y="721447"/>
                    <a:pt x="671132" y="714494"/>
                  </a:cubicBezTo>
                  <a:cubicBezTo>
                    <a:pt x="631317" y="703920"/>
                    <a:pt x="591312" y="693729"/>
                    <a:pt x="553784" y="676774"/>
                  </a:cubicBezTo>
                  <a:cubicBezTo>
                    <a:pt x="531590" y="666773"/>
                    <a:pt x="510540" y="654962"/>
                    <a:pt x="495681" y="635341"/>
                  </a:cubicBezTo>
                  <a:cubicBezTo>
                    <a:pt x="487585" y="624672"/>
                    <a:pt x="483203" y="612862"/>
                    <a:pt x="484727" y="599908"/>
                  </a:cubicBezTo>
                  <a:cubicBezTo>
                    <a:pt x="509016" y="602670"/>
                    <a:pt x="532638" y="606194"/>
                    <a:pt x="556546" y="607909"/>
                  </a:cubicBezTo>
                  <a:cubicBezTo>
                    <a:pt x="592836" y="610480"/>
                    <a:pt x="629031" y="609337"/>
                    <a:pt x="664178" y="598384"/>
                  </a:cubicBezTo>
                  <a:cubicBezTo>
                    <a:pt x="677418" y="594288"/>
                    <a:pt x="690086" y="589049"/>
                    <a:pt x="701135" y="579905"/>
                  </a:cubicBezTo>
                  <a:cubicBezTo>
                    <a:pt x="683038" y="567808"/>
                    <a:pt x="669893" y="552092"/>
                    <a:pt x="659321" y="534185"/>
                  </a:cubicBezTo>
                  <a:cubicBezTo>
                    <a:pt x="638651" y="499038"/>
                    <a:pt x="626459" y="460938"/>
                    <a:pt x="619316" y="421600"/>
                  </a:cubicBezTo>
                  <a:cubicBezTo>
                    <a:pt x="612553" y="384262"/>
                    <a:pt x="607981" y="346543"/>
                    <a:pt x="603314" y="308919"/>
                  </a:cubicBezTo>
                  <a:cubicBezTo>
                    <a:pt x="601409" y="293298"/>
                    <a:pt x="601599" y="277487"/>
                    <a:pt x="600837" y="261103"/>
                  </a:cubicBezTo>
                  <a:cubicBezTo>
                    <a:pt x="612077" y="268057"/>
                    <a:pt x="618077" y="269581"/>
                    <a:pt x="623983" y="267771"/>
                  </a:cubicBezTo>
                  <a:cubicBezTo>
                    <a:pt x="621411" y="261103"/>
                    <a:pt x="617601" y="254531"/>
                    <a:pt x="616458" y="247578"/>
                  </a:cubicBezTo>
                  <a:cubicBezTo>
                    <a:pt x="612743" y="225099"/>
                    <a:pt x="610362" y="202525"/>
                    <a:pt x="606838" y="180045"/>
                  </a:cubicBezTo>
                  <a:cubicBezTo>
                    <a:pt x="602361" y="151185"/>
                    <a:pt x="593408" y="123658"/>
                    <a:pt x="577215" y="98702"/>
                  </a:cubicBezTo>
                  <a:cubicBezTo>
                    <a:pt x="555784" y="65746"/>
                    <a:pt x="525399" y="42695"/>
                    <a:pt x="489014" y="26693"/>
                  </a:cubicBezTo>
                  <a:cubicBezTo>
                    <a:pt x="420434" y="-3406"/>
                    <a:pt x="354521" y="690"/>
                    <a:pt x="292322" y="42886"/>
                  </a:cubicBezTo>
                  <a:cubicBezTo>
                    <a:pt x="286417" y="46886"/>
                    <a:pt x="280702" y="50030"/>
                    <a:pt x="273463" y="51649"/>
                  </a:cubicBezTo>
                  <a:cubicBezTo>
                    <a:pt x="240792" y="58602"/>
                    <a:pt x="216313" y="77652"/>
                    <a:pt x="196691" y="102512"/>
                  </a:cubicBezTo>
                  <a:cubicBezTo>
                    <a:pt x="150304" y="161186"/>
                    <a:pt x="135636" y="229004"/>
                    <a:pt x="138303" y="300822"/>
                  </a:cubicBezTo>
                  <a:cubicBezTo>
                    <a:pt x="139732" y="339018"/>
                    <a:pt x="142970" y="377022"/>
                    <a:pt x="137731" y="415122"/>
                  </a:cubicBezTo>
                  <a:cubicBezTo>
                    <a:pt x="130683" y="466558"/>
                    <a:pt x="115824" y="515612"/>
                    <a:pt x="91535" y="561998"/>
                  </a:cubicBezTo>
                  <a:cubicBezTo>
                    <a:pt x="89535" y="565903"/>
                    <a:pt x="87154" y="569714"/>
                    <a:pt x="84106" y="575143"/>
                  </a:cubicBezTo>
                  <a:cubicBezTo>
                    <a:pt x="92964" y="573238"/>
                    <a:pt x="100108" y="571713"/>
                    <a:pt x="108109" y="570094"/>
                  </a:cubicBezTo>
                  <a:cubicBezTo>
                    <a:pt x="101060" y="593050"/>
                    <a:pt x="86392" y="610671"/>
                    <a:pt x="68771" y="629149"/>
                  </a:cubicBezTo>
                  <a:cubicBezTo>
                    <a:pt x="90297" y="630673"/>
                    <a:pt x="109919" y="632960"/>
                    <a:pt x="129445" y="633150"/>
                  </a:cubicBezTo>
                  <a:cubicBezTo>
                    <a:pt x="180689" y="633626"/>
                    <a:pt x="229838" y="624768"/>
                    <a:pt x="275844" y="600670"/>
                  </a:cubicBezTo>
                  <a:cubicBezTo>
                    <a:pt x="277178" y="613338"/>
                    <a:pt x="272225" y="623339"/>
                    <a:pt x="265462" y="632483"/>
                  </a:cubicBezTo>
                  <a:cubicBezTo>
                    <a:pt x="253079" y="649247"/>
                    <a:pt x="235744" y="660201"/>
                    <a:pt x="217170" y="669535"/>
                  </a:cubicBezTo>
                  <a:cubicBezTo>
                    <a:pt x="183737" y="686395"/>
                    <a:pt x="147923" y="696967"/>
                    <a:pt x="111823" y="706873"/>
                  </a:cubicBezTo>
                  <a:cubicBezTo>
                    <a:pt x="76962" y="716398"/>
                    <a:pt x="42005" y="725638"/>
                    <a:pt x="7144" y="735353"/>
                  </a:cubicBezTo>
                  <a:lnTo>
                    <a:pt x="7144" y="762309"/>
                  </a:lnTo>
                  <a:lnTo>
                    <a:pt x="749427" y="762309"/>
                  </a:lnTo>
                  <a:lnTo>
                    <a:pt x="749427" y="735830"/>
                  </a:lnTo>
                  <a:lnTo>
                    <a:pt x="749236" y="735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571D299-72BF-4042-8364-7EDF0F0F17B4}"/>
                </a:ext>
              </a:extLst>
            </p:cNvPr>
            <p:cNvSpPr/>
            <p:nvPr/>
          </p:nvSpPr>
          <p:spPr>
            <a:xfrm>
              <a:off x="17553590" y="4763906"/>
              <a:ext cx="752475" cy="762000"/>
            </a:xfrm>
            <a:custGeom>
              <a:avLst/>
              <a:gdLst>
                <a:gd name="connsiteX0" fmla="*/ 749237 w 752475"/>
                <a:gd name="connsiteY0" fmla="*/ 735829 h 762000"/>
                <a:gd name="connsiteX1" fmla="*/ 671131 w 752475"/>
                <a:gd name="connsiteY1" fmla="*/ 714494 h 762000"/>
                <a:gd name="connsiteX2" fmla="*/ 553783 w 752475"/>
                <a:gd name="connsiteY2" fmla="*/ 676775 h 762000"/>
                <a:gd name="connsiteX3" fmla="*/ 495681 w 752475"/>
                <a:gd name="connsiteY3" fmla="*/ 635341 h 762000"/>
                <a:gd name="connsiteX4" fmla="*/ 484727 w 752475"/>
                <a:gd name="connsiteY4" fmla="*/ 599908 h 762000"/>
                <a:gd name="connsiteX5" fmla="*/ 556546 w 752475"/>
                <a:gd name="connsiteY5" fmla="*/ 607909 h 762000"/>
                <a:gd name="connsiteX6" fmla="*/ 664178 w 752475"/>
                <a:gd name="connsiteY6" fmla="*/ 598384 h 762000"/>
                <a:gd name="connsiteX7" fmla="*/ 701135 w 752475"/>
                <a:gd name="connsiteY7" fmla="*/ 579905 h 762000"/>
                <a:gd name="connsiteX8" fmla="*/ 659321 w 752475"/>
                <a:gd name="connsiteY8" fmla="*/ 534185 h 762000"/>
                <a:gd name="connsiteX9" fmla="*/ 619315 w 752475"/>
                <a:gd name="connsiteY9" fmla="*/ 421600 h 762000"/>
                <a:gd name="connsiteX10" fmla="*/ 603313 w 752475"/>
                <a:gd name="connsiteY10" fmla="*/ 308919 h 762000"/>
                <a:gd name="connsiteX11" fmla="*/ 600837 w 752475"/>
                <a:gd name="connsiteY11" fmla="*/ 261103 h 762000"/>
                <a:gd name="connsiteX12" fmla="*/ 623983 w 752475"/>
                <a:gd name="connsiteY12" fmla="*/ 267771 h 762000"/>
                <a:gd name="connsiteX13" fmla="*/ 616458 w 752475"/>
                <a:gd name="connsiteY13" fmla="*/ 247578 h 762000"/>
                <a:gd name="connsiteX14" fmla="*/ 606838 w 752475"/>
                <a:gd name="connsiteY14" fmla="*/ 180046 h 762000"/>
                <a:gd name="connsiteX15" fmla="*/ 577215 w 752475"/>
                <a:gd name="connsiteY15" fmla="*/ 98702 h 762000"/>
                <a:gd name="connsiteX16" fmla="*/ 489013 w 752475"/>
                <a:gd name="connsiteY16" fmla="*/ 26693 h 762000"/>
                <a:gd name="connsiteX17" fmla="*/ 292322 w 752475"/>
                <a:gd name="connsiteY17" fmla="*/ 42886 h 762000"/>
                <a:gd name="connsiteX18" fmla="*/ 273463 w 752475"/>
                <a:gd name="connsiteY18" fmla="*/ 51649 h 762000"/>
                <a:gd name="connsiteX19" fmla="*/ 196691 w 752475"/>
                <a:gd name="connsiteY19" fmla="*/ 102512 h 762000"/>
                <a:gd name="connsiteX20" fmla="*/ 138303 w 752475"/>
                <a:gd name="connsiteY20" fmla="*/ 300823 h 762000"/>
                <a:gd name="connsiteX21" fmla="*/ 137731 w 752475"/>
                <a:gd name="connsiteY21" fmla="*/ 415123 h 762000"/>
                <a:gd name="connsiteX22" fmla="*/ 91535 w 752475"/>
                <a:gd name="connsiteY22" fmla="*/ 561998 h 762000"/>
                <a:gd name="connsiteX23" fmla="*/ 84106 w 752475"/>
                <a:gd name="connsiteY23" fmla="*/ 575143 h 762000"/>
                <a:gd name="connsiteX24" fmla="*/ 108109 w 752475"/>
                <a:gd name="connsiteY24" fmla="*/ 570094 h 762000"/>
                <a:gd name="connsiteX25" fmla="*/ 68771 w 752475"/>
                <a:gd name="connsiteY25" fmla="*/ 629150 h 762000"/>
                <a:gd name="connsiteX26" fmla="*/ 129445 w 752475"/>
                <a:gd name="connsiteY26" fmla="*/ 633150 h 762000"/>
                <a:gd name="connsiteX27" fmla="*/ 275844 w 752475"/>
                <a:gd name="connsiteY27" fmla="*/ 600670 h 762000"/>
                <a:gd name="connsiteX28" fmla="*/ 265462 w 752475"/>
                <a:gd name="connsiteY28" fmla="*/ 632483 h 762000"/>
                <a:gd name="connsiteX29" fmla="*/ 217170 w 752475"/>
                <a:gd name="connsiteY29" fmla="*/ 669535 h 762000"/>
                <a:gd name="connsiteX30" fmla="*/ 111823 w 752475"/>
                <a:gd name="connsiteY30" fmla="*/ 706873 h 762000"/>
                <a:gd name="connsiteX31" fmla="*/ 7144 w 752475"/>
                <a:gd name="connsiteY31" fmla="*/ 735353 h 762000"/>
                <a:gd name="connsiteX32" fmla="*/ 7144 w 752475"/>
                <a:gd name="connsiteY32" fmla="*/ 762309 h 762000"/>
                <a:gd name="connsiteX33" fmla="*/ 749427 w 752475"/>
                <a:gd name="connsiteY33" fmla="*/ 762309 h 762000"/>
                <a:gd name="connsiteX34" fmla="*/ 749427 w 752475"/>
                <a:gd name="connsiteY34" fmla="*/ 735829 h 762000"/>
                <a:gd name="connsiteX35" fmla="*/ 749237 w 752475"/>
                <a:gd name="connsiteY35" fmla="*/ 735829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52475" h="762000">
                  <a:moveTo>
                    <a:pt x="749237" y="735829"/>
                  </a:moveTo>
                  <a:cubicBezTo>
                    <a:pt x="723233" y="728400"/>
                    <a:pt x="697230" y="721447"/>
                    <a:pt x="671131" y="714494"/>
                  </a:cubicBezTo>
                  <a:cubicBezTo>
                    <a:pt x="631317" y="703921"/>
                    <a:pt x="591312" y="693729"/>
                    <a:pt x="553783" y="676775"/>
                  </a:cubicBezTo>
                  <a:cubicBezTo>
                    <a:pt x="531590" y="666773"/>
                    <a:pt x="510540" y="654962"/>
                    <a:pt x="495681" y="635341"/>
                  </a:cubicBezTo>
                  <a:cubicBezTo>
                    <a:pt x="487585" y="624673"/>
                    <a:pt x="483203" y="612862"/>
                    <a:pt x="484727" y="599908"/>
                  </a:cubicBezTo>
                  <a:cubicBezTo>
                    <a:pt x="509016" y="602670"/>
                    <a:pt x="532638" y="606194"/>
                    <a:pt x="556546" y="607909"/>
                  </a:cubicBezTo>
                  <a:cubicBezTo>
                    <a:pt x="592836" y="610480"/>
                    <a:pt x="629031" y="609337"/>
                    <a:pt x="664178" y="598384"/>
                  </a:cubicBezTo>
                  <a:cubicBezTo>
                    <a:pt x="677418" y="594288"/>
                    <a:pt x="690086" y="589049"/>
                    <a:pt x="701135" y="579905"/>
                  </a:cubicBezTo>
                  <a:cubicBezTo>
                    <a:pt x="683038" y="567808"/>
                    <a:pt x="669893" y="552092"/>
                    <a:pt x="659321" y="534185"/>
                  </a:cubicBezTo>
                  <a:cubicBezTo>
                    <a:pt x="638651" y="499038"/>
                    <a:pt x="626459" y="460938"/>
                    <a:pt x="619315" y="421600"/>
                  </a:cubicBezTo>
                  <a:cubicBezTo>
                    <a:pt x="612553" y="384262"/>
                    <a:pt x="607981" y="346543"/>
                    <a:pt x="603313" y="308919"/>
                  </a:cubicBezTo>
                  <a:cubicBezTo>
                    <a:pt x="601408" y="293298"/>
                    <a:pt x="601599" y="277486"/>
                    <a:pt x="600837" y="261103"/>
                  </a:cubicBezTo>
                  <a:cubicBezTo>
                    <a:pt x="612076" y="268057"/>
                    <a:pt x="618077" y="269581"/>
                    <a:pt x="623983" y="267771"/>
                  </a:cubicBezTo>
                  <a:cubicBezTo>
                    <a:pt x="621411" y="261103"/>
                    <a:pt x="617601" y="254531"/>
                    <a:pt x="616458" y="247578"/>
                  </a:cubicBezTo>
                  <a:cubicBezTo>
                    <a:pt x="612743" y="225099"/>
                    <a:pt x="610362" y="202525"/>
                    <a:pt x="606838" y="180046"/>
                  </a:cubicBezTo>
                  <a:cubicBezTo>
                    <a:pt x="602361" y="151185"/>
                    <a:pt x="593407" y="123658"/>
                    <a:pt x="577215" y="98702"/>
                  </a:cubicBezTo>
                  <a:cubicBezTo>
                    <a:pt x="555784" y="65746"/>
                    <a:pt x="525399" y="42695"/>
                    <a:pt x="489013" y="26693"/>
                  </a:cubicBezTo>
                  <a:cubicBezTo>
                    <a:pt x="420433" y="-3406"/>
                    <a:pt x="354521" y="690"/>
                    <a:pt x="292322" y="42886"/>
                  </a:cubicBezTo>
                  <a:cubicBezTo>
                    <a:pt x="286417" y="46886"/>
                    <a:pt x="280702" y="50029"/>
                    <a:pt x="273463" y="51649"/>
                  </a:cubicBezTo>
                  <a:cubicBezTo>
                    <a:pt x="240792" y="58602"/>
                    <a:pt x="216313" y="77652"/>
                    <a:pt x="196691" y="102512"/>
                  </a:cubicBezTo>
                  <a:cubicBezTo>
                    <a:pt x="150304" y="161186"/>
                    <a:pt x="135636" y="229004"/>
                    <a:pt x="138303" y="300823"/>
                  </a:cubicBezTo>
                  <a:cubicBezTo>
                    <a:pt x="139732" y="339018"/>
                    <a:pt x="142970" y="377023"/>
                    <a:pt x="137731" y="415123"/>
                  </a:cubicBezTo>
                  <a:cubicBezTo>
                    <a:pt x="130683" y="466558"/>
                    <a:pt x="115824" y="515611"/>
                    <a:pt x="91535" y="561998"/>
                  </a:cubicBezTo>
                  <a:cubicBezTo>
                    <a:pt x="89535" y="565903"/>
                    <a:pt x="87154" y="569714"/>
                    <a:pt x="84106" y="575143"/>
                  </a:cubicBezTo>
                  <a:cubicBezTo>
                    <a:pt x="92964" y="573238"/>
                    <a:pt x="100108" y="571714"/>
                    <a:pt x="108109" y="570094"/>
                  </a:cubicBezTo>
                  <a:cubicBezTo>
                    <a:pt x="101060" y="593050"/>
                    <a:pt x="86392" y="610671"/>
                    <a:pt x="68771" y="629150"/>
                  </a:cubicBezTo>
                  <a:cubicBezTo>
                    <a:pt x="90297" y="630673"/>
                    <a:pt x="109918" y="632960"/>
                    <a:pt x="129445" y="633150"/>
                  </a:cubicBezTo>
                  <a:cubicBezTo>
                    <a:pt x="180689" y="633626"/>
                    <a:pt x="229838" y="624768"/>
                    <a:pt x="275844" y="600670"/>
                  </a:cubicBezTo>
                  <a:cubicBezTo>
                    <a:pt x="277177" y="613338"/>
                    <a:pt x="272224" y="623339"/>
                    <a:pt x="265462" y="632483"/>
                  </a:cubicBezTo>
                  <a:cubicBezTo>
                    <a:pt x="253079" y="649247"/>
                    <a:pt x="235744" y="660201"/>
                    <a:pt x="217170" y="669535"/>
                  </a:cubicBezTo>
                  <a:cubicBezTo>
                    <a:pt x="183737" y="686395"/>
                    <a:pt x="147923" y="696968"/>
                    <a:pt x="111823" y="706873"/>
                  </a:cubicBezTo>
                  <a:cubicBezTo>
                    <a:pt x="76962" y="716398"/>
                    <a:pt x="42005" y="725638"/>
                    <a:pt x="7144" y="735353"/>
                  </a:cubicBezTo>
                  <a:lnTo>
                    <a:pt x="7144" y="762309"/>
                  </a:lnTo>
                  <a:lnTo>
                    <a:pt x="749427" y="762309"/>
                  </a:lnTo>
                  <a:lnTo>
                    <a:pt x="749427" y="735829"/>
                  </a:lnTo>
                  <a:lnTo>
                    <a:pt x="749237" y="7358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1A87168-5ACE-894B-A53C-F897237573C6}"/>
                </a:ext>
              </a:extLst>
            </p:cNvPr>
            <p:cNvSpPr/>
            <p:nvPr/>
          </p:nvSpPr>
          <p:spPr>
            <a:xfrm>
              <a:off x="15593917" y="4777578"/>
              <a:ext cx="752475" cy="752475"/>
            </a:xfrm>
            <a:custGeom>
              <a:avLst/>
              <a:gdLst>
                <a:gd name="connsiteX0" fmla="*/ 748760 w 752475"/>
                <a:gd name="connsiteY0" fmla="*/ 746160 h 752475"/>
                <a:gd name="connsiteX1" fmla="*/ 739902 w 752475"/>
                <a:gd name="connsiteY1" fmla="*/ 737112 h 752475"/>
                <a:gd name="connsiteX2" fmla="*/ 689801 w 752475"/>
                <a:gd name="connsiteY2" fmla="*/ 702060 h 752475"/>
                <a:gd name="connsiteX3" fmla="*/ 524827 w 752475"/>
                <a:gd name="connsiteY3" fmla="*/ 640147 h 752475"/>
                <a:gd name="connsiteX4" fmla="*/ 467011 w 752475"/>
                <a:gd name="connsiteY4" fmla="*/ 624812 h 752475"/>
                <a:gd name="connsiteX5" fmla="*/ 466820 w 752475"/>
                <a:gd name="connsiteY5" fmla="*/ 573663 h 752475"/>
                <a:gd name="connsiteX6" fmla="*/ 474726 w 752475"/>
                <a:gd name="connsiteY6" fmla="*/ 560328 h 752475"/>
                <a:gd name="connsiteX7" fmla="*/ 518541 w 752475"/>
                <a:gd name="connsiteY7" fmla="*/ 514703 h 752475"/>
                <a:gd name="connsiteX8" fmla="*/ 523208 w 752475"/>
                <a:gd name="connsiteY8" fmla="*/ 504416 h 752475"/>
                <a:gd name="connsiteX9" fmla="*/ 545973 w 752475"/>
                <a:gd name="connsiteY9" fmla="*/ 439646 h 752475"/>
                <a:gd name="connsiteX10" fmla="*/ 573881 w 752475"/>
                <a:gd name="connsiteY10" fmla="*/ 427263 h 752475"/>
                <a:gd name="connsiteX11" fmla="*/ 588455 w 752475"/>
                <a:gd name="connsiteY11" fmla="*/ 391068 h 752475"/>
                <a:gd name="connsiteX12" fmla="*/ 569309 w 752475"/>
                <a:gd name="connsiteY12" fmla="*/ 340109 h 752475"/>
                <a:gd name="connsiteX13" fmla="*/ 575786 w 752475"/>
                <a:gd name="connsiteY13" fmla="*/ 313821 h 752475"/>
                <a:gd name="connsiteX14" fmla="*/ 571405 w 752475"/>
                <a:gd name="connsiteY14" fmla="*/ 288008 h 752475"/>
                <a:gd name="connsiteX15" fmla="*/ 583978 w 752475"/>
                <a:gd name="connsiteY15" fmla="*/ 259623 h 752475"/>
                <a:gd name="connsiteX16" fmla="*/ 589883 w 752475"/>
                <a:gd name="connsiteY16" fmla="*/ 245336 h 752475"/>
                <a:gd name="connsiteX17" fmla="*/ 605504 w 752475"/>
                <a:gd name="connsiteY17" fmla="*/ 222476 h 752475"/>
                <a:gd name="connsiteX18" fmla="*/ 579025 w 752475"/>
                <a:gd name="connsiteY18" fmla="*/ 136751 h 752475"/>
                <a:gd name="connsiteX19" fmla="*/ 570357 w 752475"/>
                <a:gd name="connsiteY19" fmla="*/ 122273 h 752475"/>
                <a:gd name="connsiteX20" fmla="*/ 529590 w 752475"/>
                <a:gd name="connsiteY20" fmla="*/ 76077 h 752475"/>
                <a:gd name="connsiteX21" fmla="*/ 529209 w 752475"/>
                <a:gd name="connsiteY21" fmla="*/ 72838 h 752475"/>
                <a:gd name="connsiteX22" fmla="*/ 504444 w 752475"/>
                <a:gd name="connsiteY22" fmla="*/ 26928 h 752475"/>
                <a:gd name="connsiteX23" fmla="*/ 419195 w 752475"/>
                <a:gd name="connsiteY23" fmla="*/ 13307 h 752475"/>
                <a:gd name="connsiteX24" fmla="*/ 380333 w 752475"/>
                <a:gd name="connsiteY24" fmla="*/ 40358 h 752475"/>
                <a:gd name="connsiteX25" fmla="*/ 379571 w 752475"/>
                <a:gd name="connsiteY25" fmla="*/ 35500 h 752475"/>
                <a:gd name="connsiteX26" fmla="*/ 340138 w 752475"/>
                <a:gd name="connsiteY26" fmla="*/ 7592 h 752475"/>
                <a:gd name="connsiteX27" fmla="*/ 303181 w 752475"/>
                <a:gd name="connsiteY27" fmla="*/ 35024 h 752475"/>
                <a:gd name="connsiteX28" fmla="*/ 297847 w 752475"/>
                <a:gd name="connsiteY28" fmla="*/ 48930 h 752475"/>
                <a:gd name="connsiteX29" fmla="*/ 275368 w 752475"/>
                <a:gd name="connsiteY29" fmla="*/ 40072 h 752475"/>
                <a:gd name="connsiteX30" fmla="*/ 229934 w 752475"/>
                <a:gd name="connsiteY30" fmla="*/ 64742 h 752475"/>
                <a:gd name="connsiteX31" fmla="*/ 225933 w 752475"/>
                <a:gd name="connsiteY31" fmla="*/ 86840 h 752475"/>
                <a:gd name="connsiteX32" fmla="*/ 224790 w 752475"/>
                <a:gd name="connsiteY32" fmla="*/ 87316 h 752475"/>
                <a:gd name="connsiteX33" fmla="*/ 178308 w 752475"/>
                <a:gd name="connsiteY33" fmla="*/ 139037 h 752475"/>
                <a:gd name="connsiteX34" fmla="*/ 173926 w 752475"/>
                <a:gd name="connsiteY34" fmla="*/ 144371 h 752475"/>
                <a:gd name="connsiteX35" fmla="*/ 159734 w 752475"/>
                <a:gd name="connsiteY35" fmla="*/ 155705 h 752475"/>
                <a:gd name="connsiteX36" fmla="*/ 167354 w 752475"/>
                <a:gd name="connsiteY36" fmla="*/ 246383 h 752475"/>
                <a:gd name="connsiteX37" fmla="*/ 172117 w 752475"/>
                <a:gd name="connsiteY37" fmla="*/ 257337 h 752475"/>
                <a:gd name="connsiteX38" fmla="*/ 184594 w 752475"/>
                <a:gd name="connsiteY38" fmla="*/ 287817 h 752475"/>
                <a:gd name="connsiteX39" fmla="*/ 180403 w 752475"/>
                <a:gd name="connsiteY39" fmla="*/ 314487 h 752475"/>
                <a:gd name="connsiteX40" fmla="*/ 187071 w 752475"/>
                <a:gd name="connsiteY40" fmla="*/ 339633 h 752475"/>
                <a:gd name="connsiteX41" fmla="*/ 173546 w 752475"/>
                <a:gd name="connsiteY41" fmla="*/ 413262 h 752475"/>
                <a:gd name="connsiteX42" fmla="*/ 211264 w 752475"/>
                <a:gd name="connsiteY42" fmla="*/ 439455 h 752475"/>
                <a:gd name="connsiteX43" fmla="*/ 224028 w 752475"/>
                <a:gd name="connsiteY43" fmla="*/ 482223 h 752475"/>
                <a:gd name="connsiteX44" fmla="*/ 285845 w 752475"/>
                <a:gd name="connsiteY44" fmla="*/ 563376 h 752475"/>
                <a:gd name="connsiteX45" fmla="*/ 288703 w 752475"/>
                <a:gd name="connsiteY45" fmla="*/ 570138 h 752475"/>
                <a:gd name="connsiteX46" fmla="*/ 288988 w 752475"/>
                <a:gd name="connsiteY46" fmla="*/ 618049 h 752475"/>
                <a:gd name="connsiteX47" fmla="*/ 282130 w 752475"/>
                <a:gd name="connsiteY47" fmla="*/ 626526 h 752475"/>
                <a:gd name="connsiteX48" fmla="*/ 118491 w 752475"/>
                <a:gd name="connsiteY48" fmla="*/ 677199 h 752475"/>
                <a:gd name="connsiteX49" fmla="*/ 26765 w 752475"/>
                <a:gd name="connsiteY49" fmla="*/ 727015 h 752475"/>
                <a:gd name="connsiteX50" fmla="*/ 7144 w 752475"/>
                <a:gd name="connsiteY50" fmla="*/ 745970 h 752475"/>
                <a:gd name="connsiteX51" fmla="*/ 748760 w 752475"/>
                <a:gd name="connsiteY51" fmla="*/ 745970 h 752475"/>
                <a:gd name="connsiteX52" fmla="*/ 748760 w 752475"/>
                <a:gd name="connsiteY52" fmla="*/ 74616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52475" h="752475">
                  <a:moveTo>
                    <a:pt x="748760" y="746160"/>
                  </a:moveTo>
                  <a:cubicBezTo>
                    <a:pt x="746284" y="742827"/>
                    <a:pt x="743426" y="739779"/>
                    <a:pt x="739902" y="737112"/>
                  </a:cubicBezTo>
                  <a:cubicBezTo>
                    <a:pt x="723805" y="724634"/>
                    <a:pt x="707612" y="711870"/>
                    <a:pt x="689801" y="702060"/>
                  </a:cubicBezTo>
                  <a:cubicBezTo>
                    <a:pt x="638080" y="673675"/>
                    <a:pt x="581692" y="656149"/>
                    <a:pt x="524827" y="640147"/>
                  </a:cubicBezTo>
                  <a:cubicBezTo>
                    <a:pt x="505777" y="634813"/>
                    <a:pt x="486537" y="629955"/>
                    <a:pt x="467011" y="624812"/>
                  </a:cubicBezTo>
                  <a:cubicBezTo>
                    <a:pt x="467011" y="607571"/>
                    <a:pt x="467296" y="590617"/>
                    <a:pt x="466820" y="573663"/>
                  </a:cubicBezTo>
                  <a:cubicBezTo>
                    <a:pt x="466630" y="567186"/>
                    <a:pt x="468344" y="563280"/>
                    <a:pt x="474726" y="560328"/>
                  </a:cubicBezTo>
                  <a:cubicBezTo>
                    <a:pt x="495395" y="550707"/>
                    <a:pt x="509873" y="535277"/>
                    <a:pt x="518541" y="514703"/>
                  </a:cubicBezTo>
                  <a:cubicBezTo>
                    <a:pt x="519970" y="511274"/>
                    <a:pt x="521970" y="507940"/>
                    <a:pt x="523208" y="504416"/>
                  </a:cubicBezTo>
                  <a:cubicBezTo>
                    <a:pt x="530733" y="483080"/>
                    <a:pt x="538163" y="461744"/>
                    <a:pt x="545973" y="439646"/>
                  </a:cubicBezTo>
                  <a:cubicBezTo>
                    <a:pt x="556641" y="440598"/>
                    <a:pt x="566261" y="435931"/>
                    <a:pt x="573881" y="427263"/>
                  </a:cubicBezTo>
                  <a:cubicBezTo>
                    <a:pt x="582930" y="416786"/>
                    <a:pt x="587502" y="404499"/>
                    <a:pt x="588455" y="391068"/>
                  </a:cubicBezTo>
                  <a:cubicBezTo>
                    <a:pt x="589883" y="370780"/>
                    <a:pt x="585311" y="352492"/>
                    <a:pt x="569309" y="340109"/>
                  </a:cubicBezTo>
                  <a:cubicBezTo>
                    <a:pt x="571786" y="330489"/>
                    <a:pt x="575405" y="322203"/>
                    <a:pt x="575786" y="313821"/>
                  </a:cubicBezTo>
                  <a:cubicBezTo>
                    <a:pt x="576072" y="305438"/>
                    <a:pt x="573024" y="296961"/>
                    <a:pt x="571405" y="288008"/>
                  </a:cubicBezTo>
                  <a:cubicBezTo>
                    <a:pt x="582549" y="282102"/>
                    <a:pt x="584549" y="271244"/>
                    <a:pt x="583978" y="259623"/>
                  </a:cubicBezTo>
                  <a:cubicBezTo>
                    <a:pt x="583692" y="253718"/>
                    <a:pt x="585788" y="249812"/>
                    <a:pt x="589883" y="245336"/>
                  </a:cubicBezTo>
                  <a:cubicBezTo>
                    <a:pt x="596075" y="238573"/>
                    <a:pt x="601694" y="230762"/>
                    <a:pt x="605504" y="222476"/>
                  </a:cubicBezTo>
                  <a:cubicBezTo>
                    <a:pt x="619125" y="192948"/>
                    <a:pt x="601789" y="152562"/>
                    <a:pt x="579025" y="136751"/>
                  </a:cubicBezTo>
                  <a:cubicBezTo>
                    <a:pt x="573500" y="132845"/>
                    <a:pt x="571214" y="128750"/>
                    <a:pt x="570357" y="122273"/>
                  </a:cubicBezTo>
                  <a:cubicBezTo>
                    <a:pt x="567500" y="98460"/>
                    <a:pt x="556355" y="80744"/>
                    <a:pt x="529590" y="76077"/>
                  </a:cubicBezTo>
                  <a:cubicBezTo>
                    <a:pt x="529400" y="74743"/>
                    <a:pt x="529304" y="73791"/>
                    <a:pt x="529209" y="72838"/>
                  </a:cubicBezTo>
                  <a:cubicBezTo>
                    <a:pt x="527018" y="54455"/>
                    <a:pt x="522446" y="36738"/>
                    <a:pt x="504444" y="26928"/>
                  </a:cubicBezTo>
                  <a:cubicBezTo>
                    <a:pt x="477964" y="12545"/>
                    <a:pt x="449389" y="7211"/>
                    <a:pt x="419195" y="13307"/>
                  </a:cubicBezTo>
                  <a:cubicBezTo>
                    <a:pt x="402812" y="16641"/>
                    <a:pt x="390239" y="25880"/>
                    <a:pt x="380333" y="40358"/>
                  </a:cubicBezTo>
                  <a:cubicBezTo>
                    <a:pt x="379952" y="37786"/>
                    <a:pt x="379762" y="36643"/>
                    <a:pt x="379571" y="35500"/>
                  </a:cubicBezTo>
                  <a:cubicBezTo>
                    <a:pt x="375571" y="14926"/>
                    <a:pt x="361569" y="4829"/>
                    <a:pt x="340138" y="7592"/>
                  </a:cubicBezTo>
                  <a:cubicBezTo>
                    <a:pt x="322517" y="9878"/>
                    <a:pt x="310420" y="19593"/>
                    <a:pt x="303181" y="35024"/>
                  </a:cubicBezTo>
                  <a:cubicBezTo>
                    <a:pt x="300990" y="39691"/>
                    <a:pt x="299561" y="44549"/>
                    <a:pt x="297847" y="48930"/>
                  </a:cubicBezTo>
                  <a:cubicBezTo>
                    <a:pt x="290131" y="45882"/>
                    <a:pt x="282892" y="42358"/>
                    <a:pt x="275368" y="40072"/>
                  </a:cubicBezTo>
                  <a:cubicBezTo>
                    <a:pt x="251555" y="32928"/>
                    <a:pt x="235839" y="41596"/>
                    <a:pt x="229934" y="64742"/>
                  </a:cubicBezTo>
                  <a:cubicBezTo>
                    <a:pt x="228124" y="71886"/>
                    <a:pt x="227267" y="79315"/>
                    <a:pt x="225933" y="86840"/>
                  </a:cubicBezTo>
                  <a:cubicBezTo>
                    <a:pt x="225742" y="86935"/>
                    <a:pt x="225361" y="87221"/>
                    <a:pt x="224790" y="87316"/>
                  </a:cubicBezTo>
                  <a:cubicBezTo>
                    <a:pt x="196120" y="93603"/>
                    <a:pt x="181165" y="111224"/>
                    <a:pt x="178308" y="139037"/>
                  </a:cubicBezTo>
                  <a:cubicBezTo>
                    <a:pt x="178117" y="140942"/>
                    <a:pt x="175736" y="142847"/>
                    <a:pt x="173926" y="144371"/>
                  </a:cubicBezTo>
                  <a:cubicBezTo>
                    <a:pt x="169259" y="148181"/>
                    <a:pt x="162782" y="150943"/>
                    <a:pt x="159734" y="155705"/>
                  </a:cubicBezTo>
                  <a:cubicBezTo>
                    <a:pt x="140970" y="185328"/>
                    <a:pt x="139065" y="219809"/>
                    <a:pt x="167354" y="246383"/>
                  </a:cubicBezTo>
                  <a:cubicBezTo>
                    <a:pt x="170783" y="249622"/>
                    <a:pt x="172402" y="252670"/>
                    <a:pt x="172117" y="257337"/>
                  </a:cubicBezTo>
                  <a:cubicBezTo>
                    <a:pt x="171545" y="269910"/>
                    <a:pt x="172974" y="281817"/>
                    <a:pt x="184594" y="287817"/>
                  </a:cubicBezTo>
                  <a:cubicBezTo>
                    <a:pt x="182880" y="297533"/>
                    <a:pt x="179927" y="306105"/>
                    <a:pt x="180403" y="314487"/>
                  </a:cubicBezTo>
                  <a:cubicBezTo>
                    <a:pt x="180880" y="322869"/>
                    <a:pt x="184690" y="331061"/>
                    <a:pt x="187071" y="339633"/>
                  </a:cubicBezTo>
                  <a:cubicBezTo>
                    <a:pt x="164211" y="357254"/>
                    <a:pt x="163163" y="391449"/>
                    <a:pt x="173546" y="413262"/>
                  </a:cubicBezTo>
                  <a:cubicBezTo>
                    <a:pt x="180880" y="428692"/>
                    <a:pt x="191357" y="440217"/>
                    <a:pt x="211264" y="439455"/>
                  </a:cubicBezTo>
                  <a:cubicBezTo>
                    <a:pt x="215646" y="454124"/>
                    <a:pt x="219075" y="468411"/>
                    <a:pt x="224028" y="482223"/>
                  </a:cubicBezTo>
                  <a:cubicBezTo>
                    <a:pt x="235839" y="515370"/>
                    <a:pt x="249460" y="547469"/>
                    <a:pt x="285845" y="563376"/>
                  </a:cubicBezTo>
                  <a:cubicBezTo>
                    <a:pt x="287560" y="564138"/>
                    <a:pt x="288703" y="567852"/>
                    <a:pt x="288703" y="570138"/>
                  </a:cubicBezTo>
                  <a:cubicBezTo>
                    <a:pt x="288988" y="586140"/>
                    <a:pt x="288607" y="602142"/>
                    <a:pt x="288988" y="618049"/>
                  </a:cubicBezTo>
                  <a:cubicBezTo>
                    <a:pt x="289084" y="623193"/>
                    <a:pt x="287560" y="625193"/>
                    <a:pt x="282130" y="626526"/>
                  </a:cubicBezTo>
                  <a:cubicBezTo>
                    <a:pt x="226504" y="640147"/>
                    <a:pt x="171545" y="655768"/>
                    <a:pt x="118491" y="677199"/>
                  </a:cubicBezTo>
                  <a:cubicBezTo>
                    <a:pt x="85915" y="690344"/>
                    <a:pt x="54197" y="705012"/>
                    <a:pt x="26765" y="727015"/>
                  </a:cubicBezTo>
                  <a:cubicBezTo>
                    <a:pt x="19621" y="732730"/>
                    <a:pt x="12573" y="738731"/>
                    <a:pt x="7144" y="745970"/>
                  </a:cubicBezTo>
                  <a:lnTo>
                    <a:pt x="748760" y="745970"/>
                  </a:lnTo>
                  <a:lnTo>
                    <a:pt x="748760" y="7461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CAB7551-2A79-7F47-B7B2-AA2E49444433}"/>
                </a:ext>
              </a:extLst>
            </p:cNvPr>
            <p:cNvSpPr/>
            <p:nvPr/>
          </p:nvSpPr>
          <p:spPr>
            <a:xfrm>
              <a:off x="16608615" y="7712040"/>
              <a:ext cx="752475" cy="752475"/>
            </a:xfrm>
            <a:custGeom>
              <a:avLst/>
              <a:gdLst>
                <a:gd name="connsiteX0" fmla="*/ 748760 w 752475"/>
                <a:gd name="connsiteY0" fmla="*/ 746160 h 752475"/>
                <a:gd name="connsiteX1" fmla="*/ 739902 w 752475"/>
                <a:gd name="connsiteY1" fmla="*/ 737111 h 752475"/>
                <a:gd name="connsiteX2" fmla="*/ 689801 w 752475"/>
                <a:gd name="connsiteY2" fmla="*/ 702060 h 752475"/>
                <a:gd name="connsiteX3" fmla="*/ 524828 w 752475"/>
                <a:gd name="connsiteY3" fmla="*/ 640147 h 752475"/>
                <a:gd name="connsiteX4" fmla="*/ 467011 w 752475"/>
                <a:gd name="connsiteY4" fmla="*/ 624812 h 752475"/>
                <a:gd name="connsiteX5" fmla="*/ 466820 w 752475"/>
                <a:gd name="connsiteY5" fmla="*/ 573663 h 752475"/>
                <a:gd name="connsiteX6" fmla="*/ 474726 w 752475"/>
                <a:gd name="connsiteY6" fmla="*/ 560327 h 752475"/>
                <a:gd name="connsiteX7" fmla="*/ 518541 w 752475"/>
                <a:gd name="connsiteY7" fmla="*/ 514703 h 752475"/>
                <a:gd name="connsiteX8" fmla="*/ 523208 w 752475"/>
                <a:gd name="connsiteY8" fmla="*/ 504416 h 752475"/>
                <a:gd name="connsiteX9" fmla="*/ 545973 w 752475"/>
                <a:gd name="connsiteY9" fmla="*/ 439646 h 752475"/>
                <a:gd name="connsiteX10" fmla="*/ 573881 w 752475"/>
                <a:gd name="connsiteY10" fmla="*/ 427263 h 752475"/>
                <a:gd name="connsiteX11" fmla="*/ 588455 w 752475"/>
                <a:gd name="connsiteY11" fmla="*/ 391068 h 752475"/>
                <a:gd name="connsiteX12" fmla="*/ 569309 w 752475"/>
                <a:gd name="connsiteY12" fmla="*/ 340110 h 752475"/>
                <a:gd name="connsiteX13" fmla="*/ 575786 w 752475"/>
                <a:gd name="connsiteY13" fmla="*/ 313820 h 752475"/>
                <a:gd name="connsiteX14" fmla="*/ 571405 w 752475"/>
                <a:gd name="connsiteY14" fmla="*/ 288008 h 752475"/>
                <a:gd name="connsiteX15" fmla="*/ 583978 w 752475"/>
                <a:gd name="connsiteY15" fmla="*/ 259623 h 752475"/>
                <a:gd name="connsiteX16" fmla="*/ 589884 w 752475"/>
                <a:gd name="connsiteY16" fmla="*/ 245336 h 752475"/>
                <a:gd name="connsiteX17" fmla="*/ 605504 w 752475"/>
                <a:gd name="connsiteY17" fmla="*/ 222476 h 752475"/>
                <a:gd name="connsiteX18" fmla="*/ 579025 w 752475"/>
                <a:gd name="connsiteY18" fmla="*/ 136751 h 752475"/>
                <a:gd name="connsiteX19" fmla="*/ 570357 w 752475"/>
                <a:gd name="connsiteY19" fmla="*/ 122273 h 752475"/>
                <a:gd name="connsiteX20" fmla="*/ 529590 w 752475"/>
                <a:gd name="connsiteY20" fmla="*/ 76077 h 752475"/>
                <a:gd name="connsiteX21" fmla="*/ 529209 w 752475"/>
                <a:gd name="connsiteY21" fmla="*/ 72838 h 752475"/>
                <a:gd name="connsiteX22" fmla="*/ 504444 w 752475"/>
                <a:gd name="connsiteY22" fmla="*/ 26927 h 752475"/>
                <a:gd name="connsiteX23" fmla="*/ 419195 w 752475"/>
                <a:gd name="connsiteY23" fmla="*/ 13307 h 752475"/>
                <a:gd name="connsiteX24" fmla="*/ 380333 w 752475"/>
                <a:gd name="connsiteY24" fmla="*/ 40358 h 752475"/>
                <a:gd name="connsiteX25" fmla="*/ 379571 w 752475"/>
                <a:gd name="connsiteY25" fmla="*/ 35500 h 752475"/>
                <a:gd name="connsiteX26" fmla="*/ 340138 w 752475"/>
                <a:gd name="connsiteY26" fmla="*/ 7592 h 752475"/>
                <a:gd name="connsiteX27" fmla="*/ 303181 w 752475"/>
                <a:gd name="connsiteY27" fmla="*/ 35024 h 752475"/>
                <a:gd name="connsiteX28" fmla="*/ 297847 w 752475"/>
                <a:gd name="connsiteY28" fmla="*/ 48930 h 752475"/>
                <a:gd name="connsiteX29" fmla="*/ 275368 w 752475"/>
                <a:gd name="connsiteY29" fmla="*/ 40072 h 752475"/>
                <a:gd name="connsiteX30" fmla="*/ 229934 w 752475"/>
                <a:gd name="connsiteY30" fmla="*/ 64742 h 752475"/>
                <a:gd name="connsiteX31" fmla="*/ 225933 w 752475"/>
                <a:gd name="connsiteY31" fmla="*/ 86840 h 752475"/>
                <a:gd name="connsiteX32" fmla="*/ 224790 w 752475"/>
                <a:gd name="connsiteY32" fmla="*/ 87316 h 752475"/>
                <a:gd name="connsiteX33" fmla="*/ 178308 w 752475"/>
                <a:gd name="connsiteY33" fmla="*/ 139037 h 752475"/>
                <a:gd name="connsiteX34" fmla="*/ 173927 w 752475"/>
                <a:gd name="connsiteY34" fmla="*/ 144371 h 752475"/>
                <a:gd name="connsiteX35" fmla="*/ 159734 w 752475"/>
                <a:gd name="connsiteY35" fmla="*/ 155706 h 752475"/>
                <a:gd name="connsiteX36" fmla="*/ 167354 w 752475"/>
                <a:gd name="connsiteY36" fmla="*/ 246384 h 752475"/>
                <a:gd name="connsiteX37" fmla="*/ 172117 w 752475"/>
                <a:gd name="connsiteY37" fmla="*/ 257337 h 752475"/>
                <a:gd name="connsiteX38" fmla="*/ 184595 w 752475"/>
                <a:gd name="connsiteY38" fmla="*/ 287817 h 752475"/>
                <a:gd name="connsiteX39" fmla="*/ 180404 w 752475"/>
                <a:gd name="connsiteY39" fmla="*/ 314487 h 752475"/>
                <a:gd name="connsiteX40" fmla="*/ 187071 w 752475"/>
                <a:gd name="connsiteY40" fmla="*/ 339633 h 752475"/>
                <a:gd name="connsiteX41" fmla="*/ 173546 w 752475"/>
                <a:gd name="connsiteY41" fmla="*/ 413261 h 752475"/>
                <a:gd name="connsiteX42" fmla="*/ 211265 w 752475"/>
                <a:gd name="connsiteY42" fmla="*/ 439455 h 752475"/>
                <a:gd name="connsiteX43" fmla="*/ 224028 w 752475"/>
                <a:gd name="connsiteY43" fmla="*/ 482222 h 752475"/>
                <a:gd name="connsiteX44" fmla="*/ 285845 w 752475"/>
                <a:gd name="connsiteY44" fmla="*/ 563376 h 752475"/>
                <a:gd name="connsiteX45" fmla="*/ 288703 w 752475"/>
                <a:gd name="connsiteY45" fmla="*/ 570139 h 752475"/>
                <a:gd name="connsiteX46" fmla="*/ 288988 w 752475"/>
                <a:gd name="connsiteY46" fmla="*/ 618049 h 752475"/>
                <a:gd name="connsiteX47" fmla="*/ 282131 w 752475"/>
                <a:gd name="connsiteY47" fmla="*/ 626526 h 752475"/>
                <a:gd name="connsiteX48" fmla="*/ 118491 w 752475"/>
                <a:gd name="connsiteY48" fmla="*/ 677199 h 752475"/>
                <a:gd name="connsiteX49" fmla="*/ 26765 w 752475"/>
                <a:gd name="connsiteY49" fmla="*/ 727015 h 752475"/>
                <a:gd name="connsiteX50" fmla="*/ 7144 w 752475"/>
                <a:gd name="connsiteY50" fmla="*/ 745970 h 752475"/>
                <a:gd name="connsiteX51" fmla="*/ 748760 w 752475"/>
                <a:gd name="connsiteY51" fmla="*/ 745970 h 752475"/>
                <a:gd name="connsiteX52" fmla="*/ 748760 w 752475"/>
                <a:gd name="connsiteY52" fmla="*/ 74616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52475" h="752475">
                  <a:moveTo>
                    <a:pt x="748760" y="746160"/>
                  </a:moveTo>
                  <a:cubicBezTo>
                    <a:pt x="746284" y="742827"/>
                    <a:pt x="743426" y="739779"/>
                    <a:pt x="739902" y="737111"/>
                  </a:cubicBezTo>
                  <a:cubicBezTo>
                    <a:pt x="723805" y="724634"/>
                    <a:pt x="707612" y="711871"/>
                    <a:pt x="689801" y="702060"/>
                  </a:cubicBezTo>
                  <a:cubicBezTo>
                    <a:pt x="638080" y="673675"/>
                    <a:pt x="581692" y="656149"/>
                    <a:pt x="524828" y="640147"/>
                  </a:cubicBezTo>
                  <a:cubicBezTo>
                    <a:pt x="505778" y="634813"/>
                    <a:pt x="486537" y="629955"/>
                    <a:pt x="467011" y="624812"/>
                  </a:cubicBezTo>
                  <a:cubicBezTo>
                    <a:pt x="467011" y="607572"/>
                    <a:pt x="467296" y="590617"/>
                    <a:pt x="466820" y="573663"/>
                  </a:cubicBezTo>
                  <a:cubicBezTo>
                    <a:pt x="466630" y="567186"/>
                    <a:pt x="468344" y="563280"/>
                    <a:pt x="474726" y="560327"/>
                  </a:cubicBezTo>
                  <a:cubicBezTo>
                    <a:pt x="495395" y="550707"/>
                    <a:pt x="509873" y="535277"/>
                    <a:pt x="518541" y="514703"/>
                  </a:cubicBezTo>
                  <a:cubicBezTo>
                    <a:pt x="519970" y="511274"/>
                    <a:pt x="521970" y="507940"/>
                    <a:pt x="523208" y="504416"/>
                  </a:cubicBezTo>
                  <a:cubicBezTo>
                    <a:pt x="530733" y="483080"/>
                    <a:pt x="538163" y="461744"/>
                    <a:pt x="545973" y="439646"/>
                  </a:cubicBezTo>
                  <a:cubicBezTo>
                    <a:pt x="556641" y="440598"/>
                    <a:pt x="566261" y="435931"/>
                    <a:pt x="573881" y="427263"/>
                  </a:cubicBezTo>
                  <a:cubicBezTo>
                    <a:pt x="582930" y="416786"/>
                    <a:pt x="587502" y="404499"/>
                    <a:pt x="588455" y="391068"/>
                  </a:cubicBezTo>
                  <a:cubicBezTo>
                    <a:pt x="589884" y="370780"/>
                    <a:pt x="585311" y="352492"/>
                    <a:pt x="569309" y="340110"/>
                  </a:cubicBezTo>
                  <a:cubicBezTo>
                    <a:pt x="571786" y="330489"/>
                    <a:pt x="575405" y="322202"/>
                    <a:pt x="575786" y="313820"/>
                  </a:cubicBezTo>
                  <a:cubicBezTo>
                    <a:pt x="576072" y="305438"/>
                    <a:pt x="573024" y="296962"/>
                    <a:pt x="571405" y="288008"/>
                  </a:cubicBezTo>
                  <a:cubicBezTo>
                    <a:pt x="582549" y="282103"/>
                    <a:pt x="584550" y="271244"/>
                    <a:pt x="583978" y="259623"/>
                  </a:cubicBezTo>
                  <a:cubicBezTo>
                    <a:pt x="583692" y="253718"/>
                    <a:pt x="585788" y="249813"/>
                    <a:pt x="589884" y="245336"/>
                  </a:cubicBezTo>
                  <a:cubicBezTo>
                    <a:pt x="596075" y="238573"/>
                    <a:pt x="601694" y="230763"/>
                    <a:pt x="605504" y="222476"/>
                  </a:cubicBezTo>
                  <a:cubicBezTo>
                    <a:pt x="619125" y="192948"/>
                    <a:pt x="601790" y="152562"/>
                    <a:pt x="579025" y="136751"/>
                  </a:cubicBezTo>
                  <a:cubicBezTo>
                    <a:pt x="573500" y="132845"/>
                    <a:pt x="571214" y="128750"/>
                    <a:pt x="570357" y="122273"/>
                  </a:cubicBezTo>
                  <a:cubicBezTo>
                    <a:pt x="567500" y="98460"/>
                    <a:pt x="556355" y="80744"/>
                    <a:pt x="529590" y="76077"/>
                  </a:cubicBezTo>
                  <a:cubicBezTo>
                    <a:pt x="529400" y="74743"/>
                    <a:pt x="529304" y="73790"/>
                    <a:pt x="529209" y="72838"/>
                  </a:cubicBezTo>
                  <a:cubicBezTo>
                    <a:pt x="527018" y="54455"/>
                    <a:pt x="522446" y="36738"/>
                    <a:pt x="504444" y="26927"/>
                  </a:cubicBezTo>
                  <a:cubicBezTo>
                    <a:pt x="477965" y="12545"/>
                    <a:pt x="449390" y="7211"/>
                    <a:pt x="419195" y="13307"/>
                  </a:cubicBezTo>
                  <a:cubicBezTo>
                    <a:pt x="402812" y="16641"/>
                    <a:pt x="390239" y="25880"/>
                    <a:pt x="380333" y="40358"/>
                  </a:cubicBezTo>
                  <a:cubicBezTo>
                    <a:pt x="379952" y="37786"/>
                    <a:pt x="379762" y="36643"/>
                    <a:pt x="379571" y="35500"/>
                  </a:cubicBezTo>
                  <a:cubicBezTo>
                    <a:pt x="375571" y="14926"/>
                    <a:pt x="361569" y="4830"/>
                    <a:pt x="340138" y="7592"/>
                  </a:cubicBezTo>
                  <a:cubicBezTo>
                    <a:pt x="322517" y="9878"/>
                    <a:pt x="310420" y="19593"/>
                    <a:pt x="303181" y="35024"/>
                  </a:cubicBezTo>
                  <a:cubicBezTo>
                    <a:pt x="300990" y="39691"/>
                    <a:pt x="299561" y="44549"/>
                    <a:pt x="297847" y="48930"/>
                  </a:cubicBezTo>
                  <a:cubicBezTo>
                    <a:pt x="290132" y="45882"/>
                    <a:pt x="282893" y="42358"/>
                    <a:pt x="275368" y="40072"/>
                  </a:cubicBezTo>
                  <a:cubicBezTo>
                    <a:pt x="251555" y="32928"/>
                    <a:pt x="235839" y="41596"/>
                    <a:pt x="229934" y="64742"/>
                  </a:cubicBezTo>
                  <a:cubicBezTo>
                    <a:pt x="228124" y="71886"/>
                    <a:pt x="227267" y="79315"/>
                    <a:pt x="225933" y="86840"/>
                  </a:cubicBezTo>
                  <a:cubicBezTo>
                    <a:pt x="225743" y="86935"/>
                    <a:pt x="225362" y="87221"/>
                    <a:pt x="224790" y="87316"/>
                  </a:cubicBezTo>
                  <a:cubicBezTo>
                    <a:pt x="196120" y="93602"/>
                    <a:pt x="181166" y="111224"/>
                    <a:pt x="178308" y="139037"/>
                  </a:cubicBezTo>
                  <a:cubicBezTo>
                    <a:pt x="178118" y="140942"/>
                    <a:pt x="175736" y="142847"/>
                    <a:pt x="173927" y="144371"/>
                  </a:cubicBezTo>
                  <a:cubicBezTo>
                    <a:pt x="169259" y="148181"/>
                    <a:pt x="162782" y="150943"/>
                    <a:pt x="159734" y="155706"/>
                  </a:cubicBezTo>
                  <a:cubicBezTo>
                    <a:pt x="140970" y="185328"/>
                    <a:pt x="139065" y="219809"/>
                    <a:pt x="167354" y="246384"/>
                  </a:cubicBezTo>
                  <a:cubicBezTo>
                    <a:pt x="170783" y="249622"/>
                    <a:pt x="172307" y="252670"/>
                    <a:pt x="172117" y="257337"/>
                  </a:cubicBezTo>
                  <a:cubicBezTo>
                    <a:pt x="171545" y="269910"/>
                    <a:pt x="172974" y="281817"/>
                    <a:pt x="184595" y="287817"/>
                  </a:cubicBezTo>
                  <a:cubicBezTo>
                    <a:pt x="182880" y="297533"/>
                    <a:pt x="179927" y="306105"/>
                    <a:pt x="180404" y="314487"/>
                  </a:cubicBezTo>
                  <a:cubicBezTo>
                    <a:pt x="180880" y="322869"/>
                    <a:pt x="184690" y="331061"/>
                    <a:pt x="187071" y="339633"/>
                  </a:cubicBezTo>
                  <a:cubicBezTo>
                    <a:pt x="164211" y="357254"/>
                    <a:pt x="163163" y="391449"/>
                    <a:pt x="173546" y="413261"/>
                  </a:cubicBezTo>
                  <a:cubicBezTo>
                    <a:pt x="180880" y="428692"/>
                    <a:pt x="191357" y="440217"/>
                    <a:pt x="211265" y="439455"/>
                  </a:cubicBezTo>
                  <a:cubicBezTo>
                    <a:pt x="215646" y="454124"/>
                    <a:pt x="219075" y="468412"/>
                    <a:pt x="224028" y="482222"/>
                  </a:cubicBezTo>
                  <a:cubicBezTo>
                    <a:pt x="235839" y="515370"/>
                    <a:pt x="249460" y="547469"/>
                    <a:pt x="285845" y="563376"/>
                  </a:cubicBezTo>
                  <a:cubicBezTo>
                    <a:pt x="287560" y="564138"/>
                    <a:pt x="288703" y="567853"/>
                    <a:pt x="288703" y="570139"/>
                  </a:cubicBezTo>
                  <a:cubicBezTo>
                    <a:pt x="288988" y="586140"/>
                    <a:pt x="288608" y="602142"/>
                    <a:pt x="288988" y="618049"/>
                  </a:cubicBezTo>
                  <a:cubicBezTo>
                    <a:pt x="289084" y="623193"/>
                    <a:pt x="287560" y="625193"/>
                    <a:pt x="282131" y="626526"/>
                  </a:cubicBezTo>
                  <a:cubicBezTo>
                    <a:pt x="226504" y="640147"/>
                    <a:pt x="171545" y="655768"/>
                    <a:pt x="118491" y="677199"/>
                  </a:cubicBezTo>
                  <a:cubicBezTo>
                    <a:pt x="85916" y="690344"/>
                    <a:pt x="54197" y="705012"/>
                    <a:pt x="26765" y="727015"/>
                  </a:cubicBezTo>
                  <a:cubicBezTo>
                    <a:pt x="19621" y="732730"/>
                    <a:pt x="12573" y="738731"/>
                    <a:pt x="7144" y="745970"/>
                  </a:cubicBezTo>
                  <a:lnTo>
                    <a:pt x="748760" y="745970"/>
                  </a:lnTo>
                  <a:lnTo>
                    <a:pt x="748760" y="7461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DF6D83-F96A-6540-96CF-3FD6C833EACF}"/>
              </a:ext>
            </a:extLst>
          </p:cNvPr>
          <p:cNvGrpSpPr/>
          <p:nvPr/>
        </p:nvGrpSpPr>
        <p:grpSpPr>
          <a:xfrm>
            <a:off x="7667249" y="1632536"/>
            <a:ext cx="2210637" cy="3807445"/>
            <a:chOff x="14174787" y="2993116"/>
            <a:chExt cx="4423001" cy="761786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282707D-B44E-9947-9200-CF3F6A05CA03}"/>
                </a:ext>
              </a:extLst>
            </p:cNvPr>
            <p:cNvSpPr/>
            <p:nvPr/>
          </p:nvSpPr>
          <p:spPr>
            <a:xfrm>
              <a:off x="17538946" y="6190442"/>
              <a:ext cx="1058842" cy="1230125"/>
            </a:xfrm>
            <a:custGeom>
              <a:avLst/>
              <a:gdLst>
                <a:gd name="connsiteX0" fmla="*/ 641604 w 647700"/>
                <a:gd name="connsiteY0" fmla="*/ 746422 h 752475"/>
                <a:gd name="connsiteX1" fmla="*/ 7144 w 647700"/>
                <a:gd name="connsiteY1" fmla="*/ 746422 h 752475"/>
                <a:gd name="connsiteX2" fmla="*/ 8572 w 647700"/>
                <a:gd name="connsiteY2" fmla="*/ 719085 h 752475"/>
                <a:gd name="connsiteX3" fmla="*/ 20384 w 647700"/>
                <a:gd name="connsiteY3" fmla="*/ 665079 h 752475"/>
                <a:gd name="connsiteX4" fmla="*/ 79438 w 647700"/>
                <a:gd name="connsiteY4" fmla="*/ 591736 h 752475"/>
                <a:gd name="connsiteX5" fmla="*/ 126968 w 647700"/>
                <a:gd name="connsiteY5" fmla="*/ 571829 h 752475"/>
                <a:gd name="connsiteX6" fmla="*/ 216789 w 647700"/>
                <a:gd name="connsiteY6" fmla="*/ 536586 h 752475"/>
                <a:gd name="connsiteX7" fmla="*/ 209836 w 647700"/>
                <a:gd name="connsiteY7" fmla="*/ 526585 h 752475"/>
                <a:gd name="connsiteX8" fmla="*/ 187357 w 647700"/>
                <a:gd name="connsiteY8" fmla="*/ 541730 h 752475"/>
                <a:gd name="connsiteX9" fmla="*/ 162687 w 647700"/>
                <a:gd name="connsiteY9" fmla="*/ 533824 h 752475"/>
                <a:gd name="connsiteX10" fmla="*/ 144304 w 647700"/>
                <a:gd name="connsiteY10" fmla="*/ 542968 h 752475"/>
                <a:gd name="connsiteX11" fmla="*/ 115062 w 647700"/>
                <a:gd name="connsiteY11" fmla="*/ 533919 h 752475"/>
                <a:gd name="connsiteX12" fmla="*/ 109442 w 647700"/>
                <a:gd name="connsiteY12" fmla="*/ 506107 h 752475"/>
                <a:gd name="connsiteX13" fmla="*/ 123539 w 647700"/>
                <a:gd name="connsiteY13" fmla="*/ 484008 h 752475"/>
                <a:gd name="connsiteX14" fmla="*/ 125444 w 647700"/>
                <a:gd name="connsiteY14" fmla="*/ 478389 h 752475"/>
                <a:gd name="connsiteX15" fmla="*/ 131350 w 647700"/>
                <a:gd name="connsiteY15" fmla="*/ 453814 h 752475"/>
                <a:gd name="connsiteX16" fmla="*/ 134112 w 647700"/>
                <a:gd name="connsiteY16" fmla="*/ 449433 h 752475"/>
                <a:gd name="connsiteX17" fmla="*/ 126206 w 647700"/>
                <a:gd name="connsiteY17" fmla="*/ 395331 h 752475"/>
                <a:gd name="connsiteX18" fmla="*/ 121729 w 647700"/>
                <a:gd name="connsiteY18" fmla="*/ 338752 h 752475"/>
                <a:gd name="connsiteX19" fmla="*/ 109442 w 647700"/>
                <a:gd name="connsiteY19" fmla="*/ 292842 h 752475"/>
                <a:gd name="connsiteX20" fmla="*/ 125825 w 647700"/>
                <a:gd name="connsiteY20" fmla="*/ 260266 h 752475"/>
                <a:gd name="connsiteX21" fmla="*/ 130588 w 647700"/>
                <a:gd name="connsiteY21" fmla="*/ 205498 h 752475"/>
                <a:gd name="connsiteX22" fmla="*/ 130493 w 647700"/>
                <a:gd name="connsiteY22" fmla="*/ 204545 h 752475"/>
                <a:gd name="connsiteX23" fmla="*/ 120872 w 647700"/>
                <a:gd name="connsiteY23" fmla="*/ 177018 h 752475"/>
                <a:gd name="connsiteX24" fmla="*/ 149924 w 647700"/>
                <a:gd name="connsiteY24" fmla="*/ 141490 h 752475"/>
                <a:gd name="connsiteX25" fmla="*/ 152400 w 647700"/>
                <a:gd name="connsiteY25" fmla="*/ 140727 h 752475"/>
                <a:gd name="connsiteX26" fmla="*/ 160115 w 647700"/>
                <a:gd name="connsiteY26" fmla="*/ 132631 h 752475"/>
                <a:gd name="connsiteX27" fmla="*/ 198406 w 647700"/>
                <a:gd name="connsiteY27" fmla="*/ 94341 h 752475"/>
                <a:gd name="connsiteX28" fmla="*/ 216313 w 647700"/>
                <a:gd name="connsiteY28" fmla="*/ 93007 h 752475"/>
                <a:gd name="connsiteX29" fmla="*/ 217646 w 647700"/>
                <a:gd name="connsiteY29" fmla="*/ 75576 h 752475"/>
                <a:gd name="connsiteX30" fmla="*/ 248698 w 647700"/>
                <a:gd name="connsiteY30" fmla="*/ 37286 h 752475"/>
                <a:gd name="connsiteX31" fmla="*/ 325850 w 647700"/>
                <a:gd name="connsiteY31" fmla="*/ 8901 h 752475"/>
                <a:gd name="connsiteX32" fmla="*/ 444341 w 647700"/>
                <a:gd name="connsiteY32" fmla="*/ 40239 h 752475"/>
                <a:gd name="connsiteX33" fmla="*/ 450628 w 647700"/>
                <a:gd name="connsiteY33" fmla="*/ 42430 h 752475"/>
                <a:gd name="connsiteX34" fmla="*/ 472345 w 647700"/>
                <a:gd name="connsiteY34" fmla="*/ 47859 h 752475"/>
                <a:gd name="connsiteX35" fmla="*/ 489966 w 647700"/>
                <a:gd name="connsiteY35" fmla="*/ 76053 h 752475"/>
                <a:gd name="connsiteX36" fmla="*/ 489966 w 647700"/>
                <a:gd name="connsiteY36" fmla="*/ 78815 h 752475"/>
                <a:gd name="connsiteX37" fmla="*/ 505968 w 647700"/>
                <a:gd name="connsiteY37" fmla="*/ 89959 h 752475"/>
                <a:gd name="connsiteX38" fmla="*/ 512445 w 647700"/>
                <a:gd name="connsiteY38" fmla="*/ 120153 h 752475"/>
                <a:gd name="connsiteX39" fmla="*/ 517112 w 647700"/>
                <a:gd name="connsiteY39" fmla="*/ 127964 h 752475"/>
                <a:gd name="connsiteX40" fmla="*/ 538639 w 647700"/>
                <a:gd name="connsiteY40" fmla="*/ 147395 h 752475"/>
                <a:gd name="connsiteX41" fmla="*/ 542544 w 647700"/>
                <a:gd name="connsiteY41" fmla="*/ 164064 h 752475"/>
                <a:gd name="connsiteX42" fmla="*/ 546163 w 647700"/>
                <a:gd name="connsiteY42" fmla="*/ 171589 h 752475"/>
                <a:gd name="connsiteX43" fmla="*/ 551783 w 647700"/>
                <a:gd name="connsiteY43" fmla="*/ 196258 h 752475"/>
                <a:gd name="connsiteX44" fmla="*/ 547973 w 647700"/>
                <a:gd name="connsiteY44" fmla="*/ 211403 h 752475"/>
                <a:gd name="connsiteX45" fmla="*/ 549307 w 647700"/>
                <a:gd name="connsiteY45" fmla="*/ 216356 h 752475"/>
                <a:gd name="connsiteX46" fmla="*/ 558927 w 647700"/>
                <a:gd name="connsiteY46" fmla="*/ 243121 h 752475"/>
                <a:gd name="connsiteX47" fmla="*/ 560546 w 647700"/>
                <a:gd name="connsiteY47" fmla="*/ 249408 h 752475"/>
                <a:gd name="connsiteX48" fmla="*/ 565595 w 647700"/>
                <a:gd name="connsiteY48" fmla="*/ 265029 h 752475"/>
                <a:gd name="connsiteX49" fmla="*/ 566452 w 647700"/>
                <a:gd name="connsiteY49" fmla="*/ 298938 h 752475"/>
                <a:gd name="connsiteX50" fmla="*/ 563880 w 647700"/>
                <a:gd name="connsiteY50" fmla="*/ 332085 h 752475"/>
                <a:gd name="connsiteX51" fmla="*/ 565213 w 647700"/>
                <a:gd name="connsiteY51" fmla="*/ 336276 h 752475"/>
                <a:gd name="connsiteX52" fmla="*/ 570547 w 647700"/>
                <a:gd name="connsiteY52" fmla="*/ 347706 h 752475"/>
                <a:gd name="connsiteX53" fmla="*/ 568547 w 647700"/>
                <a:gd name="connsiteY53" fmla="*/ 372185 h 752475"/>
                <a:gd name="connsiteX54" fmla="*/ 569405 w 647700"/>
                <a:gd name="connsiteY54" fmla="*/ 377138 h 752475"/>
                <a:gd name="connsiteX55" fmla="*/ 574738 w 647700"/>
                <a:gd name="connsiteY55" fmla="*/ 406665 h 752475"/>
                <a:gd name="connsiteX56" fmla="*/ 571119 w 647700"/>
                <a:gd name="connsiteY56" fmla="*/ 422953 h 752475"/>
                <a:gd name="connsiteX57" fmla="*/ 571500 w 647700"/>
                <a:gd name="connsiteY57" fmla="*/ 428001 h 752475"/>
                <a:gd name="connsiteX58" fmla="*/ 575215 w 647700"/>
                <a:gd name="connsiteY58" fmla="*/ 464673 h 752475"/>
                <a:gd name="connsiteX59" fmla="*/ 568452 w 647700"/>
                <a:gd name="connsiteY59" fmla="*/ 477722 h 752475"/>
                <a:gd name="connsiteX60" fmla="*/ 576739 w 647700"/>
                <a:gd name="connsiteY60" fmla="*/ 518394 h 752475"/>
                <a:gd name="connsiteX61" fmla="*/ 533210 w 647700"/>
                <a:gd name="connsiteY61" fmla="*/ 524394 h 752475"/>
                <a:gd name="connsiteX62" fmla="*/ 523304 w 647700"/>
                <a:gd name="connsiteY62" fmla="*/ 542778 h 752475"/>
                <a:gd name="connsiteX63" fmla="*/ 503968 w 647700"/>
                <a:gd name="connsiteY63" fmla="*/ 552017 h 752475"/>
                <a:gd name="connsiteX64" fmla="*/ 481203 w 647700"/>
                <a:gd name="connsiteY64" fmla="*/ 544207 h 752475"/>
                <a:gd name="connsiteX65" fmla="*/ 471583 w 647700"/>
                <a:gd name="connsiteY65" fmla="*/ 523061 h 752475"/>
                <a:gd name="connsiteX66" fmla="*/ 431387 w 647700"/>
                <a:gd name="connsiteY66" fmla="*/ 514869 h 752475"/>
                <a:gd name="connsiteX67" fmla="*/ 411575 w 647700"/>
                <a:gd name="connsiteY67" fmla="*/ 530014 h 752475"/>
                <a:gd name="connsiteX68" fmla="*/ 478441 w 647700"/>
                <a:gd name="connsiteY68" fmla="*/ 555160 h 752475"/>
                <a:gd name="connsiteX69" fmla="*/ 548640 w 647700"/>
                <a:gd name="connsiteY69" fmla="*/ 582402 h 752475"/>
                <a:gd name="connsiteX70" fmla="*/ 596932 w 647700"/>
                <a:gd name="connsiteY70" fmla="*/ 613358 h 752475"/>
                <a:gd name="connsiteX71" fmla="*/ 630079 w 647700"/>
                <a:gd name="connsiteY71" fmla="*/ 669746 h 752475"/>
                <a:gd name="connsiteX72" fmla="*/ 641604 w 647700"/>
                <a:gd name="connsiteY72" fmla="*/ 746422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47700" h="752475">
                  <a:moveTo>
                    <a:pt x="641604" y="746422"/>
                  </a:moveTo>
                  <a:cubicBezTo>
                    <a:pt x="429863" y="746422"/>
                    <a:pt x="218885" y="746422"/>
                    <a:pt x="7144" y="746422"/>
                  </a:cubicBezTo>
                  <a:cubicBezTo>
                    <a:pt x="7620" y="737183"/>
                    <a:pt x="7620" y="728039"/>
                    <a:pt x="8572" y="719085"/>
                  </a:cubicBezTo>
                  <a:cubicBezTo>
                    <a:pt x="10573" y="700702"/>
                    <a:pt x="13906" y="682605"/>
                    <a:pt x="20384" y="665079"/>
                  </a:cubicBezTo>
                  <a:cubicBezTo>
                    <a:pt x="31813" y="634408"/>
                    <a:pt x="49625" y="608119"/>
                    <a:pt x="79438" y="591736"/>
                  </a:cubicBezTo>
                  <a:cubicBezTo>
                    <a:pt x="94393" y="583545"/>
                    <a:pt x="110966" y="578211"/>
                    <a:pt x="126968" y="571829"/>
                  </a:cubicBezTo>
                  <a:cubicBezTo>
                    <a:pt x="156781" y="560018"/>
                    <a:pt x="186690" y="548398"/>
                    <a:pt x="216789" y="536586"/>
                  </a:cubicBezTo>
                  <a:cubicBezTo>
                    <a:pt x="214503" y="533253"/>
                    <a:pt x="212217" y="530109"/>
                    <a:pt x="209836" y="526585"/>
                  </a:cubicBezTo>
                  <a:cubicBezTo>
                    <a:pt x="204978" y="535253"/>
                    <a:pt x="197263" y="540301"/>
                    <a:pt x="187357" y="541730"/>
                  </a:cubicBezTo>
                  <a:cubicBezTo>
                    <a:pt x="177355" y="543159"/>
                    <a:pt x="168878" y="539730"/>
                    <a:pt x="162687" y="533824"/>
                  </a:cubicBezTo>
                  <a:cubicBezTo>
                    <a:pt x="156305" y="537063"/>
                    <a:pt x="150590" y="541063"/>
                    <a:pt x="144304" y="542968"/>
                  </a:cubicBezTo>
                  <a:cubicBezTo>
                    <a:pt x="132779" y="546397"/>
                    <a:pt x="122872" y="542492"/>
                    <a:pt x="115062" y="533919"/>
                  </a:cubicBezTo>
                  <a:cubicBezTo>
                    <a:pt x="107633" y="525823"/>
                    <a:pt x="105918" y="516298"/>
                    <a:pt x="109442" y="506107"/>
                  </a:cubicBezTo>
                  <a:cubicBezTo>
                    <a:pt x="112300" y="497629"/>
                    <a:pt x="116777" y="490200"/>
                    <a:pt x="123539" y="484008"/>
                  </a:cubicBezTo>
                  <a:cubicBezTo>
                    <a:pt x="124873" y="482770"/>
                    <a:pt x="125635" y="480198"/>
                    <a:pt x="125444" y="478389"/>
                  </a:cubicBezTo>
                  <a:cubicBezTo>
                    <a:pt x="124492" y="469531"/>
                    <a:pt x="126968" y="461434"/>
                    <a:pt x="131350" y="453814"/>
                  </a:cubicBezTo>
                  <a:cubicBezTo>
                    <a:pt x="132207" y="452290"/>
                    <a:pt x="133255" y="450861"/>
                    <a:pt x="134112" y="449433"/>
                  </a:cubicBezTo>
                  <a:cubicBezTo>
                    <a:pt x="115062" y="437622"/>
                    <a:pt x="114205" y="415905"/>
                    <a:pt x="126206" y="395331"/>
                  </a:cubicBezTo>
                  <a:cubicBezTo>
                    <a:pt x="106394" y="383139"/>
                    <a:pt x="108966" y="357898"/>
                    <a:pt x="121729" y="338752"/>
                  </a:cubicBezTo>
                  <a:cubicBezTo>
                    <a:pt x="106299" y="326274"/>
                    <a:pt x="105728" y="309891"/>
                    <a:pt x="109442" y="292842"/>
                  </a:cubicBezTo>
                  <a:cubicBezTo>
                    <a:pt x="112014" y="280745"/>
                    <a:pt x="117538" y="269791"/>
                    <a:pt x="125825" y="260266"/>
                  </a:cubicBezTo>
                  <a:cubicBezTo>
                    <a:pt x="106109" y="243693"/>
                    <a:pt x="108013" y="222166"/>
                    <a:pt x="130588" y="205498"/>
                  </a:cubicBezTo>
                  <a:cubicBezTo>
                    <a:pt x="130588" y="205212"/>
                    <a:pt x="130683" y="204640"/>
                    <a:pt x="130493" y="204545"/>
                  </a:cubicBezTo>
                  <a:cubicBezTo>
                    <a:pt x="119539" y="197877"/>
                    <a:pt x="117824" y="188067"/>
                    <a:pt x="120872" y="177018"/>
                  </a:cubicBezTo>
                  <a:cubicBezTo>
                    <a:pt x="125254" y="161206"/>
                    <a:pt x="133445" y="148157"/>
                    <a:pt x="149924" y="141490"/>
                  </a:cubicBezTo>
                  <a:cubicBezTo>
                    <a:pt x="150781" y="141204"/>
                    <a:pt x="151638" y="140537"/>
                    <a:pt x="152400" y="140727"/>
                  </a:cubicBezTo>
                  <a:cubicBezTo>
                    <a:pt x="159353" y="141871"/>
                    <a:pt x="160306" y="138346"/>
                    <a:pt x="160115" y="132631"/>
                  </a:cubicBezTo>
                  <a:cubicBezTo>
                    <a:pt x="159449" y="108247"/>
                    <a:pt x="177927" y="97008"/>
                    <a:pt x="198406" y="94341"/>
                  </a:cubicBezTo>
                  <a:cubicBezTo>
                    <a:pt x="204311" y="93579"/>
                    <a:pt x="210312" y="93388"/>
                    <a:pt x="216313" y="93007"/>
                  </a:cubicBezTo>
                  <a:cubicBezTo>
                    <a:pt x="216694" y="87292"/>
                    <a:pt x="216218" y="81196"/>
                    <a:pt x="217646" y="75576"/>
                  </a:cubicBezTo>
                  <a:cubicBezTo>
                    <a:pt x="221837" y="58336"/>
                    <a:pt x="234125" y="46811"/>
                    <a:pt x="248698" y="37286"/>
                  </a:cubicBezTo>
                  <a:cubicBezTo>
                    <a:pt x="272034" y="21951"/>
                    <a:pt x="298037" y="13188"/>
                    <a:pt x="325850" y="8901"/>
                  </a:cubicBezTo>
                  <a:cubicBezTo>
                    <a:pt x="370237" y="2139"/>
                    <a:pt x="408908" y="15378"/>
                    <a:pt x="444341" y="40239"/>
                  </a:cubicBezTo>
                  <a:cubicBezTo>
                    <a:pt x="446056" y="41477"/>
                    <a:pt x="448437" y="41953"/>
                    <a:pt x="450628" y="42430"/>
                  </a:cubicBezTo>
                  <a:cubicBezTo>
                    <a:pt x="457962" y="44144"/>
                    <a:pt x="466344" y="44144"/>
                    <a:pt x="472345" y="47859"/>
                  </a:cubicBezTo>
                  <a:cubicBezTo>
                    <a:pt x="482441" y="54050"/>
                    <a:pt x="488347" y="64147"/>
                    <a:pt x="489966" y="76053"/>
                  </a:cubicBezTo>
                  <a:cubicBezTo>
                    <a:pt x="490156" y="77291"/>
                    <a:pt x="489966" y="78529"/>
                    <a:pt x="489966" y="78815"/>
                  </a:cubicBezTo>
                  <a:cubicBezTo>
                    <a:pt x="495776" y="82720"/>
                    <a:pt x="501777" y="85578"/>
                    <a:pt x="505968" y="89959"/>
                  </a:cubicBezTo>
                  <a:cubicBezTo>
                    <a:pt x="514064" y="98436"/>
                    <a:pt x="514826" y="109390"/>
                    <a:pt x="512445" y="120153"/>
                  </a:cubicBezTo>
                  <a:cubicBezTo>
                    <a:pt x="511302" y="125106"/>
                    <a:pt x="513588" y="126916"/>
                    <a:pt x="517112" y="127964"/>
                  </a:cubicBezTo>
                  <a:cubicBezTo>
                    <a:pt x="527495" y="131202"/>
                    <a:pt x="534448" y="138251"/>
                    <a:pt x="538639" y="147395"/>
                  </a:cubicBezTo>
                  <a:cubicBezTo>
                    <a:pt x="541020" y="152539"/>
                    <a:pt x="541020" y="158539"/>
                    <a:pt x="542544" y="164064"/>
                  </a:cubicBezTo>
                  <a:cubicBezTo>
                    <a:pt x="543211" y="166731"/>
                    <a:pt x="544259" y="169683"/>
                    <a:pt x="546163" y="171589"/>
                  </a:cubicBezTo>
                  <a:cubicBezTo>
                    <a:pt x="553593" y="178732"/>
                    <a:pt x="552831" y="187590"/>
                    <a:pt x="551783" y="196258"/>
                  </a:cubicBezTo>
                  <a:cubicBezTo>
                    <a:pt x="551212" y="201402"/>
                    <a:pt x="549021" y="206259"/>
                    <a:pt x="547973" y="211403"/>
                  </a:cubicBezTo>
                  <a:cubicBezTo>
                    <a:pt x="547688" y="212927"/>
                    <a:pt x="548164" y="215499"/>
                    <a:pt x="549307" y="216356"/>
                  </a:cubicBezTo>
                  <a:cubicBezTo>
                    <a:pt x="558355" y="223405"/>
                    <a:pt x="560451" y="232453"/>
                    <a:pt x="558927" y="243121"/>
                  </a:cubicBezTo>
                  <a:cubicBezTo>
                    <a:pt x="558641" y="245122"/>
                    <a:pt x="559213" y="247789"/>
                    <a:pt x="560546" y="249408"/>
                  </a:cubicBezTo>
                  <a:cubicBezTo>
                    <a:pt x="564166" y="254170"/>
                    <a:pt x="565880" y="259218"/>
                    <a:pt x="565595" y="265029"/>
                  </a:cubicBezTo>
                  <a:cubicBezTo>
                    <a:pt x="564928" y="276364"/>
                    <a:pt x="563689" y="287603"/>
                    <a:pt x="566452" y="298938"/>
                  </a:cubicBezTo>
                  <a:cubicBezTo>
                    <a:pt x="569214" y="310177"/>
                    <a:pt x="566642" y="321131"/>
                    <a:pt x="563880" y="332085"/>
                  </a:cubicBezTo>
                  <a:cubicBezTo>
                    <a:pt x="563594" y="333323"/>
                    <a:pt x="564547" y="334942"/>
                    <a:pt x="565213" y="336276"/>
                  </a:cubicBezTo>
                  <a:cubicBezTo>
                    <a:pt x="567023" y="340086"/>
                    <a:pt x="570452" y="343896"/>
                    <a:pt x="570547" y="347706"/>
                  </a:cubicBezTo>
                  <a:cubicBezTo>
                    <a:pt x="570738" y="355802"/>
                    <a:pt x="569214" y="363993"/>
                    <a:pt x="568547" y="372185"/>
                  </a:cubicBezTo>
                  <a:cubicBezTo>
                    <a:pt x="568452" y="373804"/>
                    <a:pt x="568452" y="376090"/>
                    <a:pt x="569405" y="377138"/>
                  </a:cubicBezTo>
                  <a:cubicBezTo>
                    <a:pt x="577120" y="385996"/>
                    <a:pt x="575977" y="396474"/>
                    <a:pt x="574738" y="406665"/>
                  </a:cubicBezTo>
                  <a:cubicBezTo>
                    <a:pt x="574072" y="412190"/>
                    <a:pt x="572262" y="417524"/>
                    <a:pt x="571119" y="422953"/>
                  </a:cubicBezTo>
                  <a:cubicBezTo>
                    <a:pt x="570833" y="424573"/>
                    <a:pt x="570547" y="427049"/>
                    <a:pt x="571500" y="428001"/>
                  </a:cubicBezTo>
                  <a:cubicBezTo>
                    <a:pt x="582739" y="439336"/>
                    <a:pt x="579787" y="452005"/>
                    <a:pt x="575215" y="464673"/>
                  </a:cubicBezTo>
                  <a:cubicBezTo>
                    <a:pt x="573500" y="469245"/>
                    <a:pt x="570738" y="473340"/>
                    <a:pt x="568452" y="477722"/>
                  </a:cubicBezTo>
                  <a:cubicBezTo>
                    <a:pt x="582739" y="487533"/>
                    <a:pt x="586359" y="504678"/>
                    <a:pt x="576739" y="518394"/>
                  </a:cubicBezTo>
                  <a:cubicBezTo>
                    <a:pt x="566833" y="532396"/>
                    <a:pt x="550259" y="534396"/>
                    <a:pt x="533210" y="524394"/>
                  </a:cubicBezTo>
                  <a:cubicBezTo>
                    <a:pt x="529971" y="530491"/>
                    <a:pt x="527495" y="537253"/>
                    <a:pt x="523304" y="542778"/>
                  </a:cubicBezTo>
                  <a:cubicBezTo>
                    <a:pt x="518827" y="548683"/>
                    <a:pt x="511778" y="551541"/>
                    <a:pt x="503968" y="552017"/>
                  </a:cubicBezTo>
                  <a:cubicBezTo>
                    <a:pt x="495205" y="552589"/>
                    <a:pt x="487680" y="550017"/>
                    <a:pt x="481203" y="544207"/>
                  </a:cubicBezTo>
                  <a:cubicBezTo>
                    <a:pt x="474821" y="538491"/>
                    <a:pt x="472535" y="531157"/>
                    <a:pt x="471583" y="523061"/>
                  </a:cubicBezTo>
                  <a:cubicBezTo>
                    <a:pt x="456724" y="529443"/>
                    <a:pt x="442531" y="528490"/>
                    <a:pt x="431387" y="514869"/>
                  </a:cubicBezTo>
                  <a:cubicBezTo>
                    <a:pt x="424815" y="519918"/>
                    <a:pt x="418147" y="524966"/>
                    <a:pt x="411575" y="530014"/>
                  </a:cubicBezTo>
                  <a:cubicBezTo>
                    <a:pt x="433292" y="538110"/>
                    <a:pt x="455867" y="546492"/>
                    <a:pt x="478441" y="555160"/>
                  </a:cubicBezTo>
                  <a:cubicBezTo>
                    <a:pt x="501872" y="564114"/>
                    <a:pt x="525018" y="573924"/>
                    <a:pt x="548640" y="582402"/>
                  </a:cubicBezTo>
                  <a:cubicBezTo>
                    <a:pt x="567404" y="589165"/>
                    <a:pt x="583406" y="599356"/>
                    <a:pt x="596932" y="613358"/>
                  </a:cubicBezTo>
                  <a:cubicBezTo>
                    <a:pt x="612648" y="629646"/>
                    <a:pt x="622935" y="648791"/>
                    <a:pt x="630079" y="669746"/>
                  </a:cubicBezTo>
                  <a:cubicBezTo>
                    <a:pt x="638461" y="694321"/>
                    <a:pt x="640937" y="719943"/>
                    <a:pt x="641604" y="746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724AE0C-808C-624C-8FD3-05D6AA1675C9}"/>
                </a:ext>
              </a:extLst>
            </p:cNvPr>
            <p:cNvSpPr/>
            <p:nvPr/>
          </p:nvSpPr>
          <p:spPr>
            <a:xfrm>
              <a:off x="14187556" y="2993116"/>
              <a:ext cx="1198982" cy="1230125"/>
            </a:xfrm>
            <a:custGeom>
              <a:avLst/>
              <a:gdLst>
                <a:gd name="connsiteX0" fmla="*/ 553879 w 733425"/>
                <a:gd name="connsiteY0" fmla="*/ 383100 h 752475"/>
                <a:gd name="connsiteX1" fmla="*/ 543592 w 733425"/>
                <a:gd name="connsiteY1" fmla="*/ 320425 h 752475"/>
                <a:gd name="connsiteX2" fmla="*/ 523399 w 733425"/>
                <a:gd name="connsiteY2" fmla="*/ 278896 h 752475"/>
                <a:gd name="connsiteX3" fmla="*/ 517303 w 733425"/>
                <a:gd name="connsiteY3" fmla="*/ 291374 h 752475"/>
                <a:gd name="connsiteX4" fmla="*/ 446342 w 733425"/>
                <a:gd name="connsiteY4" fmla="*/ 368336 h 752475"/>
                <a:gd name="connsiteX5" fmla="*/ 443103 w 733425"/>
                <a:gd name="connsiteY5" fmla="*/ 374051 h 752475"/>
                <a:gd name="connsiteX6" fmla="*/ 442817 w 733425"/>
                <a:gd name="connsiteY6" fmla="*/ 399197 h 752475"/>
                <a:gd name="connsiteX7" fmla="*/ 448151 w 733425"/>
                <a:gd name="connsiteY7" fmla="*/ 405388 h 752475"/>
                <a:gd name="connsiteX8" fmla="*/ 590455 w 733425"/>
                <a:gd name="connsiteY8" fmla="*/ 450251 h 752475"/>
                <a:gd name="connsiteX9" fmla="*/ 643319 w 733425"/>
                <a:gd name="connsiteY9" fmla="*/ 477397 h 752475"/>
                <a:gd name="connsiteX10" fmla="*/ 685705 w 733425"/>
                <a:gd name="connsiteY10" fmla="*/ 529784 h 752475"/>
                <a:gd name="connsiteX11" fmla="*/ 719519 w 733425"/>
                <a:gd name="connsiteY11" fmla="*/ 659610 h 752475"/>
                <a:gd name="connsiteX12" fmla="*/ 733234 w 733425"/>
                <a:gd name="connsiteY12" fmla="*/ 739906 h 752475"/>
                <a:gd name="connsiteX13" fmla="*/ 733806 w 733425"/>
                <a:gd name="connsiteY13" fmla="*/ 745907 h 752475"/>
                <a:gd name="connsiteX14" fmla="*/ 7144 w 733425"/>
                <a:gd name="connsiteY14" fmla="*/ 745907 h 752475"/>
                <a:gd name="connsiteX15" fmla="*/ 14002 w 733425"/>
                <a:gd name="connsiteY15" fmla="*/ 712474 h 752475"/>
                <a:gd name="connsiteX16" fmla="*/ 62198 w 733425"/>
                <a:gd name="connsiteY16" fmla="*/ 514068 h 752475"/>
                <a:gd name="connsiteX17" fmla="*/ 77915 w 733425"/>
                <a:gd name="connsiteY17" fmla="*/ 492446 h 752475"/>
                <a:gd name="connsiteX18" fmla="*/ 138875 w 733425"/>
                <a:gd name="connsiteY18" fmla="*/ 455109 h 752475"/>
                <a:gd name="connsiteX19" fmla="*/ 271558 w 733425"/>
                <a:gd name="connsiteY19" fmla="*/ 410627 h 752475"/>
                <a:gd name="connsiteX20" fmla="*/ 293751 w 733425"/>
                <a:gd name="connsiteY20" fmla="*/ 405197 h 752475"/>
                <a:gd name="connsiteX21" fmla="*/ 298228 w 733425"/>
                <a:gd name="connsiteY21" fmla="*/ 399863 h 752475"/>
                <a:gd name="connsiteX22" fmla="*/ 298037 w 733425"/>
                <a:gd name="connsiteY22" fmla="*/ 373193 h 752475"/>
                <a:gd name="connsiteX23" fmla="*/ 295370 w 733425"/>
                <a:gd name="connsiteY23" fmla="*/ 368145 h 752475"/>
                <a:gd name="connsiteX24" fmla="*/ 219837 w 733425"/>
                <a:gd name="connsiteY24" fmla="*/ 281182 h 752475"/>
                <a:gd name="connsiteX25" fmla="*/ 218218 w 733425"/>
                <a:gd name="connsiteY25" fmla="*/ 278705 h 752475"/>
                <a:gd name="connsiteX26" fmla="*/ 205359 w 733425"/>
                <a:gd name="connsiteY26" fmla="*/ 304709 h 752475"/>
                <a:gd name="connsiteX27" fmla="*/ 186976 w 733425"/>
                <a:gd name="connsiteY27" fmla="*/ 351953 h 752475"/>
                <a:gd name="connsiteX28" fmla="*/ 186785 w 733425"/>
                <a:gd name="connsiteY28" fmla="*/ 383195 h 752475"/>
                <a:gd name="connsiteX29" fmla="*/ 178594 w 733425"/>
                <a:gd name="connsiteY29" fmla="*/ 370526 h 752475"/>
                <a:gd name="connsiteX30" fmla="*/ 169259 w 733425"/>
                <a:gd name="connsiteY30" fmla="*/ 319663 h 752475"/>
                <a:gd name="connsiteX31" fmla="*/ 183737 w 733425"/>
                <a:gd name="connsiteY31" fmla="*/ 247749 h 752475"/>
                <a:gd name="connsiteX32" fmla="*/ 185928 w 733425"/>
                <a:gd name="connsiteY32" fmla="*/ 221746 h 752475"/>
                <a:gd name="connsiteX33" fmla="*/ 205835 w 733425"/>
                <a:gd name="connsiteY33" fmla="*/ 126020 h 752475"/>
                <a:gd name="connsiteX34" fmla="*/ 219170 w 733425"/>
                <a:gd name="connsiteY34" fmla="*/ 95921 h 752475"/>
                <a:gd name="connsiteX35" fmla="*/ 329375 w 733425"/>
                <a:gd name="connsiteY35" fmla="*/ 10672 h 752475"/>
                <a:gd name="connsiteX36" fmla="*/ 432149 w 733425"/>
                <a:gd name="connsiteY36" fmla="*/ 16006 h 752475"/>
                <a:gd name="connsiteX37" fmla="*/ 524542 w 733425"/>
                <a:gd name="connsiteY37" fmla="*/ 106208 h 752475"/>
                <a:gd name="connsiteX38" fmla="*/ 529876 w 733425"/>
                <a:gd name="connsiteY38" fmla="*/ 116399 h 752475"/>
                <a:gd name="connsiteX39" fmla="*/ 555403 w 733425"/>
                <a:gd name="connsiteY39" fmla="*/ 186218 h 752475"/>
                <a:gd name="connsiteX40" fmla="*/ 553688 w 733425"/>
                <a:gd name="connsiteY40" fmla="*/ 235652 h 752475"/>
                <a:gd name="connsiteX41" fmla="*/ 554069 w 733425"/>
                <a:gd name="connsiteY41" fmla="*/ 239653 h 752475"/>
                <a:gd name="connsiteX42" fmla="*/ 570357 w 733425"/>
                <a:gd name="connsiteY42" fmla="*/ 300422 h 752475"/>
                <a:gd name="connsiteX43" fmla="*/ 571595 w 733425"/>
                <a:gd name="connsiteY43" fmla="*/ 337379 h 752475"/>
                <a:gd name="connsiteX44" fmla="*/ 556927 w 733425"/>
                <a:gd name="connsiteY44" fmla="*/ 379861 h 752475"/>
                <a:gd name="connsiteX45" fmla="*/ 553879 w 733425"/>
                <a:gd name="connsiteY45" fmla="*/ 3831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33425" h="752475">
                  <a:moveTo>
                    <a:pt x="553879" y="383100"/>
                  </a:moveTo>
                  <a:cubicBezTo>
                    <a:pt x="558356" y="359954"/>
                    <a:pt x="553498" y="339856"/>
                    <a:pt x="543592" y="320425"/>
                  </a:cubicBezTo>
                  <a:cubicBezTo>
                    <a:pt x="536734" y="306995"/>
                    <a:pt x="530447" y="293374"/>
                    <a:pt x="523399" y="278896"/>
                  </a:cubicBezTo>
                  <a:cubicBezTo>
                    <a:pt x="521018" y="283754"/>
                    <a:pt x="519208" y="287564"/>
                    <a:pt x="517303" y="291374"/>
                  </a:cubicBezTo>
                  <a:cubicBezTo>
                    <a:pt x="501301" y="323473"/>
                    <a:pt x="478250" y="349571"/>
                    <a:pt x="446342" y="368336"/>
                  </a:cubicBezTo>
                  <a:cubicBezTo>
                    <a:pt x="444627" y="369384"/>
                    <a:pt x="443198" y="372050"/>
                    <a:pt x="443103" y="374051"/>
                  </a:cubicBezTo>
                  <a:cubicBezTo>
                    <a:pt x="442722" y="382433"/>
                    <a:pt x="443198" y="390815"/>
                    <a:pt x="442817" y="399197"/>
                  </a:cubicBezTo>
                  <a:cubicBezTo>
                    <a:pt x="442627" y="403197"/>
                    <a:pt x="444341" y="404435"/>
                    <a:pt x="448151" y="405388"/>
                  </a:cubicBezTo>
                  <a:cubicBezTo>
                    <a:pt x="496634" y="417199"/>
                    <a:pt x="544735" y="430439"/>
                    <a:pt x="590455" y="450251"/>
                  </a:cubicBezTo>
                  <a:cubicBezTo>
                    <a:pt x="608648" y="458061"/>
                    <a:pt x="626174" y="467491"/>
                    <a:pt x="643319" y="477397"/>
                  </a:cubicBezTo>
                  <a:cubicBezTo>
                    <a:pt x="664274" y="489494"/>
                    <a:pt x="678180" y="506829"/>
                    <a:pt x="685705" y="529784"/>
                  </a:cubicBezTo>
                  <a:cubicBezTo>
                    <a:pt x="699516" y="572456"/>
                    <a:pt x="711327" y="615605"/>
                    <a:pt x="719519" y="659610"/>
                  </a:cubicBezTo>
                  <a:cubicBezTo>
                    <a:pt x="724472" y="686280"/>
                    <a:pt x="728758" y="713141"/>
                    <a:pt x="733234" y="739906"/>
                  </a:cubicBezTo>
                  <a:cubicBezTo>
                    <a:pt x="733520" y="741811"/>
                    <a:pt x="733616" y="743621"/>
                    <a:pt x="733806" y="745907"/>
                  </a:cubicBezTo>
                  <a:cubicBezTo>
                    <a:pt x="491490" y="745907"/>
                    <a:pt x="249650" y="745907"/>
                    <a:pt x="7144" y="745907"/>
                  </a:cubicBezTo>
                  <a:cubicBezTo>
                    <a:pt x="9430" y="734572"/>
                    <a:pt x="11621" y="723523"/>
                    <a:pt x="14002" y="712474"/>
                  </a:cubicBezTo>
                  <a:cubicBezTo>
                    <a:pt x="28004" y="645894"/>
                    <a:pt x="43244" y="579505"/>
                    <a:pt x="62198" y="514068"/>
                  </a:cubicBezTo>
                  <a:cubicBezTo>
                    <a:pt x="64770" y="505115"/>
                    <a:pt x="71247" y="498542"/>
                    <a:pt x="77915" y="492446"/>
                  </a:cubicBezTo>
                  <a:cubicBezTo>
                    <a:pt x="95631" y="476159"/>
                    <a:pt x="116872" y="465014"/>
                    <a:pt x="138875" y="455109"/>
                  </a:cubicBezTo>
                  <a:cubicBezTo>
                    <a:pt x="181451" y="435868"/>
                    <a:pt x="226314" y="422533"/>
                    <a:pt x="271558" y="410627"/>
                  </a:cubicBezTo>
                  <a:cubicBezTo>
                    <a:pt x="278892" y="408722"/>
                    <a:pt x="286322" y="406912"/>
                    <a:pt x="293751" y="405197"/>
                  </a:cubicBezTo>
                  <a:cubicBezTo>
                    <a:pt x="296799" y="404531"/>
                    <a:pt x="298323" y="403292"/>
                    <a:pt x="298228" y="399863"/>
                  </a:cubicBezTo>
                  <a:cubicBezTo>
                    <a:pt x="297942" y="391005"/>
                    <a:pt x="298323" y="382052"/>
                    <a:pt x="298037" y="373193"/>
                  </a:cubicBezTo>
                  <a:cubicBezTo>
                    <a:pt x="297942" y="371479"/>
                    <a:pt x="296799" y="369002"/>
                    <a:pt x="295370" y="368145"/>
                  </a:cubicBezTo>
                  <a:cubicBezTo>
                    <a:pt x="259937" y="347285"/>
                    <a:pt x="235649" y="317567"/>
                    <a:pt x="219837" y="281182"/>
                  </a:cubicBezTo>
                  <a:cubicBezTo>
                    <a:pt x="219551" y="280515"/>
                    <a:pt x="219075" y="280039"/>
                    <a:pt x="218218" y="278705"/>
                  </a:cubicBezTo>
                  <a:cubicBezTo>
                    <a:pt x="213741" y="287659"/>
                    <a:pt x="209360" y="296041"/>
                    <a:pt x="205359" y="304709"/>
                  </a:cubicBezTo>
                  <a:cubicBezTo>
                    <a:pt x="198215" y="320044"/>
                    <a:pt x="188881" y="334808"/>
                    <a:pt x="186976" y="351953"/>
                  </a:cubicBezTo>
                  <a:cubicBezTo>
                    <a:pt x="185928" y="361763"/>
                    <a:pt x="186785" y="371669"/>
                    <a:pt x="186785" y="383195"/>
                  </a:cubicBezTo>
                  <a:cubicBezTo>
                    <a:pt x="183547" y="378242"/>
                    <a:pt x="180689" y="374527"/>
                    <a:pt x="178594" y="370526"/>
                  </a:cubicBezTo>
                  <a:cubicBezTo>
                    <a:pt x="170212" y="354429"/>
                    <a:pt x="168783" y="337189"/>
                    <a:pt x="169259" y="319663"/>
                  </a:cubicBezTo>
                  <a:cubicBezTo>
                    <a:pt x="169926" y="294898"/>
                    <a:pt x="174784" y="270800"/>
                    <a:pt x="183737" y="247749"/>
                  </a:cubicBezTo>
                  <a:cubicBezTo>
                    <a:pt x="187262" y="238605"/>
                    <a:pt x="186881" y="230509"/>
                    <a:pt x="185928" y="221746"/>
                  </a:cubicBezTo>
                  <a:cubicBezTo>
                    <a:pt x="182309" y="187932"/>
                    <a:pt x="188404" y="155738"/>
                    <a:pt x="205835" y="126020"/>
                  </a:cubicBezTo>
                  <a:cubicBezTo>
                    <a:pt x="211550" y="116304"/>
                    <a:pt x="215075" y="106112"/>
                    <a:pt x="219170" y="95921"/>
                  </a:cubicBezTo>
                  <a:cubicBezTo>
                    <a:pt x="238601" y="47153"/>
                    <a:pt x="275939" y="19244"/>
                    <a:pt x="329375" y="10672"/>
                  </a:cubicBezTo>
                  <a:cubicBezTo>
                    <a:pt x="363950" y="5147"/>
                    <a:pt x="398526" y="5528"/>
                    <a:pt x="432149" y="16006"/>
                  </a:cubicBezTo>
                  <a:cubicBezTo>
                    <a:pt x="479203" y="30674"/>
                    <a:pt x="508159" y="62678"/>
                    <a:pt x="524542" y="106208"/>
                  </a:cubicBezTo>
                  <a:cubicBezTo>
                    <a:pt x="525875" y="109732"/>
                    <a:pt x="527685" y="113161"/>
                    <a:pt x="529876" y="116399"/>
                  </a:cubicBezTo>
                  <a:cubicBezTo>
                    <a:pt x="544259" y="137736"/>
                    <a:pt x="552450" y="161072"/>
                    <a:pt x="555403" y="186218"/>
                  </a:cubicBezTo>
                  <a:cubicBezTo>
                    <a:pt x="557308" y="202791"/>
                    <a:pt x="556641" y="219269"/>
                    <a:pt x="553688" y="235652"/>
                  </a:cubicBezTo>
                  <a:cubicBezTo>
                    <a:pt x="553498" y="236891"/>
                    <a:pt x="553498" y="238510"/>
                    <a:pt x="554069" y="239653"/>
                  </a:cubicBezTo>
                  <a:cubicBezTo>
                    <a:pt x="563975" y="258798"/>
                    <a:pt x="567595" y="279658"/>
                    <a:pt x="570357" y="300422"/>
                  </a:cubicBezTo>
                  <a:cubicBezTo>
                    <a:pt x="571976" y="312615"/>
                    <a:pt x="572072" y="325092"/>
                    <a:pt x="571595" y="337379"/>
                  </a:cubicBezTo>
                  <a:cubicBezTo>
                    <a:pt x="570929" y="352715"/>
                    <a:pt x="566547" y="367193"/>
                    <a:pt x="556927" y="379861"/>
                  </a:cubicBezTo>
                  <a:cubicBezTo>
                    <a:pt x="556355" y="380623"/>
                    <a:pt x="555689" y="381194"/>
                    <a:pt x="553879" y="383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229015A-E5B3-494B-BA90-CD35C095F035}"/>
                </a:ext>
              </a:extLst>
            </p:cNvPr>
            <p:cNvSpPr/>
            <p:nvPr/>
          </p:nvSpPr>
          <p:spPr>
            <a:xfrm>
              <a:off x="15813500" y="7768975"/>
              <a:ext cx="1183411" cy="1245696"/>
            </a:xfrm>
            <a:custGeom>
              <a:avLst/>
              <a:gdLst>
                <a:gd name="connsiteX0" fmla="*/ 723043 w 723900"/>
                <a:gd name="connsiteY0" fmla="*/ 759041 h 762000"/>
                <a:gd name="connsiteX1" fmla="*/ 711518 w 723900"/>
                <a:gd name="connsiteY1" fmla="*/ 695890 h 762000"/>
                <a:gd name="connsiteX2" fmla="*/ 639699 w 723900"/>
                <a:gd name="connsiteY2" fmla="*/ 611784 h 762000"/>
                <a:gd name="connsiteX3" fmla="*/ 599408 w 723900"/>
                <a:gd name="connsiteY3" fmla="*/ 596640 h 762000"/>
                <a:gd name="connsiteX4" fmla="*/ 570833 w 723900"/>
                <a:gd name="connsiteY4" fmla="*/ 586353 h 762000"/>
                <a:gd name="connsiteX5" fmla="*/ 575501 w 723900"/>
                <a:gd name="connsiteY5" fmla="*/ 583019 h 762000"/>
                <a:gd name="connsiteX6" fmla="*/ 571310 w 723900"/>
                <a:gd name="connsiteY6" fmla="*/ 581495 h 762000"/>
                <a:gd name="connsiteX7" fmla="*/ 461296 w 723900"/>
                <a:gd name="connsiteY7" fmla="*/ 542061 h 762000"/>
                <a:gd name="connsiteX8" fmla="*/ 454152 w 723900"/>
                <a:gd name="connsiteY8" fmla="*/ 535013 h 762000"/>
                <a:gd name="connsiteX9" fmla="*/ 446532 w 723900"/>
                <a:gd name="connsiteY9" fmla="*/ 509105 h 762000"/>
                <a:gd name="connsiteX10" fmla="*/ 448818 w 723900"/>
                <a:gd name="connsiteY10" fmla="*/ 502342 h 762000"/>
                <a:gd name="connsiteX11" fmla="*/ 461010 w 723900"/>
                <a:gd name="connsiteY11" fmla="*/ 491960 h 762000"/>
                <a:gd name="connsiteX12" fmla="*/ 525018 w 723900"/>
                <a:gd name="connsiteY12" fmla="*/ 392614 h 762000"/>
                <a:gd name="connsiteX13" fmla="*/ 528352 w 723900"/>
                <a:gd name="connsiteY13" fmla="*/ 389947 h 762000"/>
                <a:gd name="connsiteX14" fmla="*/ 542925 w 723900"/>
                <a:gd name="connsiteY14" fmla="*/ 380517 h 762000"/>
                <a:gd name="connsiteX15" fmla="*/ 552545 w 723900"/>
                <a:gd name="connsiteY15" fmla="*/ 360515 h 762000"/>
                <a:gd name="connsiteX16" fmla="*/ 559784 w 723900"/>
                <a:gd name="connsiteY16" fmla="*/ 328606 h 762000"/>
                <a:gd name="connsiteX17" fmla="*/ 542639 w 723900"/>
                <a:gd name="connsiteY17" fmla="*/ 304222 h 762000"/>
                <a:gd name="connsiteX18" fmla="*/ 543020 w 723900"/>
                <a:gd name="connsiteY18" fmla="*/ 299174 h 762000"/>
                <a:gd name="connsiteX19" fmla="*/ 550355 w 723900"/>
                <a:gd name="connsiteY19" fmla="*/ 233927 h 762000"/>
                <a:gd name="connsiteX20" fmla="*/ 541782 w 723900"/>
                <a:gd name="connsiteY20" fmla="*/ 138868 h 762000"/>
                <a:gd name="connsiteX21" fmla="*/ 472154 w 723900"/>
                <a:gd name="connsiteY21" fmla="*/ 42189 h 762000"/>
                <a:gd name="connsiteX22" fmla="*/ 372713 w 723900"/>
                <a:gd name="connsiteY22" fmla="*/ 8280 h 762000"/>
                <a:gd name="connsiteX23" fmla="*/ 312896 w 723900"/>
                <a:gd name="connsiteY23" fmla="*/ 9614 h 762000"/>
                <a:gd name="connsiteX24" fmla="*/ 235934 w 723900"/>
                <a:gd name="connsiteY24" fmla="*/ 31140 h 762000"/>
                <a:gd name="connsiteX25" fmla="*/ 191357 w 723900"/>
                <a:gd name="connsiteY25" fmla="*/ 68859 h 762000"/>
                <a:gd name="connsiteX26" fmla="*/ 184213 w 723900"/>
                <a:gd name="connsiteY26" fmla="*/ 93243 h 762000"/>
                <a:gd name="connsiteX27" fmla="*/ 189071 w 723900"/>
                <a:gd name="connsiteY27" fmla="*/ 88862 h 762000"/>
                <a:gd name="connsiteX28" fmla="*/ 211360 w 723900"/>
                <a:gd name="connsiteY28" fmla="*/ 75051 h 762000"/>
                <a:gd name="connsiteX29" fmla="*/ 233553 w 723900"/>
                <a:gd name="connsiteY29" fmla="*/ 77622 h 762000"/>
                <a:gd name="connsiteX30" fmla="*/ 225838 w 723900"/>
                <a:gd name="connsiteY30" fmla="*/ 80956 h 762000"/>
                <a:gd name="connsiteX31" fmla="*/ 217932 w 723900"/>
                <a:gd name="connsiteY31" fmla="*/ 84957 h 762000"/>
                <a:gd name="connsiteX32" fmla="*/ 170498 w 723900"/>
                <a:gd name="connsiteY32" fmla="*/ 151060 h 762000"/>
                <a:gd name="connsiteX33" fmla="*/ 165163 w 723900"/>
                <a:gd name="connsiteY33" fmla="*/ 217164 h 762000"/>
                <a:gd name="connsiteX34" fmla="*/ 173736 w 723900"/>
                <a:gd name="connsiteY34" fmla="*/ 275076 h 762000"/>
                <a:gd name="connsiteX35" fmla="*/ 181166 w 723900"/>
                <a:gd name="connsiteY35" fmla="*/ 304794 h 762000"/>
                <a:gd name="connsiteX36" fmla="*/ 168212 w 723900"/>
                <a:gd name="connsiteY36" fmla="*/ 316128 h 762000"/>
                <a:gd name="connsiteX37" fmla="*/ 165925 w 723900"/>
                <a:gd name="connsiteY37" fmla="*/ 342798 h 762000"/>
                <a:gd name="connsiteX38" fmla="*/ 184499 w 723900"/>
                <a:gd name="connsiteY38" fmla="*/ 384994 h 762000"/>
                <a:gd name="connsiteX39" fmla="*/ 203263 w 723900"/>
                <a:gd name="connsiteY39" fmla="*/ 385851 h 762000"/>
                <a:gd name="connsiteX40" fmla="*/ 204121 w 723900"/>
                <a:gd name="connsiteY40" fmla="*/ 387661 h 762000"/>
                <a:gd name="connsiteX41" fmla="*/ 250412 w 723900"/>
                <a:gd name="connsiteY41" fmla="*/ 470433 h 762000"/>
                <a:gd name="connsiteX42" fmla="*/ 282416 w 723900"/>
                <a:gd name="connsiteY42" fmla="*/ 500342 h 762000"/>
                <a:gd name="connsiteX43" fmla="*/ 285083 w 723900"/>
                <a:gd name="connsiteY43" fmla="*/ 504628 h 762000"/>
                <a:gd name="connsiteX44" fmla="*/ 275177 w 723900"/>
                <a:gd name="connsiteY44" fmla="*/ 538823 h 762000"/>
                <a:gd name="connsiteX45" fmla="*/ 151543 w 723900"/>
                <a:gd name="connsiteY45" fmla="*/ 582828 h 762000"/>
                <a:gd name="connsiteX46" fmla="*/ 156972 w 723900"/>
                <a:gd name="connsiteY46" fmla="*/ 587019 h 762000"/>
                <a:gd name="connsiteX47" fmla="*/ 105918 w 723900"/>
                <a:gd name="connsiteY47" fmla="*/ 605212 h 762000"/>
                <a:gd name="connsiteX48" fmla="*/ 22670 w 723900"/>
                <a:gd name="connsiteY48" fmla="*/ 685889 h 762000"/>
                <a:gd name="connsiteX49" fmla="*/ 7144 w 723900"/>
                <a:gd name="connsiteY49" fmla="*/ 758945 h 762000"/>
                <a:gd name="connsiteX50" fmla="*/ 723043 w 723900"/>
                <a:gd name="connsiteY50" fmla="*/ 759041 h 762000"/>
                <a:gd name="connsiteX51" fmla="*/ 723043 w 723900"/>
                <a:gd name="connsiteY51" fmla="*/ 75904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23900" h="762000">
                  <a:moveTo>
                    <a:pt x="723043" y="759041"/>
                  </a:moveTo>
                  <a:cubicBezTo>
                    <a:pt x="722376" y="737514"/>
                    <a:pt x="718757" y="716464"/>
                    <a:pt x="711518" y="695890"/>
                  </a:cubicBezTo>
                  <a:cubicBezTo>
                    <a:pt x="698659" y="659314"/>
                    <a:pt x="676180" y="629786"/>
                    <a:pt x="639699" y="611784"/>
                  </a:cubicBezTo>
                  <a:cubicBezTo>
                    <a:pt x="626936" y="605498"/>
                    <a:pt x="612838" y="601593"/>
                    <a:pt x="599408" y="596640"/>
                  </a:cubicBezTo>
                  <a:cubicBezTo>
                    <a:pt x="590074" y="593211"/>
                    <a:pt x="580739" y="589877"/>
                    <a:pt x="570833" y="586353"/>
                  </a:cubicBezTo>
                  <a:cubicBezTo>
                    <a:pt x="572738" y="584924"/>
                    <a:pt x="573977" y="584067"/>
                    <a:pt x="575501" y="583019"/>
                  </a:cubicBezTo>
                  <a:cubicBezTo>
                    <a:pt x="573881" y="582447"/>
                    <a:pt x="572643" y="581876"/>
                    <a:pt x="571310" y="581495"/>
                  </a:cubicBezTo>
                  <a:cubicBezTo>
                    <a:pt x="534638" y="568350"/>
                    <a:pt x="497967" y="555206"/>
                    <a:pt x="461296" y="542061"/>
                  </a:cubicBezTo>
                  <a:cubicBezTo>
                    <a:pt x="457581" y="540728"/>
                    <a:pt x="455200" y="538918"/>
                    <a:pt x="454152" y="535013"/>
                  </a:cubicBezTo>
                  <a:cubicBezTo>
                    <a:pt x="451866" y="526345"/>
                    <a:pt x="449390" y="517582"/>
                    <a:pt x="446532" y="509105"/>
                  </a:cubicBezTo>
                  <a:cubicBezTo>
                    <a:pt x="445389" y="505866"/>
                    <a:pt x="446437" y="504247"/>
                    <a:pt x="448818" y="502342"/>
                  </a:cubicBezTo>
                  <a:cubicBezTo>
                    <a:pt x="453009" y="499008"/>
                    <a:pt x="457200" y="495675"/>
                    <a:pt x="461010" y="491960"/>
                  </a:cubicBezTo>
                  <a:cubicBezTo>
                    <a:pt x="490919" y="463861"/>
                    <a:pt x="515207" y="432524"/>
                    <a:pt x="525018" y="392614"/>
                  </a:cubicBezTo>
                  <a:cubicBezTo>
                    <a:pt x="525304" y="391471"/>
                    <a:pt x="527304" y="389852"/>
                    <a:pt x="528352" y="389947"/>
                  </a:cubicBezTo>
                  <a:cubicBezTo>
                    <a:pt x="536448" y="391185"/>
                    <a:pt x="540163" y="386804"/>
                    <a:pt x="542925" y="380517"/>
                  </a:cubicBezTo>
                  <a:cubicBezTo>
                    <a:pt x="545878" y="373754"/>
                    <a:pt x="548926" y="366992"/>
                    <a:pt x="552545" y="360515"/>
                  </a:cubicBezTo>
                  <a:cubicBezTo>
                    <a:pt x="558070" y="350514"/>
                    <a:pt x="560451" y="339941"/>
                    <a:pt x="559784" y="328606"/>
                  </a:cubicBezTo>
                  <a:cubicBezTo>
                    <a:pt x="559118" y="315366"/>
                    <a:pt x="553593" y="307365"/>
                    <a:pt x="542639" y="304222"/>
                  </a:cubicBezTo>
                  <a:cubicBezTo>
                    <a:pt x="542735" y="302508"/>
                    <a:pt x="542830" y="300888"/>
                    <a:pt x="543020" y="299174"/>
                  </a:cubicBezTo>
                  <a:cubicBezTo>
                    <a:pt x="545497" y="277457"/>
                    <a:pt x="548450" y="255740"/>
                    <a:pt x="550355" y="233927"/>
                  </a:cubicBezTo>
                  <a:cubicBezTo>
                    <a:pt x="553117" y="201828"/>
                    <a:pt x="549688" y="170110"/>
                    <a:pt x="541782" y="138868"/>
                  </a:cubicBezTo>
                  <a:cubicBezTo>
                    <a:pt x="531495" y="98196"/>
                    <a:pt x="509111" y="65430"/>
                    <a:pt x="472154" y="42189"/>
                  </a:cubicBezTo>
                  <a:cubicBezTo>
                    <a:pt x="441865" y="23139"/>
                    <a:pt x="408908" y="11519"/>
                    <a:pt x="372713" y="8280"/>
                  </a:cubicBezTo>
                  <a:cubicBezTo>
                    <a:pt x="352711" y="6470"/>
                    <a:pt x="332708" y="6756"/>
                    <a:pt x="312896" y="9614"/>
                  </a:cubicBezTo>
                  <a:cubicBezTo>
                    <a:pt x="286226" y="13424"/>
                    <a:pt x="260413" y="20472"/>
                    <a:pt x="235934" y="31140"/>
                  </a:cubicBezTo>
                  <a:cubicBezTo>
                    <a:pt x="217265" y="39236"/>
                    <a:pt x="202025" y="51810"/>
                    <a:pt x="191357" y="68859"/>
                  </a:cubicBezTo>
                  <a:cubicBezTo>
                    <a:pt x="186881" y="76003"/>
                    <a:pt x="184404" y="83814"/>
                    <a:pt x="184213" y="93243"/>
                  </a:cubicBezTo>
                  <a:cubicBezTo>
                    <a:pt x="186404" y="91243"/>
                    <a:pt x="187547" y="89814"/>
                    <a:pt x="189071" y="88862"/>
                  </a:cubicBezTo>
                  <a:cubicBezTo>
                    <a:pt x="196406" y="84099"/>
                    <a:pt x="203549" y="78956"/>
                    <a:pt x="211360" y="75051"/>
                  </a:cubicBezTo>
                  <a:cubicBezTo>
                    <a:pt x="218789" y="71336"/>
                    <a:pt x="226504" y="72288"/>
                    <a:pt x="233553" y="77622"/>
                  </a:cubicBezTo>
                  <a:cubicBezTo>
                    <a:pt x="230791" y="78765"/>
                    <a:pt x="228314" y="79813"/>
                    <a:pt x="225838" y="80956"/>
                  </a:cubicBezTo>
                  <a:cubicBezTo>
                    <a:pt x="223171" y="82194"/>
                    <a:pt x="220504" y="83433"/>
                    <a:pt x="217932" y="84957"/>
                  </a:cubicBezTo>
                  <a:cubicBezTo>
                    <a:pt x="192215" y="100482"/>
                    <a:pt x="177927" y="123628"/>
                    <a:pt x="170498" y="151060"/>
                  </a:cubicBezTo>
                  <a:cubicBezTo>
                    <a:pt x="164592" y="172777"/>
                    <a:pt x="162306" y="194875"/>
                    <a:pt x="165163" y="217164"/>
                  </a:cubicBezTo>
                  <a:cubicBezTo>
                    <a:pt x="167640" y="236499"/>
                    <a:pt x="170402" y="255835"/>
                    <a:pt x="173736" y="275076"/>
                  </a:cubicBezTo>
                  <a:cubicBezTo>
                    <a:pt x="175450" y="284982"/>
                    <a:pt x="178594" y="294697"/>
                    <a:pt x="181166" y="304794"/>
                  </a:cubicBezTo>
                  <a:cubicBezTo>
                    <a:pt x="173927" y="305841"/>
                    <a:pt x="170498" y="310413"/>
                    <a:pt x="168212" y="316128"/>
                  </a:cubicBezTo>
                  <a:cubicBezTo>
                    <a:pt x="164783" y="324796"/>
                    <a:pt x="164306" y="333750"/>
                    <a:pt x="165925" y="342798"/>
                  </a:cubicBezTo>
                  <a:cubicBezTo>
                    <a:pt x="168783" y="358134"/>
                    <a:pt x="178308" y="370992"/>
                    <a:pt x="184499" y="384994"/>
                  </a:cubicBezTo>
                  <a:cubicBezTo>
                    <a:pt x="187642" y="392043"/>
                    <a:pt x="197644" y="392043"/>
                    <a:pt x="203263" y="385851"/>
                  </a:cubicBezTo>
                  <a:cubicBezTo>
                    <a:pt x="203549" y="386518"/>
                    <a:pt x="204025" y="387090"/>
                    <a:pt x="204121" y="387661"/>
                  </a:cubicBezTo>
                  <a:cubicBezTo>
                    <a:pt x="210312" y="419951"/>
                    <a:pt x="228029" y="446526"/>
                    <a:pt x="250412" y="470433"/>
                  </a:cubicBezTo>
                  <a:cubicBezTo>
                    <a:pt x="260318" y="481006"/>
                    <a:pt x="271748" y="490341"/>
                    <a:pt x="282416" y="500342"/>
                  </a:cubicBezTo>
                  <a:cubicBezTo>
                    <a:pt x="283655" y="501485"/>
                    <a:pt x="285369" y="503485"/>
                    <a:pt x="285083" y="504628"/>
                  </a:cubicBezTo>
                  <a:cubicBezTo>
                    <a:pt x="281750" y="516820"/>
                    <a:pt x="278130" y="528917"/>
                    <a:pt x="275177" y="538823"/>
                  </a:cubicBezTo>
                  <a:cubicBezTo>
                    <a:pt x="232505" y="553396"/>
                    <a:pt x="192405" y="568445"/>
                    <a:pt x="151543" y="582828"/>
                  </a:cubicBezTo>
                  <a:cubicBezTo>
                    <a:pt x="153543" y="584352"/>
                    <a:pt x="154972" y="585400"/>
                    <a:pt x="156972" y="587019"/>
                  </a:cubicBezTo>
                  <a:cubicBezTo>
                    <a:pt x="139446" y="593211"/>
                    <a:pt x="122682" y="599116"/>
                    <a:pt x="105918" y="605212"/>
                  </a:cubicBezTo>
                  <a:cubicBezTo>
                    <a:pt x="65246" y="619881"/>
                    <a:pt x="38862" y="648170"/>
                    <a:pt x="22670" y="685889"/>
                  </a:cubicBezTo>
                  <a:cubicBezTo>
                    <a:pt x="12573" y="709320"/>
                    <a:pt x="8763" y="733895"/>
                    <a:pt x="7144" y="758945"/>
                  </a:cubicBezTo>
                  <a:lnTo>
                    <a:pt x="723043" y="759041"/>
                  </a:lnTo>
                  <a:lnTo>
                    <a:pt x="723043" y="7590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DD2D758-7AD8-AD46-9140-E6D3C625D3DE}"/>
                </a:ext>
              </a:extLst>
            </p:cNvPr>
            <p:cNvSpPr/>
            <p:nvPr/>
          </p:nvSpPr>
          <p:spPr>
            <a:xfrm>
              <a:off x="14174787" y="9365286"/>
              <a:ext cx="1230125" cy="1245696"/>
            </a:xfrm>
            <a:custGeom>
              <a:avLst/>
              <a:gdLst>
                <a:gd name="connsiteX0" fmla="*/ 749236 w 752475"/>
                <a:gd name="connsiteY0" fmla="*/ 735830 h 762000"/>
                <a:gd name="connsiteX1" fmla="*/ 671132 w 752475"/>
                <a:gd name="connsiteY1" fmla="*/ 714494 h 762000"/>
                <a:gd name="connsiteX2" fmla="*/ 553784 w 752475"/>
                <a:gd name="connsiteY2" fmla="*/ 676774 h 762000"/>
                <a:gd name="connsiteX3" fmla="*/ 495681 w 752475"/>
                <a:gd name="connsiteY3" fmla="*/ 635341 h 762000"/>
                <a:gd name="connsiteX4" fmla="*/ 484727 w 752475"/>
                <a:gd name="connsiteY4" fmla="*/ 599908 h 762000"/>
                <a:gd name="connsiteX5" fmla="*/ 556546 w 752475"/>
                <a:gd name="connsiteY5" fmla="*/ 607909 h 762000"/>
                <a:gd name="connsiteX6" fmla="*/ 664178 w 752475"/>
                <a:gd name="connsiteY6" fmla="*/ 598384 h 762000"/>
                <a:gd name="connsiteX7" fmla="*/ 701135 w 752475"/>
                <a:gd name="connsiteY7" fmla="*/ 579905 h 762000"/>
                <a:gd name="connsiteX8" fmla="*/ 659321 w 752475"/>
                <a:gd name="connsiteY8" fmla="*/ 534185 h 762000"/>
                <a:gd name="connsiteX9" fmla="*/ 619316 w 752475"/>
                <a:gd name="connsiteY9" fmla="*/ 421600 h 762000"/>
                <a:gd name="connsiteX10" fmla="*/ 603314 w 752475"/>
                <a:gd name="connsiteY10" fmla="*/ 308919 h 762000"/>
                <a:gd name="connsiteX11" fmla="*/ 600837 w 752475"/>
                <a:gd name="connsiteY11" fmla="*/ 261103 h 762000"/>
                <a:gd name="connsiteX12" fmla="*/ 623983 w 752475"/>
                <a:gd name="connsiteY12" fmla="*/ 267771 h 762000"/>
                <a:gd name="connsiteX13" fmla="*/ 616458 w 752475"/>
                <a:gd name="connsiteY13" fmla="*/ 247578 h 762000"/>
                <a:gd name="connsiteX14" fmla="*/ 606838 w 752475"/>
                <a:gd name="connsiteY14" fmla="*/ 180045 h 762000"/>
                <a:gd name="connsiteX15" fmla="*/ 577215 w 752475"/>
                <a:gd name="connsiteY15" fmla="*/ 98702 h 762000"/>
                <a:gd name="connsiteX16" fmla="*/ 489014 w 752475"/>
                <a:gd name="connsiteY16" fmla="*/ 26693 h 762000"/>
                <a:gd name="connsiteX17" fmla="*/ 292322 w 752475"/>
                <a:gd name="connsiteY17" fmla="*/ 42886 h 762000"/>
                <a:gd name="connsiteX18" fmla="*/ 273463 w 752475"/>
                <a:gd name="connsiteY18" fmla="*/ 51649 h 762000"/>
                <a:gd name="connsiteX19" fmla="*/ 196691 w 752475"/>
                <a:gd name="connsiteY19" fmla="*/ 102512 h 762000"/>
                <a:gd name="connsiteX20" fmla="*/ 138303 w 752475"/>
                <a:gd name="connsiteY20" fmla="*/ 300822 h 762000"/>
                <a:gd name="connsiteX21" fmla="*/ 137731 w 752475"/>
                <a:gd name="connsiteY21" fmla="*/ 415122 h 762000"/>
                <a:gd name="connsiteX22" fmla="*/ 91535 w 752475"/>
                <a:gd name="connsiteY22" fmla="*/ 561998 h 762000"/>
                <a:gd name="connsiteX23" fmla="*/ 84106 w 752475"/>
                <a:gd name="connsiteY23" fmla="*/ 575143 h 762000"/>
                <a:gd name="connsiteX24" fmla="*/ 108109 w 752475"/>
                <a:gd name="connsiteY24" fmla="*/ 570094 h 762000"/>
                <a:gd name="connsiteX25" fmla="*/ 68771 w 752475"/>
                <a:gd name="connsiteY25" fmla="*/ 629149 h 762000"/>
                <a:gd name="connsiteX26" fmla="*/ 129445 w 752475"/>
                <a:gd name="connsiteY26" fmla="*/ 633150 h 762000"/>
                <a:gd name="connsiteX27" fmla="*/ 275844 w 752475"/>
                <a:gd name="connsiteY27" fmla="*/ 600670 h 762000"/>
                <a:gd name="connsiteX28" fmla="*/ 265462 w 752475"/>
                <a:gd name="connsiteY28" fmla="*/ 632483 h 762000"/>
                <a:gd name="connsiteX29" fmla="*/ 217170 w 752475"/>
                <a:gd name="connsiteY29" fmla="*/ 669535 h 762000"/>
                <a:gd name="connsiteX30" fmla="*/ 111823 w 752475"/>
                <a:gd name="connsiteY30" fmla="*/ 706873 h 762000"/>
                <a:gd name="connsiteX31" fmla="*/ 7144 w 752475"/>
                <a:gd name="connsiteY31" fmla="*/ 735353 h 762000"/>
                <a:gd name="connsiteX32" fmla="*/ 7144 w 752475"/>
                <a:gd name="connsiteY32" fmla="*/ 762309 h 762000"/>
                <a:gd name="connsiteX33" fmla="*/ 749427 w 752475"/>
                <a:gd name="connsiteY33" fmla="*/ 762309 h 762000"/>
                <a:gd name="connsiteX34" fmla="*/ 749427 w 752475"/>
                <a:gd name="connsiteY34" fmla="*/ 735830 h 762000"/>
                <a:gd name="connsiteX35" fmla="*/ 749236 w 752475"/>
                <a:gd name="connsiteY35" fmla="*/ 73583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52475" h="762000">
                  <a:moveTo>
                    <a:pt x="749236" y="735830"/>
                  </a:moveTo>
                  <a:cubicBezTo>
                    <a:pt x="723233" y="728400"/>
                    <a:pt x="697230" y="721447"/>
                    <a:pt x="671132" y="714494"/>
                  </a:cubicBezTo>
                  <a:cubicBezTo>
                    <a:pt x="631317" y="703920"/>
                    <a:pt x="591312" y="693729"/>
                    <a:pt x="553784" y="676774"/>
                  </a:cubicBezTo>
                  <a:cubicBezTo>
                    <a:pt x="531590" y="666773"/>
                    <a:pt x="510540" y="654962"/>
                    <a:pt x="495681" y="635341"/>
                  </a:cubicBezTo>
                  <a:cubicBezTo>
                    <a:pt x="487585" y="624672"/>
                    <a:pt x="483203" y="612862"/>
                    <a:pt x="484727" y="599908"/>
                  </a:cubicBezTo>
                  <a:cubicBezTo>
                    <a:pt x="509016" y="602670"/>
                    <a:pt x="532638" y="606194"/>
                    <a:pt x="556546" y="607909"/>
                  </a:cubicBezTo>
                  <a:cubicBezTo>
                    <a:pt x="592836" y="610480"/>
                    <a:pt x="629031" y="609337"/>
                    <a:pt x="664178" y="598384"/>
                  </a:cubicBezTo>
                  <a:cubicBezTo>
                    <a:pt x="677418" y="594288"/>
                    <a:pt x="690086" y="589049"/>
                    <a:pt x="701135" y="579905"/>
                  </a:cubicBezTo>
                  <a:cubicBezTo>
                    <a:pt x="683038" y="567808"/>
                    <a:pt x="669893" y="552092"/>
                    <a:pt x="659321" y="534185"/>
                  </a:cubicBezTo>
                  <a:cubicBezTo>
                    <a:pt x="638651" y="499038"/>
                    <a:pt x="626459" y="460938"/>
                    <a:pt x="619316" y="421600"/>
                  </a:cubicBezTo>
                  <a:cubicBezTo>
                    <a:pt x="612553" y="384262"/>
                    <a:pt x="607981" y="346543"/>
                    <a:pt x="603314" y="308919"/>
                  </a:cubicBezTo>
                  <a:cubicBezTo>
                    <a:pt x="601409" y="293298"/>
                    <a:pt x="601599" y="277487"/>
                    <a:pt x="600837" y="261103"/>
                  </a:cubicBezTo>
                  <a:cubicBezTo>
                    <a:pt x="612077" y="268057"/>
                    <a:pt x="618077" y="269581"/>
                    <a:pt x="623983" y="267771"/>
                  </a:cubicBezTo>
                  <a:cubicBezTo>
                    <a:pt x="621411" y="261103"/>
                    <a:pt x="617601" y="254531"/>
                    <a:pt x="616458" y="247578"/>
                  </a:cubicBezTo>
                  <a:cubicBezTo>
                    <a:pt x="612743" y="225099"/>
                    <a:pt x="610362" y="202525"/>
                    <a:pt x="606838" y="180045"/>
                  </a:cubicBezTo>
                  <a:cubicBezTo>
                    <a:pt x="602361" y="151185"/>
                    <a:pt x="593408" y="123658"/>
                    <a:pt x="577215" y="98702"/>
                  </a:cubicBezTo>
                  <a:cubicBezTo>
                    <a:pt x="555784" y="65746"/>
                    <a:pt x="525399" y="42695"/>
                    <a:pt x="489014" y="26693"/>
                  </a:cubicBezTo>
                  <a:cubicBezTo>
                    <a:pt x="420434" y="-3406"/>
                    <a:pt x="354521" y="690"/>
                    <a:pt x="292322" y="42886"/>
                  </a:cubicBezTo>
                  <a:cubicBezTo>
                    <a:pt x="286417" y="46886"/>
                    <a:pt x="280702" y="50030"/>
                    <a:pt x="273463" y="51649"/>
                  </a:cubicBezTo>
                  <a:cubicBezTo>
                    <a:pt x="240792" y="58602"/>
                    <a:pt x="216313" y="77652"/>
                    <a:pt x="196691" y="102512"/>
                  </a:cubicBezTo>
                  <a:cubicBezTo>
                    <a:pt x="150304" y="161186"/>
                    <a:pt x="135636" y="229004"/>
                    <a:pt x="138303" y="300822"/>
                  </a:cubicBezTo>
                  <a:cubicBezTo>
                    <a:pt x="139732" y="339018"/>
                    <a:pt x="142970" y="377022"/>
                    <a:pt x="137731" y="415122"/>
                  </a:cubicBezTo>
                  <a:cubicBezTo>
                    <a:pt x="130683" y="466558"/>
                    <a:pt x="115824" y="515612"/>
                    <a:pt x="91535" y="561998"/>
                  </a:cubicBezTo>
                  <a:cubicBezTo>
                    <a:pt x="89535" y="565903"/>
                    <a:pt x="87154" y="569714"/>
                    <a:pt x="84106" y="575143"/>
                  </a:cubicBezTo>
                  <a:cubicBezTo>
                    <a:pt x="92964" y="573238"/>
                    <a:pt x="100108" y="571713"/>
                    <a:pt x="108109" y="570094"/>
                  </a:cubicBezTo>
                  <a:cubicBezTo>
                    <a:pt x="101060" y="593050"/>
                    <a:pt x="86392" y="610671"/>
                    <a:pt x="68771" y="629149"/>
                  </a:cubicBezTo>
                  <a:cubicBezTo>
                    <a:pt x="90297" y="630673"/>
                    <a:pt x="109919" y="632960"/>
                    <a:pt x="129445" y="633150"/>
                  </a:cubicBezTo>
                  <a:cubicBezTo>
                    <a:pt x="180689" y="633626"/>
                    <a:pt x="229838" y="624768"/>
                    <a:pt x="275844" y="600670"/>
                  </a:cubicBezTo>
                  <a:cubicBezTo>
                    <a:pt x="277178" y="613338"/>
                    <a:pt x="272225" y="623339"/>
                    <a:pt x="265462" y="632483"/>
                  </a:cubicBezTo>
                  <a:cubicBezTo>
                    <a:pt x="253079" y="649247"/>
                    <a:pt x="235744" y="660201"/>
                    <a:pt x="217170" y="669535"/>
                  </a:cubicBezTo>
                  <a:cubicBezTo>
                    <a:pt x="183737" y="686395"/>
                    <a:pt x="147923" y="696967"/>
                    <a:pt x="111823" y="706873"/>
                  </a:cubicBezTo>
                  <a:cubicBezTo>
                    <a:pt x="76962" y="716398"/>
                    <a:pt x="42005" y="725638"/>
                    <a:pt x="7144" y="735353"/>
                  </a:cubicBezTo>
                  <a:lnTo>
                    <a:pt x="7144" y="762309"/>
                  </a:lnTo>
                  <a:lnTo>
                    <a:pt x="749427" y="762309"/>
                  </a:lnTo>
                  <a:lnTo>
                    <a:pt x="749427" y="735830"/>
                  </a:lnTo>
                  <a:lnTo>
                    <a:pt x="749236" y="735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16F8102-2134-B443-A8AC-3A2AF6D05382}"/>
                </a:ext>
              </a:extLst>
            </p:cNvPr>
            <p:cNvSpPr/>
            <p:nvPr/>
          </p:nvSpPr>
          <p:spPr>
            <a:xfrm>
              <a:off x="15792480" y="4591864"/>
              <a:ext cx="1230125" cy="1230125"/>
            </a:xfrm>
            <a:custGeom>
              <a:avLst/>
              <a:gdLst>
                <a:gd name="connsiteX0" fmla="*/ 748760 w 752475"/>
                <a:gd name="connsiteY0" fmla="*/ 746160 h 752475"/>
                <a:gd name="connsiteX1" fmla="*/ 739902 w 752475"/>
                <a:gd name="connsiteY1" fmla="*/ 737112 h 752475"/>
                <a:gd name="connsiteX2" fmla="*/ 689801 w 752475"/>
                <a:gd name="connsiteY2" fmla="*/ 702060 h 752475"/>
                <a:gd name="connsiteX3" fmla="*/ 524827 w 752475"/>
                <a:gd name="connsiteY3" fmla="*/ 640147 h 752475"/>
                <a:gd name="connsiteX4" fmla="*/ 467011 w 752475"/>
                <a:gd name="connsiteY4" fmla="*/ 624812 h 752475"/>
                <a:gd name="connsiteX5" fmla="*/ 466820 w 752475"/>
                <a:gd name="connsiteY5" fmla="*/ 573663 h 752475"/>
                <a:gd name="connsiteX6" fmla="*/ 474726 w 752475"/>
                <a:gd name="connsiteY6" fmla="*/ 560328 h 752475"/>
                <a:gd name="connsiteX7" fmla="*/ 518541 w 752475"/>
                <a:gd name="connsiteY7" fmla="*/ 514703 h 752475"/>
                <a:gd name="connsiteX8" fmla="*/ 523208 w 752475"/>
                <a:gd name="connsiteY8" fmla="*/ 504416 h 752475"/>
                <a:gd name="connsiteX9" fmla="*/ 545973 w 752475"/>
                <a:gd name="connsiteY9" fmla="*/ 439646 h 752475"/>
                <a:gd name="connsiteX10" fmla="*/ 573881 w 752475"/>
                <a:gd name="connsiteY10" fmla="*/ 427263 h 752475"/>
                <a:gd name="connsiteX11" fmla="*/ 588455 w 752475"/>
                <a:gd name="connsiteY11" fmla="*/ 391068 h 752475"/>
                <a:gd name="connsiteX12" fmla="*/ 569309 w 752475"/>
                <a:gd name="connsiteY12" fmla="*/ 340109 h 752475"/>
                <a:gd name="connsiteX13" fmla="*/ 575786 w 752475"/>
                <a:gd name="connsiteY13" fmla="*/ 313821 h 752475"/>
                <a:gd name="connsiteX14" fmla="*/ 571405 w 752475"/>
                <a:gd name="connsiteY14" fmla="*/ 288008 h 752475"/>
                <a:gd name="connsiteX15" fmla="*/ 583978 w 752475"/>
                <a:gd name="connsiteY15" fmla="*/ 259623 h 752475"/>
                <a:gd name="connsiteX16" fmla="*/ 589883 w 752475"/>
                <a:gd name="connsiteY16" fmla="*/ 245336 h 752475"/>
                <a:gd name="connsiteX17" fmla="*/ 605504 w 752475"/>
                <a:gd name="connsiteY17" fmla="*/ 222476 h 752475"/>
                <a:gd name="connsiteX18" fmla="*/ 579025 w 752475"/>
                <a:gd name="connsiteY18" fmla="*/ 136751 h 752475"/>
                <a:gd name="connsiteX19" fmla="*/ 570357 w 752475"/>
                <a:gd name="connsiteY19" fmla="*/ 122273 h 752475"/>
                <a:gd name="connsiteX20" fmla="*/ 529590 w 752475"/>
                <a:gd name="connsiteY20" fmla="*/ 76077 h 752475"/>
                <a:gd name="connsiteX21" fmla="*/ 529209 w 752475"/>
                <a:gd name="connsiteY21" fmla="*/ 72838 h 752475"/>
                <a:gd name="connsiteX22" fmla="*/ 504444 w 752475"/>
                <a:gd name="connsiteY22" fmla="*/ 26928 h 752475"/>
                <a:gd name="connsiteX23" fmla="*/ 419195 w 752475"/>
                <a:gd name="connsiteY23" fmla="*/ 13307 h 752475"/>
                <a:gd name="connsiteX24" fmla="*/ 380333 w 752475"/>
                <a:gd name="connsiteY24" fmla="*/ 40358 h 752475"/>
                <a:gd name="connsiteX25" fmla="*/ 379571 w 752475"/>
                <a:gd name="connsiteY25" fmla="*/ 35500 h 752475"/>
                <a:gd name="connsiteX26" fmla="*/ 340138 w 752475"/>
                <a:gd name="connsiteY26" fmla="*/ 7592 h 752475"/>
                <a:gd name="connsiteX27" fmla="*/ 303181 w 752475"/>
                <a:gd name="connsiteY27" fmla="*/ 35024 h 752475"/>
                <a:gd name="connsiteX28" fmla="*/ 297847 w 752475"/>
                <a:gd name="connsiteY28" fmla="*/ 48930 h 752475"/>
                <a:gd name="connsiteX29" fmla="*/ 275368 w 752475"/>
                <a:gd name="connsiteY29" fmla="*/ 40072 h 752475"/>
                <a:gd name="connsiteX30" fmla="*/ 229934 w 752475"/>
                <a:gd name="connsiteY30" fmla="*/ 64742 h 752475"/>
                <a:gd name="connsiteX31" fmla="*/ 225933 w 752475"/>
                <a:gd name="connsiteY31" fmla="*/ 86840 h 752475"/>
                <a:gd name="connsiteX32" fmla="*/ 224790 w 752475"/>
                <a:gd name="connsiteY32" fmla="*/ 87316 h 752475"/>
                <a:gd name="connsiteX33" fmla="*/ 178308 w 752475"/>
                <a:gd name="connsiteY33" fmla="*/ 139037 h 752475"/>
                <a:gd name="connsiteX34" fmla="*/ 173926 w 752475"/>
                <a:gd name="connsiteY34" fmla="*/ 144371 h 752475"/>
                <a:gd name="connsiteX35" fmla="*/ 159734 w 752475"/>
                <a:gd name="connsiteY35" fmla="*/ 155705 h 752475"/>
                <a:gd name="connsiteX36" fmla="*/ 167354 w 752475"/>
                <a:gd name="connsiteY36" fmla="*/ 246383 h 752475"/>
                <a:gd name="connsiteX37" fmla="*/ 172117 w 752475"/>
                <a:gd name="connsiteY37" fmla="*/ 257337 h 752475"/>
                <a:gd name="connsiteX38" fmla="*/ 184594 w 752475"/>
                <a:gd name="connsiteY38" fmla="*/ 287817 h 752475"/>
                <a:gd name="connsiteX39" fmla="*/ 180403 w 752475"/>
                <a:gd name="connsiteY39" fmla="*/ 314487 h 752475"/>
                <a:gd name="connsiteX40" fmla="*/ 187071 w 752475"/>
                <a:gd name="connsiteY40" fmla="*/ 339633 h 752475"/>
                <a:gd name="connsiteX41" fmla="*/ 173546 w 752475"/>
                <a:gd name="connsiteY41" fmla="*/ 413262 h 752475"/>
                <a:gd name="connsiteX42" fmla="*/ 211264 w 752475"/>
                <a:gd name="connsiteY42" fmla="*/ 439455 h 752475"/>
                <a:gd name="connsiteX43" fmla="*/ 224028 w 752475"/>
                <a:gd name="connsiteY43" fmla="*/ 482223 h 752475"/>
                <a:gd name="connsiteX44" fmla="*/ 285845 w 752475"/>
                <a:gd name="connsiteY44" fmla="*/ 563376 h 752475"/>
                <a:gd name="connsiteX45" fmla="*/ 288703 w 752475"/>
                <a:gd name="connsiteY45" fmla="*/ 570138 h 752475"/>
                <a:gd name="connsiteX46" fmla="*/ 288988 w 752475"/>
                <a:gd name="connsiteY46" fmla="*/ 618049 h 752475"/>
                <a:gd name="connsiteX47" fmla="*/ 282130 w 752475"/>
                <a:gd name="connsiteY47" fmla="*/ 626526 h 752475"/>
                <a:gd name="connsiteX48" fmla="*/ 118491 w 752475"/>
                <a:gd name="connsiteY48" fmla="*/ 677199 h 752475"/>
                <a:gd name="connsiteX49" fmla="*/ 26765 w 752475"/>
                <a:gd name="connsiteY49" fmla="*/ 727015 h 752475"/>
                <a:gd name="connsiteX50" fmla="*/ 7144 w 752475"/>
                <a:gd name="connsiteY50" fmla="*/ 745970 h 752475"/>
                <a:gd name="connsiteX51" fmla="*/ 748760 w 752475"/>
                <a:gd name="connsiteY51" fmla="*/ 745970 h 752475"/>
                <a:gd name="connsiteX52" fmla="*/ 748760 w 752475"/>
                <a:gd name="connsiteY52" fmla="*/ 74616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52475" h="752475">
                  <a:moveTo>
                    <a:pt x="748760" y="746160"/>
                  </a:moveTo>
                  <a:cubicBezTo>
                    <a:pt x="746284" y="742827"/>
                    <a:pt x="743426" y="739779"/>
                    <a:pt x="739902" y="737112"/>
                  </a:cubicBezTo>
                  <a:cubicBezTo>
                    <a:pt x="723805" y="724634"/>
                    <a:pt x="707612" y="711870"/>
                    <a:pt x="689801" y="702060"/>
                  </a:cubicBezTo>
                  <a:cubicBezTo>
                    <a:pt x="638080" y="673675"/>
                    <a:pt x="581692" y="656149"/>
                    <a:pt x="524827" y="640147"/>
                  </a:cubicBezTo>
                  <a:cubicBezTo>
                    <a:pt x="505777" y="634813"/>
                    <a:pt x="486537" y="629955"/>
                    <a:pt x="467011" y="624812"/>
                  </a:cubicBezTo>
                  <a:cubicBezTo>
                    <a:pt x="467011" y="607571"/>
                    <a:pt x="467296" y="590617"/>
                    <a:pt x="466820" y="573663"/>
                  </a:cubicBezTo>
                  <a:cubicBezTo>
                    <a:pt x="466630" y="567186"/>
                    <a:pt x="468344" y="563280"/>
                    <a:pt x="474726" y="560328"/>
                  </a:cubicBezTo>
                  <a:cubicBezTo>
                    <a:pt x="495395" y="550707"/>
                    <a:pt x="509873" y="535277"/>
                    <a:pt x="518541" y="514703"/>
                  </a:cubicBezTo>
                  <a:cubicBezTo>
                    <a:pt x="519970" y="511274"/>
                    <a:pt x="521970" y="507940"/>
                    <a:pt x="523208" y="504416"/>
                  </a:cubicBezTo>
                  <a:cubicBezTo>
                    <a:pt x="530733" y="483080"/>
                    <a:pt x="538163" y="461744"/>
                    <a:pt x="545973" y="439646"/>
                  </a:cubicBezTo>
                  <a:cubicBezTo>
                    <a:pt x="556641" y="440598"/>
                    <a:pt x="566261" y="435931"/>
                    <a:pt x="573881" y="427263"/>
                  </a:cubicBezTo>
                  <a:cubicBezTo>
                    <a:pt x="582930" y="416786"/>
                    <a:pt x="587502" y="404499"/>
                    <a:pt x="588455" y="391068"/>
                  </a:cubicBezTo>
                  <a:cubicBezTo>
                    <a:pt x="589883" y="370780"/>
                    <a:pt x="585311" y="352492"/>
                    <a:pt x="569309" y="340109"/>
                  </a:cubicBezTo>
                  <a:cubicBezTo>
                    <a:pt x="571786" y="330489"/>
                    <a:pt x="575405" y="322203"/>
                    <a:pt x="575786" y="313821"/>
                  </a:cubicBezTo>
                  <a:cubicBezTo>
                    <a:pt x="576072" y="305438"/>
                    <a:pt x="573024" y="296961"/>
                    <a:pt x="571405" y="288008"/>
                  </a:cubicBezTo>
                  <a:cubicBezTo>
                    <a:pt x="582549" y="282102"/>
                    <a:pt x="584549" y="271244"/>
                    <a:pt x="583978" y="259623"/>
                  </a:cubicBezTo>
                  <a:cubicBezTo>
                    <a:pt x="583692" y="253718"/>
                    <a:pt x="585788" y="249812"/>
                    <a:pt x="589883" y="245336"/>
                  </a:cubicBezTo>
                  <a:cubicBezTo>
                    <a:pt x="596075" y="238573"/>
                    <a:pt x="601694" y="230762"/>
                    <a:pt x="605504" y="222476"/>
                  </a:cubicBezTo>
                  <a:cubicBezTo>
                    <a:pt x="619125" y="192948"/>
                    <a:pt x="601789" y="152562"/>
                    <a:pt x="579025" y="136751"/>
                  </a:cubicBezTo>
                  <a:cubicBezTo>
                    <a:pt x="573500" y="132845"/>
                    <a:pt x="571214" y="128750"/>
                    <a:pt x="570357" y="122273"/>
                  </a:cubicBezTo>
                  <a:cubicBezTo>
                    <a:pt x="567500" y="98460"/>
                    <a:pt x="556355" y="80744"/>
                    <a:pt x="529590" y="76077"/>
                  </a:cubicBezTo>
                  <a:cubicBezTo>
                    <a:pt x="529400" y="74743"/>
                    <a:pt x="529304" y="73791"/>
                    <a:pt x="529209" y="72838"/>
                  </a:cubicBezTo>
                  <a:cubicBezTo>
                    <a:pt x="527018" y="54455"/>
                    <a:pt x="522446" y="36738"/>
                    <a:pt x="504444" y="26928"/>
                  </a:cubicBezTo>
                  <a:cubicBezTo>
                    <a:pt x="477964" y="12545"/>
                    <a:pt x="449389" y="7211"/>
                    <a:pt x="419195" y="13307"/>
                  </a:cubicBezTo>
                  <a:cubicBezTo>
                    <a:pt x="402812" y="16641"/>
                    <a:pt x="390239" y="25880"/>
                    <a:pt x="380333" y="40358"/>
                  </a:cubicBezTo>
                  <a:cubicBezTo>
                    <a:pt x="379952" y="37786"/>
                    <a:pt x="379762" y="36643"/>
                    <a:pt x="379571" y="35500"/>
                  </a:cubicBezTo>
                  <a:cubicBezTo>
                    <a:pt x="375571" y="14926"/>
                    <a:pt x="361569" y="4829"/>
                    <a:pt x="340138" y="7592"/>
                  </a:cubicBezTo>
                  <a:cubicBezTo>
                    <a:pt x="322517" y="9878"/>
                    <a:pt x="310420" y="19593"/>
                    <a:pt x="303181" y="35024"/>
                  </a:cubicBezTo>
                  <a:cubicBezTo>
                    <a:pt x="300990" y="39691"/>
                    <a:pt x="299561" y="44549"/>
                    <a:pt x="297847" y="48930"/>
                  </a:cubicBezTo>
                  <a:cubicBezTo>
                    <a:pt x="290131" y="45882"/>
                    <a:pt x="282892" y="42358"/>
                    <a:pt x="275368" y="40072"/>
                  </a:cubicBezTo>
                  <a:cubicBezTo>
                    <a:pt x="251555" y="32928"/>
                    <a:pt x="235839" y="41596"/>
                    <a:pt x="229934" y="64742"/>
                  </a:cubicBezTo>
                  <a:cubicBezTo>
                    <a:pt x="228124" y="71886"/>
                    <a:pt x="227267" y="79315"/>
                    <a:pt x="225933" y="86840"/>
                  </a:cubicBezTo>
                  <a:cubicBezTo>
                    <a:pt x="225742" y="86935"/>
                    <a:pt x="225361" y="87221"/>
                    <a:pt x="224790" y="87316"/>
                  </a:cubicBezTo>
                  <a:cubicBezTo>
                    <a:pt x="196120" y="93603"/>
                    <a:pt x="181165" y="111224"/>
                    <a:pt x="178308" y="139037"/>
                  </a:cubicBezTo>
                  <a:cubicBezTo>
                    <a:pt x="178117" y="140942"/>
                    <a:pt x="175736" y="142847"/>
                    <a:pt x="173926" y="144371"/>
                  </a:cubicBezTo>
                  <a:cubicBezTo>
                    <a:pt x="169259" y="148181"/>
                    <a:pt x="162782" y="150943"/>
                    <a:pt x="159734" y="155705"/>
                  </a:cubicBezTo>
                  <a:cubicBezTo>
                    <a:pt x="140970" y="185328"/>
                    <a:pt x="139065" y="219809"/>
                    <a:pt x="167354" y="246383"/>
                  </a:cubicBezTo>
                  <a:cubicBezTo>
                    <a:pt x="170783" y="249622"/>
                    <a:pt x="172402" y="252670"/>
                    <a:pt x="172117" y="257337"/>
                  </a:cubicBezTo>
                  <a:cubicBezTo>
                    <a:pt x="171545" y="269910"/>
                    <a:pt x="172974" y="281817"/>
                    <a:pt x="184594" y="287817"/>
                  </a:cubicBezTo>
                  <a:cubicBezTo>
                    <a:pt x="182880" y="297533"/>
                    <a:pt x="179927" y="306105"/>
                    <a:pt x="180403" y="314487"/>
                  </a:cubicBezTo>
                  <a:cubicBezTo>
                    <a:pt x="180880" y="322869"/>
                    <a:pt x="184690" y="331061"/>
                    <a:pt x="187071" y="339633"/>
                  </a:cubicBezTo>
                  <a:cubicBezTo>
                    <a:pt x="164211" y="357254"/>
                    <a:pt x="163163" y="391449"/>
                    <a:pt x="173546" y="413262"/>
                  </a:cubicBezTo>
                  <a:cubicBezTo>
                    <a:pt x="180880" y="428692"/>
                    <a:pt x="191357" y="440217"/>
                    <a:pt x="211264" y="439455"/>
                  </a:cubicBezTo>
                  <a:cubicBezTo>
                    <a:pt x="215646" y="454124"/>
                    <a:pt x="219075" y="468411"/>
                    <a:pt x="224028" y="482223"/>
                  </a:cubicBezTo>
                  <a:cubicBezTo>
                    <a:pt x="235839" y="515370"/>
                    <a:pt x="249460" y="547469"/>
                    <a:pt x="285845" y="563376"/>
                  </a:cubicBezTo>
                  <a:cubicBezTo>
                    <a:pt x="287560" y="564138"/>
                    <a:pt x="288703" y="567852"/>
                    <a:pt x="288703" y="570138"/>
                  </a:cubicBezTo>
                  <a:cubicBezTo>
                    <a:pt x="288988" y="586140"/>
                    <a:pt x="288607" y="602142"/>
                    <a:pt x="288988" y="618049"/>
                  </a:cubicBezTo>
                  <a:cubicBezTo>
                    <a:pt x="289084" y="623193"/>
                    <a:pt x="287560" y="625193"/>
                    <a:pt x="282130" y="626526"/>
                  </a:cubicBezTo>
                  <a:cubicBezTo>
                    <a:pt x="226504" y="640147"/>
                    <a:pt x="171545" y="655768"/>
                    <a:pt x="118491" y="677199"/>
                  </a:cubicBezTo>
                  <a:cubicBezTo>
                    <a:pt x="85915" y="690344"/>
                    <a:pt x="54197" y="705012"/>
                    <a:pt x="26765" y="727015"/>
                  </a:cubicBezTo>
                  <a:cubicBezTo>
                    <a:pt x="19621" y="732730"/>
                    <a:pt x="12573" y="738731"/>
                    <a:pt x="7144" y="745970"/>
                  </a:cubicBezTo>
                  <a:lnTo>
                    <a:pt x="748760" y="745970"/>
                  </a:lnTo>
                  <a:lnTo>
                    <a:pt x="748760" y="7461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50"/>
            </a:p>
          </p:txBody>
        </p:sp>
      </p:grpSp>
    </p:spTree>
    <p:extLst>
      <p:ext uri="{BB962C8B-B14F-4D97-AF65-F5344CB8AC3E}">
        <p14:creationId xmlns:p14="http://schemas.microsoft.com/office/powerpoint/2010/main" val="33165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32B13-8930-4448-86A2-1492DC83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MENTAL HEALTH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7D4F8-2C91-8842-9E2D-D35C4581D1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02324-DA5A-C542-B5C7-5B2328AB1B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15</a:t>
            </a:r>
            <a:endParaRPr lang="en-US" dirty="0"/>
          </a:p>
        </p:txBody>
      </p:sp>
      <p:grpSp>
        <p:nvGrpSpPr>
          <p:cNvPr id="6" name="Diagram 1">
            <a:extLst>
              <a:ext uri="{FF2B5EF4-FFF2-40B4-BE49-F238E27FC236}">
                <a16:creationId xmlns:a16="http://schemas.microsoft.com/office/drawing/2014/main" id="{E4EDC75B-CFB5-954E-B25E-4AC205C2780E}"/>
              </a:ext>
            </a:extLst>
          </p:cNvPr>
          <p:cNvGrpSpPr/>
          <p:nvPr/>
        </p:nvGrpSpPr>
        <p:grpSpPr>
          <a:xfrm>
            <a:off x="3956106" y="1424797"/>
            <a:ext cx="4478400" cy="4478399"/>
            <a:chOff x="-3" y="-3"/>
            <a:chExt cx="4563834" cy="4563834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309B930E-6CE5-2841-AE60-371514A6233F}"/>
                </a:ext>
              </a:extLst>
            </p:cNvPr>
            <p:cNvGrpSpPr/>
            <p:nvPr/>
          </p:nvGrpSpPr>
          <p:grpSpPr>
            <a:xfrm>
              <a:off x="-3" y="-3"/>
              <a:ext cx="4563834" cy="4563834"/>
              <a:chOff x="-1" y="-1"/>
              <a:chExt cx="4563833" cy="4563833"/>
            </a:xfrm>
            <a:grpFill/>
          </p:grpSpPr>
          <p:sp>
            <p:nvSpPr>
              <p:cNvPr id="20" name="Circle">
                <a:extLst>
                  <a:ext uri="{FF2B5EF4-FFF2-40B4-BE49-F238E27FC236}">
                    <a16:creationId xmlns:a16="http://schemas.microsoft.com/office/drawing/2014/main" id="{75D11AC6-6353-5F44-8C24-F62DC3ADFC55}"/>
                  </a:ext>
                </a:extLst>
              </p:cNvPr>
              <p:cNvSpPr/>
              <p:nvPr/>
            </p:nvSpPr>
            <p:spPr>
              <a:xfrm>
                <a:off x="-1" y="-1"/>
                <a:ext cx="4563833" cy="4563833"/>
              </a:xfrm>
              <a:prstGeom prst="ellipse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Cultural">
                <a:extLst>
                  <a:ext uri="{FF2B5EF4-FFF2-40B4-BE49-F238E27FC236}">
                    <a16:creationId xmlns:a16="http://schemas.microsoft.com/office/drawing/2014/main" id="{4D90F05E-E4A5-0947-973D-3C96D6F2F6EA}"/>
                  </a:ext>
                </a:extLst>
              </p:cNvPr>
              <p:cNvSpPr txBox="1"/>
              <p:nvPr/>
            </p:nvSpPr>
            <p:spPr>
              <a:xfrm>
                <a:off x="1303885" y="358872"/>
                <a:ext cx="1967417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CULTURAL</a:t>
                </a:r>
              </a:p>
            </p:txBody>
          </p:sp>
        </p:grp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E566DC49-C0C2-FC41-A7D8-34BC19C9BFD8}"/>
                </a:ext>
              </a:extLst>
            </p:cNvPr>
            <p:cNvGrpSpPr/>
            <p:nvPr/>
          </p:nvGrpSpPr>
          <p:grpSpPr>
            <a:xfrm>
              <a:off x="342284" y="684570"/>
              <a:ext cx="3879260" cy="3879260"/>
              <a:chOff x="-2" y="-2"/>
              <a:chExt cx="3879258" cy="3879258"/>
            </a:xfrm>
            <a:grpFill/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45E3F4C5-32CF-CB4B-AA3F-B2B9907641B3}"/>
                  </a:ext>
                </a:extLst>
              </p:cNvPr>
              <p:cNvSpPr/>
              <p:nvPr/>
            </p:nvSpPr>
            <p:spPr>
              <a:xfrm>
                <a:off x="-2" y="-2"/>
                <a:ext cx="3879258" cy="387925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Social">
                <a:extLst>
                  <a:ext uri="{FF2B5EF4-FFF2-40B4-BE49-F238E27FC236}">
                    <a16:creationId xmlns:a16="http://schemas.microsoft.com/office/drawing/2014/main" id="{E3CDA3BD-53F5-2848-906A-7B9B6353ECDC}"/>
                  </a:ext>
                </a:extLst>
              </p:cNvPr>
              <p:cNvSpPr txBox="1"/>
              <p:nvPr/>
            </p:nvSpPr>
            <p:spPr>
              <a:xfrm>
                <a:off x="983731" y="348601"/>
                <a:ext cx="1923150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SOCIAL</a:t>
                </a:r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792E6396-31E0-D24E-BE7A-E4F892C1EAB9}"/>
                </a:ext>
              </a:extLst>
            </p:cNvPr>
            <p:cNvGrpSpPr/>
            <p:nvPr/>
          </p:nvGrpSpPr>
          <p:grpSpPr>
            <a:xfrm>
              <a:off x="684571" y="1369145"/>
              <a:ext cx="3194685" cy="3194684"/>
              <a:chOff x="-2" y="-2"/>
              <a:chExt cx="3194683" cy="3194683"/>
            </a:xfrm>
            <a:grpFill/>
          </p:grpSpPr>
          <p:sp>
            <p:nvSpPr>
              <p:cNvPr id="16" name="Circle">
                <a:extLst>
                  <a:ext uri="{FF2B5EF4-FFF2-40B4-BE49-F238E27FC236}">
                    <a16:creationId xmlns:a16="http://schemas.microsoft.com/office/drawing/2014/main" id="{67B2D667-9480-7442-A4EC-7A5BAAFF6D42}"/>
                  </a:ext>
                </a:extLst>
              </p:cNvPr>
              <p:cNvSpPr/>
              <p:nvPr/>
            </p:nvSpPr>
            <p:spPr>
              <a:xfrm>
                <a:off x="-2" y="-2"/>
                <a:ext cx="3194683" cy="319468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Familial">
                <a:extLst>
                  <a:ext uri="{FF2B5EF4-FFF2-40B4-BE49-F238E27FC236}">
                    <a16:creationId xmlns:a16="http://schemas.microsoft.com/office/drawing/2014/main" id="{1B0BD324-E687-5448-8B5D-9C8EECD9181C}"/>
                  </a:ext>
                </a:extLst>
              </p:cNvPr>
              <p:cNvSpPr txBox="1"/>
              <p:nvPr/>
            </p:nvSpPr>
            <p:spPr>
              <a:xfrm>
                <a:off x="652755" y="343355"/>
                <a:ext cx="1900526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FAMILIAL</a:t>
                </a:r>
              </a:p>
            </p:txBody>
          </p: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D596663E-146F-8E47-BD15-D0AEEA390F22}"/>
                </a:ext>
              </a:extLst>
            </p:cNvPr>
            <p:cNvGrpSpPr/>
            <p:nvPr/>
          </p:nvGrpSpPr>
          <p:grpSpPr>
            <a:xfrm>
              <a:off x="1026858" y="2053717"/>
              <a:ext cx="2510113" cy="2510113"/>
              <a:chOff x="-1" y="-1"/>
              <a:chExt cx="2510111" cy="2510111"/>
            </a:xfrm>
            <a:grpFill/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9CDF094A-FA75-C348-8F7D-41445E2F54FC}"/>
                  </a:ext>
                </a:extLst>
              </p:cNvPr>
              <p:cNvSpPr/>
              <p:nvPr/>
            </p:nvSpPr>
            <p:spPr>
              <a:xfrm>
                <a:off x="-1" y="-1"/>
                <a:ext cx="2510111" cy="251011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Psychological">
                <a:extLst>
                  <a:ext uri="{FF2B5EF4-FFF2-40B4-BE49-F238E27FC236}">
                    <a16:creationId xmlns:a16="http://schemas.microsoft.com/office/drawing/2014/main" id="{FFF051CC-05F7-AC4D-B57B-3348C7659ED1}"/>
                  </a:ext>
                </a:extLst>
              </p:cNvPr>
              <p:cNvSpPr txBox="1"/>
              <p:nvPr/>
            </p:nvSpPr>
            <p:spPr>
              <a:xfrm>
                <a:off x="481636" y="412783"/>
                <a:ext cx="1558194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PSYCHOLOGICAL</a:t>
                </a:r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D0415D59-D03A-1049-A883-9FFA402C6B27}"/>
                </a:ext>
              </a:extLst>
            </p:cNvPr>
            <p:cNvGrpSpPr/>
            <p:nvPr/>
          </p:nvGrpSpPr>
          <p:grpSpPr>
            <a:xfrm>
              <a:off x="1369144" y="2738291"/>
              <a:ext cx="1825538" cy="1825538"/>
              <a:chOff x="-1" y="-1"/>
              <a:chExt cx="1825537" cy="1825537"/>
            </a:xfrm>
            <a:grpFill/>
          </p:grpSpPr>
          <p:sp>
            <p:nvSpPr>
              <p:cNvPr id="12" name="Circle">
                <a:extLst>
                  <a:ext uri="{FF2B5EF4-FFF2-40B4-BE49-F238E27FC236}">
                    <a16:creationId xmlns:a16="http://schemas.microsoft.com/office/drawing/2014/main" id="{C07B2B40-58F3-574C-8DD5-EB372F8EE336}"/>
                  </a:ext>
                </a:extLst>
              </p:cNvPr>
              <p:cNvSpPr/>
              <p:nvPr/>
            </p:nvSpPr>
            <p:spPr>
              <a:xfrm>
                <a:off x="-1" y="-1"/>
                <a:ext cx="1825537" cy="1825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Biological">
                <a:extLst>
                  <a:ext uri="{FF2B5EF4-FFF2-40B4-BE49-F238E27FC236}">
                    <a16:creationId xmlns:a16="http://schemas.microsoft.com/office/drawing/2014/main" id="{D71D767D-4F8F-CA46-8D0B-33BABBD1193E}"/>
                  </a:ext>
                </a:extLst>
              </p:cNvPr>
              <p:cNvSpPr txBox="1"/>
              <p:nvPr/>
            </p:nvSpPr>
            <p:spPr>
              <a:xfrm>
                <a:off x="176487" y="815254"/>
                <a:ext cx="1483920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BIOLOGICAL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80358-3AB1-1B4A-AAC7-98910C32C9B3}"/>
              </a:ext>
            </a:extLst>
          </p:cNvPr>
          <p:cNvGrpSpPr/>
          <p:nvPr/>
        </p:nvGrpSpPr>
        <p:grpSpPr>
          <a:xfrm>
            <a:off x="6750265" y="1432463"/>
            <a:ext cx="4848833" cy="1772340"/>
            <a:chOff x="13448633" y="2720434"/>
            <a:chExt cx="9701455" cy="3546065"/>
          </a:xfrm>
        </p:grpSpPr>
        <p:sp>
          <p:nvSpPr>
            <p:cNvPr id="23" name="Straight Arrow Connector 18">
              <a:extLst>
                <a:ext uri="{FF2B5EF4-FFF2-40B4-BE49-F238E27FC236}">
                  <a16:creationId xmlns:a16="http://schemas.microsoft.com/office/drawing/2014/main" id="{B358D058-7B5D-2347-99A1-A4F959DBE1C5}"/>
                </a:ext>
              </a:extLst>
            </p:cNvPr>
            <p:cNvSpPr/>
            <p:nvPr/>
          </p:nvSpPr>
          <p:spPr>
            <a:xfrm flipV="1">
              <a:off x="13448633" y="3601124"/>
              <a:ext cx="3862685" cy="55120"/>
            </a:xfrm>
            <a:prstGeom prst="line">
              <a:avLst/>
            </a:prstGeom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A61A23D-B5CA-6148-B998-B5623EE1C664}"/>
                </a:ext>
              </a:extLst>
            </p:cNvPr>
            <p:cNvSpPr/>
            <p:nvPr/>
          </p:nvSpPr>
          <p:spPr>
            <a:xfrm>
              <a:off x="17311318" y="2720434"/>
              <a:ext cx="5838770" cy="354606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Mistrust in health care system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Selective expression of symptoms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Historical trauma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3CC970-7643-3645-903E-DC7746EE9993}"/>
              </a:ext>
            </a:extLst>
          </p:cNvPr>
          <p:cNvGrpSpPr/>
          <p:nvPr/>
        </p:nvGrpSpPr>
        <p:grpSpPr>
          <a:xfrm>
            <a:off x="646877" y="1553080"/>
            <a:ext cx="5018294" cy="1531106"/>
            <a:chOff x="1237087" y="2961763"/>
            <a:chExt cx="10040509" cy="3063408"/>
          </a:xfrm>
        </p:grpSpPr>
        <p:sp>
          <p:nvSpPr>
            <p:cNvPr id="26" name="Straight Arrow Connector 28">
              <a:extLst>
                <a:ext uri="{FF2B5EF4-FFF2-40B4-BE49-F238E27FC236}">
                  <a16:creationId xmlns:a16="http://schemas.microsoft.com/office/drawing/2014/main" id="{2CC392A1-E404-3143-AD0E-5099ABA06C7A}"/>
                </a:ext>
              </a:extLst>
            </p:cNvPr>
            <p:cNvSpPr/>
            <p:nvPr/>
          </p:nvSpPr>
          <p:spPr>
            <a:xfrm flipH="1" flipV="1">
              <a:off x="7075853" y="4897859"/>
              <a:ext cx="4201743" cy="104963"/>
            </a:xfrm>
            <a:prstGeom prst="line">
              <a:avLst/>
            </a:prstGeom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DBE8EE6-2F7F-CC46-9FEF-E0D1E3F05862}"/>
                </a:ext>
              </a:extLst>
            </p:cNvPr>
            <p:cNvSpPr/>
            <p:nvPr/>
          </p:nvSpPr>
          <p:spPr>
            <a:xfrm>
              <a:off x="1237087" y="2961763"/>
              <a:ext cx="5838770" cy="30634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8533" indent="-138533" defTabSz="443306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 sz="1500" b="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Poverty</a:t>
              </a:r>
            </a:p>
            <a:p>
              <a:pPr marL="138533" indent="-138533" defTabSz="443306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 sz="1500" b="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Poor peer relationships/isolation</a:t>
              </a:r>
            </a:p>
            <a:p>
              <a:pPr marL="138533" indent="-138533" defTabSz="443306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 sz="1500" b="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Stigma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73725F-8EDE-0C4F-9701-03CDC6FBF77D}"/>
              </a:ext>
            </a:extLst>
          </p:cNvPr>
          <p:cNvGrpSpPr/>
          <p:nvPr/>
        </p:nvGrpSpPr>
        <p:grpSpPr>
          <a:xfrm>
            <a:off x="657773" y="4297096"/>
            <a:ext cx="4815034" cy="1531106"/>
            <a:chOff x="1258888" y="8282133"/>
            <a:chExt cx="9633830" cy="3063408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2942ABC-AE7A-254A-84AC-D782A58A852F}"/>
                </a:ext>
              </a:extLst>
            </p:cNvPr>
            <p:cNvSpPr/>
            <p:nvPr/>
          </p:nvSpPr>
          <p:spPr>
            <a:xfrm>
              <a:off x="1258888" y="8282133"/>
              <a:ext cx="5838770" cy="30634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Chronic medical conditions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Family history of mental disorders 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Previous history of mental disorder</a:t>
              </a:r>
            </a:p>
          </p:txBody>
        </p:sp>
        <p:sp>
          <p:nvSpPr>
            <p:cNvPr id="30" name="Straight Arrow Connector 16">
              <a:extLst>
                <a:ext uri="{FF2B5EF4-FFF2-40B4-BE49-F238E27FC236}">
                  <a16:creationId xmlns:a16="http://schemas.microsoft.com/office/drawing/2014/main" id="{49717EFD-1B37-AD49-B176-D4B265DEC7E1}"/>
                </a:ext>
              </a:extLst>
            </p:cNvPr>
            <p:cNvSpPr/>
            <p:nvPr/>
          </p:nvSpPr>
          <p:spPr>
            <a:xfrm flipH="1">
              <a:off x="7097656" y="9654571"/>
              <a:ext cx="3795062" cy="66348"/>
            </a:xfrm>
            <a:prstGeom prst="line">
              <a:avLst/>
            </a:prstGeom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253F2E-2D02-2542-8E40-C4C7AF1A9970}"/>
              </a:ext>
            </a:extLst>
          </p:cNvPr>
          <p:cNvGrpSpPr/>
          <p:nvPr/>
        </p:nvGrpSpPr>
        <p:grpSpPr>
          <a:xfrm>
            <a:off x="657773" y="3336623"/>
            <a:ext cx="4815034" cy="792373"/>
            <a:chOff x="1258888" y="6530241"/>
            <a:chExt cx="9633831" cy="1585366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1BA196A-E8BB-D946-ACCA-81FF261E11FF}"/>
                </a:ext>
              </a:extLst>
            </p:cNvPr>
            <p:cNvSpPr/>
            <p:nvPr/>
          </p:nvSpPr>
          <p:spPr>
            <a:xfrm>
              <a:off x="1258888" y="6530241"/>
              <a:ext cx="5838770" cy="15853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Mistreatment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Abuse or trauma</a:t>
              </a:r>
            </a:p>
          </p:txBody>
        </p:sp>
        <p:sp>
          <p:nvSpPr>
            <p:cNvPr id="33" name="Straight Arrow Connector 28">
              <a:extLst>
                <a:ext uri="{FF2B5EF4-FFF2-40B4-BE49-F238E27FC236}">
                  <a16:creationId xmlns:a16="http://schemas.microsoft.com/office/drawing/2014/main" id="{1F1F3AA5-4A18-5C4F-89F5-E8E7CBAD1495}"/>
                </a:ext>
              </a:extLst>
            </p:cNvPr>
            <p:cNvSpPr/>
            <p:nvPr/>
          </p:nvSpPr>
          <p:spPr>
            <a:xfrm flipH="1" flipV="1">
              <a:off x="6712774" y="7796856"/>
              <a:ext cx="4179945" cy="0"/>
            </a:xfrm>
            <a:prstGeom prst="line">
              <a:avLst/>
            </a:prstGeom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35215B-4232-A54F-847C-256D63751EC0}"/>
              </a:ext>
            </a:extLst>
          </p:cNvPr>
          <p:cNvGrpSpPr/>
          <p:nvPr/>
        </p:nvGrpSpPr>
        <p:grpSpPr>
          <a:xfrm>
            <a:off x="6719195" y="3257704"/>
            <a:ext cx="4879903" cy="1330256"/>
            <a:chOff x="13386468" y="6372343"/>
            <a:chExt cx="9763620" cy="266155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05BD133-8E0F-1642-AA2D-00C22B0613B8}"/>
                </a:ext>
              </a:extLst>
            </p:cNvPr>
            <p:cNvSpPr/>
            <p:nvPr/>
          </p:nvSpPr>
          <p:spPr>
            <a:xfrm>
              <a:off x="17311318" y="6817409"/>
              <a:ext cx="5838770" cy="221648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Family history of </a:t>
              </a:r>
              <a:b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substance use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Stressful life events</a:t>
              </a:r>
            </a:p>
          </p:txBody>
        </p:sp>
        <p:sp>
          <p:nvSpPr>
            <p:cNvPr id="36" name="Straight Arrow Connector 18">
              <a:extLst>
                <a:ext uri="{FF2B5EF4-FFF2-40B4-BE49-F238E27FC236}">
                  <a16:creationId xmlns:a16="http://schemas.microsoft.com/office/drawing/2014/main" id="{4D1A591E-8E68-1746-957E-F04E49450501}"/>
                </a:ext>
              </a:extLst>
            </p:cNvPr>
            <p:cNvSpPr/>
            <p:nvPr/>
          </p:nvSpPr>
          <p:spPr>
            <a:xfrm>
              <a:off x="13386468" y="6372343"/>
              <a:ext cx="3924849" cy="1481686"/>
            </a:xfrm>
            <a:prstGeom prst="line">
              <a:avLst/>
            </a:prstGeom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33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3761-CC75-BC47-AA3F-2FFFE482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PROTECTIVE FACTORS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6E751-50B1-034C-B2AC-0194AE238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N/A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FA3D7-5334-E34C-85A3-8C538D8F2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Open Sans Light"/>
                <a:ea typeface="Open Sans Light"/>
                <a:cs typeface="Open Sans Light"/>
              </a:rPr>
              <a:t>15</a:t>
            </a:r>
            <a:endParaRPr lang="en-US" dirty="0"/>
          </a:p>
        </p:txBody>
      </p:sp>
      <p:grpSp>
        <p:nvGrpSpPr>
          <p:cNvPr id="6" name="Diagram 1">
            <a:extLst>
              <a:ext uri="{FF2B5EF4-FFF2-40B4-BE49-F238E27FC236}">
                <a16:creationId xmlns:a16="http://schemas.microsoft.com/office/drawing/2014/main" id="{FCEAB21B-6826-C945-9CBC-C9A9A25BA617}"/>
              </a:ext>
            </a:extLst>
          </p:cNvPr>
          <p:cNvGrpSpPr/>
          <p:nvPr/>
        </p:nvGrpSpPr>
        <p:grpSpPr>
          <a:xfrm>
            <a:off x="3956106" y="1424797"/>
            <a:ext cx="4478400" cy="4478399"/>
            <a:chOff x="-3" y="-3"/>
            <a:chExt cx="4563834" cy="4563834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EEE4D6F6-3A19-D944-BB68-14FC315966A1}"/>
                </a:ext>
              </a:extLst>
            </p:cNvPr>
            <p:cNvGrpSpPr/>
            <p:nvPr/>
          </p:nvGrpSpPr>
          <p:grpSpPr>
            <a:xfrm>
              <a:off x="-3" y="-3"/>
              <a:ext cx="4563834" cy="4563834"/>
              <a:chOff x="-1" y="-1"/>
              <a:chExt cx="4563833" cy="4563833"/>
            </a:xfrm>
            <a:grpFill/>
          </p:grpSpPr>
          <p:sp>
            <p:nvSpPr>
              <p:cNvPr id="20" name="Circle">
                <a:extLst>
                  <a:ext uri="{FF2B5EF4-FFF2-40B4-BE49-F238E27FC236}">
                    <a16:creationId xmlns:a16="http://schemas.microsoft.com/office/drawing/2014/main" id="{155EBAE5-1140-7149-9AC5-3A7FC99C7118}"/>
                  </a:ext>
                </a:extLst>
              </p:cNvPr>
              <p:cNvSpPr/>
              <p:nvPr/>
            </p:nvSpPr>
            <p:spPr>
              <a:xfrm>
                <a:off x="-1" y="-1"/>
                <a:ext cx="4563833" cy="4563833"/>
              </a:xfrm>
              <a:prstGeom prst="ellipse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Cultural">
                <a:extLst>
                  <a:ext uri="{FF2B5EF4-FFF2-40B4-BE49-F238E27FC236}">
                    <a16:creationId xmlns:a16="http://schemas.microsoft.com/office/drawing/2014/main" id="{9F8CBA8F-A802-C44E-B759-02939E86134D}"/>
                  </a:ext>
                </a:extLst>
              </p:cNvPr>
              <p:cNvSpPr txBox="1"/>
              <p:nvPr/>
            </p:nvSpPr>
            <p:spPr>
              <a:xfrm>
                <a:off x="1303885" y="358872"/>
                <a:ext cx="1967417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CULTURAL</a:t>
                </a:r>
              </a:p>
            </p:txBody>
          </p:sp>
        </p:grp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E87FC7F1-3361-D54D-9D2E-EFCAD41AB559}"/>
                </a:ext>
              </a:extLst>
            </p:cNvPr>
            <p:cNvGrpSpPr/>
            <p:nvPr/>
          </p:nvGrpSpPr>
          <p:grpSpPr>
            <a:xfrm>
              <a:off x="342284" y="684570"/>
              <a:ext cx="3879260" cy="3879260"/>
              <a:chOff x="-2" y="-2"/>
              <a:chExt cx="3879258" cy="3879258"/>
            </a:xfrm>
            <a:grpFill/>
          </p:grpSpPr>
          <p:sp>
            <p:nvSpPr>
              <p:cNvPr id="18" name="Circle">
                <a:extLst>
                  <a:ext uri="{FF2B5EF4-FFF2-40B4-BE49-F238E27FC236}">
                    <a16:creationId xmlns:a16="http://schemas.microsoft.com/office/drawing/2014/main" id="{03000162-8DB8-964F-A606-866922B08836}"/>
                  </a:ext>
                </a:extLst>
              </p:cNvPr>
              <p:cNvSpPr/>
              <p:nvPr/>
            </p:nvSpPr>
            <p:spPr>
              <a:xfrm>
                <a:off x="-2" y="-2"/>
                <a:ext cx="3879258" cy="387925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Social">
                <a:extLst>
                  <a:ext uri="{FF2B5EF4-FFF2-40B4-BE49-F238E27FC236}">
                    <a16:creationId xmlns:a16="http://schemas.microsoft.com/office/drawing/2014/main" id="{18C67DAE-48C3-5A43-BC7C-4ADFCD7DACFB}"/>
                  </a:ext>
                </a:extLst>
              </p:cNvPr>
              <p:cNvSpPr txBox="1"/>
              <p:nvPr/>
            </p:nvSpPr>
            <p:spPr>
              <a:xfrm>
                <a:off x="983731" y="348601"/>
                <a:ext cx="1923150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SOCIAL</a:t>
                </a:r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D06EAF75-B4A9-2741-A442-E09C722C0985}"/>
                </a:ext>
              </a:extLst>
            </p:cNvPr>
            <p:cNvGrpSpPr/>
            <p:nvPr/>
          </p:nvGrpSpPr>
          <p:grpSpPr>
            <a:xfrm>
              <a:off x="684571" y="1369145"/>
              <a:ext cx="3194685" cy="3194684"/>
              <a:chOff x="-2" y="-2"/>
              <a:chExt cx="3194683" cy="3194683"/>
            </a:xfrm>
            <a:grpFill/>
          </p:grpSpPr>
          <p:sp>
            <p:nvSpPr>
              <p:cNvPr id="16" name="Circle">
                <a:extLst>
                  <a:ext uri="{FF2B5EF4-FFF2-40B4-BE49-F238E27FC236}">
                    <a16:creationId xmlns:a16="http://schemas.microsoft.com/office/drawing/2014/main" id="{02788F6A-594E-4B45-89A1-6003108C5122}"/>
                  </a:ext>
                </a:extLst>
              </p:cNvPr>
              <p:cNvSpPr/>
              <p:nvPr/>
            </p:nvSpPr>
            <p:spPr>
              <a:xfrm>
                <a:off x="-2" y="-2"/>
                <a:ext cx="3194683" cy="319468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Familial">
                <a:extLst>
                  <a:ext uri="{FF2B5EF4-FFF2-40B4-BE49-F238E27FC236}">
                    <a16:creationId xmlns:a16="http://schemas.microsoft.com/office/drawing/2014/main" id="{95993B5D-0CF2-3E4A-8CC1-B71FBB90771D}"/>
                  </a:ext>
                </a:extLst>
              </p:cNvPr>
              <p:cNvSpPr txBox="1"/>
              <p:nvPr/>
            </p:nvSpPr>
            <p:spPr>
              <a:xfrm>
                <a:off x="652755" y="343355"/>
                <a:ext cx="1900526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FAMILIAL</a:t>
                </a:r>
              </a:p>
            </p:txBody>
          </p: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8BD8640D-14BD-8D44-A84E-94DF0853F99C}"/>
                </a:ext>
              </a:extLst>
            </p:cNvPr>
            <p:cNvGrpSpPr/>
            <p:nvPr/>
          </p:nvGrpSpPr>
          <p:grpSpPr>
            <a:xfrm>
              <a:off x="1026858" y="2053717"/>
              <a:ext cx="2510113" cy="2510113"/>
              <a:chOff x="-1" y="-1"/>
              <a:chExt cx="2510111" cy="2510111"/>
            </a:xfrm>
            <a:grpFill/>
          </p:grpSpPr>
          <p:sp>
            <p:nvSpPr>
              <p:cNvPr id="14" name="Circle">
                <a:extLst>
                  <a:ext uri="{FF2B5EF4-FFF2-40B4-BE49-F238E27FC236}">
                    <a16:creationId xmlns:a16="http://schemas.microsoft.com/office/drawing/2014/main" id="{DA3B159C-1157-894A-9D3E-F8DD8CFB8B09}"/>
                  </a:ext>
                </a:extLst>
              </p:cNvPr>
              <p:cNvSpPr/>
              <p:nvPr/>
            </p:nvSpPr>
            <p:spPr>
              <a:xfrm>
                <a:off x="-1" y="-1"/>
                <a:ext cx="2510111" cy="251011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Psychological">
                <a:extLst>
                  <a:ext uri="{FF2B5EF4-FFF2-40B4-BE49-F238E27FC236}">
                    <a16:creationId xmlns:a16="http://schemas.microsoft.com/office/drawing/2014/main" id="{9E7BA329-076D-254D-B17F-3D09F725F697}"/>
                  </a:ext>
                </a:extLst>
              </p:cNvPr>
              <p:cNvSpPr txBox="1"/>
              <p:nvPr/>
            </p:nvSpPr>
            <p:spPr>
              <a:xfrm>
                <a:off x="481636" y="412783"/>
                <a:ext cx="1558194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PSYCHOLOGICAL</a:t>
                </a:r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5ACD67E7-F5E4-8444-9A94-EA6766E25380}"/>
                </a:ext>
              </a:extLst>
            </p:cNvPr>
            <p:cNvGrpSpPr/>
            <p:nvPr/>
          </p:nvGrpSpPr>
          <p:grpSpPr>
            <a:xfrm>
              <a:off x="1369144" y="2738291"/>
              <a:ext cx="1825538" cy="1825538"/>
              <a:chOff x="-1" y="-1"/>
              <a:chExt cx="1825537" cy="1825537"/>
            </a:xfrm>
            <a:grpFill/>
          </p:grpSpPr>
          <p:sp>
            <p:nvSpPr>
              <p:cNvPr id="12" name="Circle">
                <a:extLst>
                  <a:ext uri="{FF2B5EF4-FFF2-40B4-BE49-F238E27FC236}">
                    <a16:creationId xmlns:a16="http://schemas.microsoft.com/office/drawing/2014/main" id="{0F11D90C-1865-164A-A8F5-D112CA0E486F}"/>
                  </a:ext>
                </a:extLst>
              </p:cNvPr>
              <p:cNvSpPr/>
              <p:nvPr/>
            </p:nvSpPr>
            <p:spPr>
              <a:xfrm>
                <a:off x="-1" y="-1"/>
                <a:ext cx="1825537" cy="1825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prstDash val="solid"/>
                <a:miter lim="800000"/>
              </a:ln>
              <a:effectLst/>
            </p:spPr>
            <p:txBody>
              <a:bodyPr wrap="square" lIns="22850" tIns="22850" rIns="22850" bIns="22850" numCol="1" anchor="ctr">
                <a:noAutofit/>
              </a:bodyPr>
              <a:lstStyle/>
              <a:p>
                <a:pPr algn="ctr" defTabSz="311026">
                  <a:lnSpc>
                    <a:spcPct val="90000"/>
                  </a:lnSpc>
                  <a:spcBef>
                    <a:spcPts val="350"/>
                  </a:spcBef>
                  <a:buClr>
                    <a:schemeClr val="accent1"/>
                  </a:buClr>
                  <a:defRPr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sz="1449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Biological">
                <a:extLst>
                  <a:ext uri="{FF2B5EF4-FFF2-40B4-BE49-F238E27FC236}">
                    <a16:creationId xmlns:a16="http://schemas.microsoft.com/office/drawing/2014/main" id="{D04BF79A-E71E-C24E-98D6-B688DC6324E4}"/>
                  </a:ext>
                </a:extLst>
              </p:cNvPr>
              <p:cNvSpPr txBox="1"/>
              <p:nvPr/>
            </p:nvSpPr>
            <p:spPr>
              <a:xfrm>
                <a:off x="176487" y="815254"/>
                <a:ext cx="1483920" cy="271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9765" tIns="49765" rIns="49765" bIns="49765" numCol="1" anchor="ctr">
                <a:sp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>
                  <a:buClr>
                    <a:schemeClr val="accent1"/>
                  </a:buClr>
                </a:pPr>
                <a:r>
                  <a:rPr lang="en-US" sz="12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BIOLOGICAL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EF5380-30CA-E947-BF3F-BBC797294B82}"/>
              </a:ext>
            </a:extLst>
          </p:cNvPr>
          <p:cNvGrpSpPr/>
          <p:nvPr/>
        </p:nvGrpSpPr>
        <p:grpSpPr>
          <a:xfrm>
            <a:off x="641212" y="1456966"/>
            <a:ext cx="5083569" cy="1193392"/>
            <a:chOff x="1258888" y="2753374"/>
            <a:chExt cx="10171110" cy="238771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3" name="Straight Arrow Connector 18">
              <a:extLst>
                <a:ext uri="{FF2B5EF4-FFF2-40B4-BE49-F238E27FC236}">
                  <a16:creationId xmlns:a16="http://schemas.microsoft.com/office/drawing/2014/main" id="{B90F8348-A720-FA42-819B-69B77E3A2972}"/>
                </a:ext>
              </a:extLst>
            </p:cNvPr>
            <p:cNvSpPr/>
            <p:nvPr/>
          </p:nvSpPr>
          <p:spPr>
            <a:xfrm flipH="1" flipV="1">
              <a:off x="7097658" y="3601125"/>
              <a:ext cx="4332340" cy="0"/>
            </a:xfrm>
            <a:prstGeom prst="line">
              <a:avLst/>
            </a:prstGeom>
            <a:grpFill/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5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27F494A-128F-C14F-85AA-9FDC2423546B}"/>
                </a:ext>
              </a:extLst>
            </p:cNvPr>
            <p:cNvSpPr/>
            <p:nvPr/>
          </p:nvSpPr>
          <p:spPr>
            <a:xfrm>
              <a:off x="1258888" y="2753374"/>
              <a:ext cx="5838770" cy="23877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Spirituality or religiosity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Sense of cultural identity and belonging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5E0D8-BF47-6C40-B44C-58B1199737F4}"/>
              </a:ext>
            </a:extLst>
          </p:cNvPr>
          <p:cNvGrpSpPr/>
          <p:nvPr/>
        </p:nvGrpSpPr>
        <p:grpSpPr>
          <a:xfrm>
            <a:off x="7062413" y="1667438"/>
            <a:ext cx="4597643" cy="1616135"/>
            <a:chOff x="14130345" y="3333498"/>
            <a:chExt cx="9198878" cy="323353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6" name="Straight Arrow Connector 6">
              <a:extLst>
                <a:ext uri="{FF2B5EF4-FFF2-40B4-BE49-F238E27FC236}">
                  <a16:creationId xmlns:a16="http://schemas.microsoft.com/office/drawing/2014/main" id="{9372668C-5DD1-2D41-B6BA-33862977F366}"/>
                </a:ext>
              </a:extLst>
            </p:cNvPr>
            <p:cNvSpPr/>
            <p:nvPr/>
          </p:nvSpPr>
          <p:spPr>
            <a:xfrm>
              <a:off x="14130345" y="4878121"/>
              <a:ext cx="3360108" cy="41739"/>
            </a:xfrm>
            <a:prstGeom prst="line">
              <a:avLst/>
            </a:prstGeom>
            <a:grpFill/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5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2BF2B71-5C41-A247-BC03-6FFB4D943014}"/>
                </a:ext>
              </a:extLst>
            </p:cNvPr>
            <p:cNvSpPr/>
            <p:nvPr/>
          </p:nvSpPr>
          <p:spPr>
            <a:xfrm>
              <a:off x="17490453" y="3333498"/>
              <a:ext cx="5838770" cy="323353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Having a good social support system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Engagement in activities outside of the home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Economic stability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A843A3-40D6-C449-A94E-04AA56554426}"/>
              </a:ext>
            </a:extLst>
          </p:cNvPr>
          <p:cNvGrpSpPr/>
          <p:nvPr/>
        </p:nvGrpSpPr>
        <p:grpSpPr>
          <a:xfrm>
            <a:off x="6831772" y="3574428"/>
            <a:ext cx="4801828" cy="1911168"/>
            <a:chOff x="13668883" y="7148970"/>
            <a:chExt cx="9607409" cy="382383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9" name="Straight Arrow Connector 7">
              <a:extLst>
                <a:ext uri="{FF2B5EF4-FFF2-40B4-BE49-F238E27FC236}">
                  <a16:creationId xmlns:a16="http://schemas.microsoft.com/office/drawing/2014/main" id="{B0E03025-228F-3449-9475-EC241CA4ADBD}"/>
                </a:ext>
              </a:extLst>
            </p:cNvPr>
            <p:cNvSpPr/>
            <p:nvPr/>
          </p:nvSpPr>
          <p:spPr>
            <a:xfrm>
              <a:off x="13668883" y="8303521"/>
              <a:ext cx="3768639" cy="0"/>
            </a:xfrm>
            <a:prstGeom prst="line">
              <a:avLst/>
            </a:prstGeom>
            <a:grpFill/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5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2D64B2F-3AFA-8448-BA2D-F5CEA8D01EC8}"/>
                </a:ext>
              </a:extLst>
            </p:cNvPr>
            <p:cNvSpPr/>
            <p:nvPr/>
          </p:nvSpPr>
          <p:spPr>
            <a:xfrm>
              <a:off x="17437522" y="7148970"/>
              <a:ext cx="5838770" cy="38238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High self-esteem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Ability to control and regulate emotions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Having and using coping strategies 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Close relationships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8D21FD-BDAD-5A40-982F-DF39763145C2}"/>
              </a:ext>
            </a:extLst>
          </p:cNvPr>
          <p:cNvGrpSpPr/>
          <p:nvPr/>
        </p:nvGrpSpPr>
        <p:grpSpPr>
          <a:xfrm>
            <a:off x="647981" y="4470040"/>
            <a:ext cx="4897418" cy="1002637"/>
            <a:chOff x="1272432" y="8781875"/>
            <a:chExt cx="9798663" cy="200605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2" name="Straight Arrow Connector 21">
              <a:extLst>
                <a:ext uri="{FF2B5EF4-FFF2-40B4-BE49-F238E27FC236}">
                  <a16:creationId xmlns:a16="http://schemas.microsoft.com/office/drawing/2014/main" id="{AB535204-626E-FA40-BE89-A59F3D1C2C3E}"/>
                </a:ext>
              </a:extLst>
            </p:cNvPr>
            <p:cNvSpPr/>
            <p:nvPr/>
          </p:nvSpPr>
          <p:spPr>
            <a:xfrm flipH="1">
              <a:off x="7111202" y="9884359"/>
              <a:ext cx="3959893" cy="0"/>
            </a:xfrm>
            <a:prstGeom prst="line">
              <a:avLst/>
            </a:prstGeom>
            <a:grpFill/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5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4B26505-1369-BA49-B91C-6F851F9973B8}"/>
                </a:ext>
              </a:extLst>
            </p:cNvPr>
            <p:cNvSpPr/>
            <p:nvPr/>
          </p:nvSpPr>
          <p:spPr>
            <a:xfrm>
              <a:off x="1272432" y="8781875"/>
              <a:ext cx="5838770" cy="20060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lnSpc>
                  <a:spcPct val="150000"/>
                </a:lnSpc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Good nutrition</a:t>
              </a:r>
            </a:p>
            <a:p>
              <a:pPr marL="142818" indent="-142818">
                <a:lnSpc>
                  <a:spcPct val="150000"/>
                </a:lnSpc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physical exercise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762A0F-37C6-D04D-86F4-29D8C4B26241}"/>
              </a:ext>
            </a:extLst>
          </p:cNvPr>
          <p:cNvGrpSpPr/>
          <p:nvPr/>
        </p:nvGrpSpPr>
        <p:grpSpPr>
          <a:xfrm>
            <a:off x="641211" y="2909178"/>
            <a:ext cx="4904188" cy="1193392"/>
            <a:chOff x="1258887" y="5658931"/>
            <a:chExt cx="9812208" cy="238771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5" name="Straight Arrow Connector 14">
              <a:extLst>
                <a:ext uri="{FF2B5EF4-FFF2-40B4-BE49-F238E27FC236}">
                  <a16:creationId xmlns:a16="http://schemas.microsoft.com/office/drawing/2014/main" id="{CB1AED30-782D-FD45-A6F2-37B7F29DEDA8}"/>
                </a:ext>
              </a:extLst>
            </p:cNvPr>
            <p:cNvSpPr/>
            <p:nvPr/>
          </p:nvSpPr>
          <p:spPr>
            <a:xfrm flipH="1">
              <a:off x="7097657" y="6790426"/>
              <a:ext cx="3973438" cy="0"/>
            </a:xfrm>
            <a:prstGeom prst="line">
              <a:avLst/>
            </a:prstGeom>
            <a:grpFill/>
            <a:ln w="38100">
              <a:solidFill>
                <a:schemeClr val="accent3"/>
              </a:solidFill>
              <a:miter/>
              <a:tailEnd type="triangle"/>
            </a:ln>
          </p:spPr>
          <p:txBody>
            <a:bodyPr lIns="22850" tIns="22850" rIns="22850" bIns="22850"/>
            <a:lstStyle/>
            <a:p>
              <a:pPr>
                <a:buClr>
                  <a:schemeClr val="accent1"/>
                </a:buClr>
              </a:pPr>
              <a:endParaRPr sz="15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700C770-8658-D44B-91A7-49BC64B80817}"/>
                </a:ext>
              </a:extLst>
            </p:cNvPr>
            <p:cNvSpPr/>
            <p:nvPr/>
          </p:nvSpPr>
          <p:spPr>
            <a:xfrm>
              <a:off x="1258887" y="5658931"/>
              <a:ext cx="5838770" cy="23877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Consistent home/family routine</a:t>
              </a:r>
            </a:p>
            <a:p>
              <a:pPr marL="142818" indent="-142818"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/>
                <a:buChar char="•"/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599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habits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75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12C2-2CC7-5543-B113-855025A7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TRAUMA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F74D9-D166-3F4A-BAC4-1F1A99713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89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69377-FA13-004F-B859-AAB386EBA9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D39CB76-C56B-BD43-A1E5-FFF09917C43B}"/>
              </a:ext>
            </a:extLst>
          </p:cNvPr>
          <p:cNvGraphicFramePr/>
          <p:nvPr/>
        </p:nvGraphicFramePr>
        <p:xfrm>
          <a:off x="648824" y="1987392"/>
          <a:ext cx="10891176" cy="282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87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0CD780-28C0-429B-B233-2E0891096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FB0CD780-28C0-429B-B233-2E0891096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EF61C1-3F47-46C4-BE1E-FA8B74B948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CCEF61C1-3F47-46C4-BE1E-FA8B74B948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6481A2-D6EB-4DDB-81CA-5C9587B81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AE6481A2-D6EB-4DDB-81CA-5C9587B81F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201591-25F3-4BFF-8558-9421597351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CD201591-25F3-4BFF-8558-9421597351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140E9-E90E-4BDF-8FF8-8559D4C6A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0B7140E9-E90E-4BDF-8FF8-8559D4C6A3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A7F8AD-8877-4A10-9A89-0D8459FEA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04A7F8AD-8877-4A10-9A89-0D8459FEA0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E2C144-9590-4952-AAB7-759FC1667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B9E2C144-9590-4952-AAB7-759FC1667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E3C876-120D-4AB9-A2A9-7D003AB74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80E3C876-120D-4AB9-A2A9-7D003AB74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F81BDA-B04B-49C4-BA27-4BA6C4AB4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10F81BDA-B04B-49C4-BA27-4BA6C4AB4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355DF2-D027-4B4B-BC6F-BA79A95D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3D355DF2-D027-4B4B-BC6F-BA79A95D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0CBBA9-A9E9-2944-B397-ADFF368AA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AE0CBBA9-A9E9-2944-B397-ADFF368AA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394CF1-8811-394E-AC3A-4F335EE90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05394CF1-8811-394E-AC3A-4F335EE90E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7F9704-70E8-0F4A-B1D7-9C5EB6C91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3A7F9704-70E8-0F4A-B1D7-9C5EB6C91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1926</Words>
  <Application>Microsoft Office PowerPoint</Application>
  <PresentationFormat>Widescreen</PresentationFormat>
  <Paragraphs>321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Open Sans</vt:lpstr>
      <vt:lpstr>Open Sans ExtraBold</vt:lpstr>
      <vt:lpstr>Open Sans Light</vt:lpstr>
      <vt:lpstr>Open Sans Semibold</vt:lpstr>
      <vt:lpstr>Office Theme</vt:lpstr>
      <vt:lpstr>Mental Health First Aid  101</vt:lpstr>
      <vt:lpstr>Learning Objectives</vt:lpstr>
      <vt:lpstr>WHAT IS MENTAL HEALTH?</vt:lpstr>
      <vt:lpstr>WHAT IS A MENTAL CHALLENGE?</vt:lpstr>
      <vt:lpstr>MENTAL HEALTH STIGMA</vt:lpstr>
      <vt:lpstr>HOW COMMON ARE MENTAL DISORDERS?</vt:lpstr>
      <vt:lpstr>RISK FACTORS FOR MENTAL HEALTH CHALLENGES</vt:lpstr>
      <vt:lpstr>PROTECTIVE FACTORS</vt:lpstr>
      <vt:lpstr>THE IMPACT OF TRAUMA</vt:lpstr>
      <vt:lpstr>WHAT IS PERSON-FIRST LANGUAGE?</vt:lpstr>
      <vt:lpstr>DEPRESSIVE DISORDERS: QUICK FACTS</vt:lpstr>
      <vt:lpstr>ANXIETY DISORDERS: QUICK FACTS</vt:lpstr>
      <vt:lpstr>PTSD: QUICK FACTS</vt:lpstr>
      <vt:lpstr>BIPOLAR DISORDER: QUICK FACTS</vt:lpstr>
      <vt:lpstr>EATING DISORDERS: QUICK FACTS</vt:lpstr>
      <vt:lpstr>PSYCHOTIC DISORDERS: QUICK FACTS</vt:lpstr>
      <vt:lpstr>SUBSTANCE USE DISORDERS: QUICK FACTS</vt:lpstr>
      <vt:lpstr>WHAT IS YOUR ROLE AS A MENTAL HEALTH FIRST AIDER?</vt:lpstr>
      <vt:lpstr>ALGEE</vt:lpstr>
      <vt:lpstr>THE MENTAL HEALTH FIRST AID ACTION PLAN</vt:lpstr>
      <vt:lpstr>ACTION A: ASSESS, APPROACH, AND ASSIST IN A NON-CRISIS</vt:lpstr>
      <vt:lpstr>ACTION L: LISTEN NONJUDGMENTALLY</vt:lpstr>
      <vt:lpstr>ACTION L: LISTEN NONJUDGMENTALLY</vt:lpstr>
      <vt:lpstr>ACTION G: GIVE REASSURANCE AND INFORMATION</vt:lpstr>
      <vt:lpstr>ACTION G: GIVE REASSURANCE AND INFORMATION</vt:lpstr>
      <vt:lpstr>ACTION E: ENCOURAGE APPROPRIATE PROFESSIONAL HELP</vt:lpstr>
      <vt:lpstr>ACTION E: ENCOURAGE APPROPRIATE PROFESSIONAL HELP</vt:lpstr>
      <vt:lpstr>ASSESSING FOR RISK OF SUICIDE OR HARM</vt:lpstr>
      <vt:lpstr>CRISIS SITUATIONS: SAFETY CONSIDERATIONS</vt:lpstr>
      <vt:lpstr>CRISIS SITUATIONS: DE-ESCALATING A SITUATION</vt:lpstr>
      <vt:lpstr>MAY BECOME A CRISIS: AGGRESSIVE BEHAVIORS</vt:lpstr>
      <vt:lpstr>CRISIS: SUICIDE</vt:lpstr>
      <vt:lpstr>SELF-CARE ACTION PLAN: REVISIT</vt:lpstr>
      <vt:lpstr>SUPPORT RESOURCES</vt:lpstr>
      <vt:lpstr>Thank you! 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ERIKA MCKINNEY</dc:creator>
  <cp:lastModifiedBy>EMILY OWENS</cp:lastModifiedBy>
  <cp:revision>8</cp:revision>
  <dcterms:created xsi:type="dcterms:W3CDTF">2026-02-18T13:52:33Z</dcterms:created>
  <dcterms:modified xsi:type="dcterms:W3CDTF">2026-02-24T20:32:50Z</dcterms:modified>
</cp:coreProperties>
</file>