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8" r:id="rId3"/>
  </p:sldMasterIdLst>
  <p:notesMasterIdLst>
    <p:notesMasterId r:id="rId19"/>
  </p:notesMasterIdLst>
  <p:sldIdLst>
    <p:sldId id="333" r:id="rId4"/>
    <p:sldId id="443" r:id="rId5"/>
    <p:sldId id="452" r:id="rId6"/>
    <p:sldId id="439" r:id="rId7"/>
    <p:sldId id="442" r:id="rId8"/>
    <p:sldId id="441" r:id="rId9"/>
    <p:sldId id="446" r:id="rId10"/>
    <p:sldId id="445" r:id="rId11"/>
    <p:sldId id="451" r:id="rId12"/>
    <p:sldId id="447" r:id="rId13"/>
    <p:sldId id="448" r:id="rId14"/>
    <p:sldId id="449" r:id="rId15"/>
    <p:sldId id="450" r:id="rId16"/>
    <p:sldId id="423" r:id="rId17"/>
    <p:sldId id="44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6B9A0D-197A-C65A-98F1-DCF8C325AB1A}" name="Anola Gallion" initials="AG" userId="S::agallion@gocivix.com::fce016d2-376b-459e-bccc-12d71a2731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4CB8"/>
    <a:srgbClr val="0098D7"/>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760C77-0901-4213-9596-440151F00BEF}" v="2" dt="2026-02-26T16:35:12.054"/>
  </p1510:revLst>
</p1510:revInfo>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C2EA5-2C17-4EEF-9DBB-F238A6FF63D3}"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71C7C-4756-41EA-BC5A-763C64112168}" type="slidenum">
              <a:rPr lang="en-US" smtClean="0"/>
              <a:t>‹#›</a:t>
            </a:fld>
            <a:endParaRPr lang="en-US"/>
          </a:p>
        </p:txBody>
      </p:sp>
    </p:spTree>
    <p:extLst>
      <p:ext uri="{BB962C8B-B14F-4D97-AF65-F5344CB8AC3E}">
        <p14:creationId xmlns:p14="http://schemas.microsoft.com/office/powerpoint/2010/main" val="140628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C358D-1677-3E87-F4B8-C0430DF3A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55EE1-6C8B-D799-F1DD-BEFA73C7B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5C67C-BF7B-04DB-1CCD-C0E7D92149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C10FA7-094D-992E-BB9D-EAD980F03B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545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714A-058D-BAE8-DF34-541916856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0FD54-E254-DDD3-773C-D7ED865D0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C345E-74B5-9C5A-AE86-25FF65818F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013770-5555-17F7-4EAC-4179A9E97D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338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2915-E20C-5801-C727-3F9DD4103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553A6-855B-E1C6-97C2-454DBD579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D4726-6D2D-5708-B61F-A230CAB78D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1D933E-BEDE-4ACA-5DC4-27FE9731A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58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A535C-A857-654F-3CD7-F37459F79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92103-B2E1-3075-0A26-711201A1D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B2855-6270-A815-8426-7FD94BBD8C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19A82C-0C7A-0B5E-6C2F-74977A139A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5255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1EEC-55EC-5553-9E3D-7B53E649C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C3832-C129-EBA5-6D25-AED11C6C3F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4F5E6-3BC6-1255-3F8C-EBE97593CC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BCA47A-CED9-72F5-31B6-9A43891884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268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7013F-DB9C-0A73-9538-CB5CA2BDF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9D52F-6C2B-4B68-D434-0FDA4E766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0A25E-D9A4-27FD-D9DF-812DC182B0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339EA2-AD78-CFD7-DD2C-6E4FADEEC0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7193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3785-5296-0F95-2D92-1E1BFD451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F1AF4-7E7B-8F06-45A7-CB84A249E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91C12-B9F3-5BF3-38AD-3FA277B8E4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D2F458-BB3C-CB35-89B8-1545C8A554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722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5096-EB93-3EB0-C8A0-D1A66CBA4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7A739-8846-AA56-4466-5AE8CE85F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81DEA-D5EC-C981-41F3-4F771C15A0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5A8E66-BE33-8B55-7638-E3789F8366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931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6B57B-B8FA-36BC-5DE5-CF9C0C92C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1B16B-4DD7-8667-8EA9-26844BC91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48AEA-9243-2DB7-358E-CB2C459CF0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CA8699-E122-7927-7B21-CAEFABBC0B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994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E5DC9-3090-E354-CC63-C4F378AF1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30BA1-12BE-06A5-FBD4-89AED8AB1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17EAE-5F8F-75CD-0249-D90B2A8CC6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EC13FD-C622-28CD-54D9-1B118B994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180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3C59-979A-3BEE-91F8-B33C85D0D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82C48-01F4-8C8E-2F0B-E54A98F33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FB747-2E40-AB9C-E2E0-58D9D8EE53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79E5B0-4C97-B744-1404-0EE65DEDC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04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BED7E-C833-46C1-13EA-AAD5A28F5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9184C-1863-871B-6BA7-D10E6265E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3BE5-519B-5676-802A-B8EDEA4CBB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887650-83B4-F944-B350-950164CF7F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6170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CE9E2-A55D-1E9F-2F8A-8CC205066F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0A032-A2CA-7545-938A-64454B101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AC2729-5507-4510-58EE-00EB7E95F0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157222-93D1-91CF-0AC6-D29C300BF0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DD10B-1B59-5040-8529-B05D840A4B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46191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Rainb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hasCustomPrompt="1"/>
          </p:nvPr>
        </p:nvSpPr>
        <p:spPr>
          <a:xfrm>
            <a:off x="4905380" y="967409"/>
            <a:ext cx="5191996" cy="3937955"/>
          </a:xfrm>
        </p:spPr>
        <p:txBody>
          <a:bodyPr anchor="b">
            <a:noAutofit/>
          </a:bodyPr>
          <a:lstStyle>
            <a:lvl1pPr algn="l">
              <a:lnSpc>
                <a:spcPct val="80000"/>
              </a:lnSpc>
              <a:defRPr sz="7200">
                <a:solidFill>
                  <a:srgbClr val="2E2E38"/>
                </a:solidFill>
              </a:defRPr>
            </a:lvl1pPr>
          </a:lstStyle>
          <a:p>
            <a:r>
              <a:rPr lang="en-US"/>
              <a:t>Click to edit the Primary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4856926" y="5173829"/>
            <a:ext cx="5240450" cy="463962"/>
          </a:xfrm>
        </p:spPr>
        <p:txBody>
          <a:bodyPr anchor="b">
            <a:normAutofit/>
          </a:bodyPr>
          <a:lstStyle>
            <a:lvl1pPr marL="0" indent="0" algn="l">
              <a:buNone/>
              <a:defRPr sz="2000" b="1" spc="100" baseline="0">
                <a:solidFill>
                  <a:srgbClr val="0098D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044" y="378471"/>
            <a:ext cx="1292119" cy="353051"/>
          </a:xfrm>
          <a:prstGeom prst="rect">
            <a:avLst/>
          </a:prstGeom>
        </p:spPr>
      </p:pic>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4967407" y="5065316"/>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AF4F149A-94FD-DDBB-CBD2-2EE29B96E6FC}"/>
              </a:ext>
            </a:extLst>
          </p:cNvPr>
          <p:cNvGrpSpPr/>
          <p:nvPr userDrawn="1"/>
        </p:nvGrpSpPr>
        <p:grpSpPr>
          <a:xfrm>
            <a:off x="4958660" y="6092800"/>
            <a:ext cx="1441402" cy="246834"/>
            <a:chOff x="10335253" y="458106"/>
            <a:chExt cx="1177740" cy="201683"/>
          </a:xfrm>
          <a:effectLst>
            <a:outerShdw blurRad="71453" dist="32879" dir="2700000" algn="ctr" rotWithShape="0">
              <a:srgbClr val="000000">
                <a:alpha val="20000"/>
              </a:srgbClr>
            </a:outerShdw>
          </a:effectLst>
        </p:grpSpPr>
        <p:pic>
          <p:nvPicPr>
            <p:cNvPr id="9" name="Picture 8" descr="A white check mark on a purple background&#10;&#10;AI-generated content may be incorrect.">
              <a:extLst>
                <a:ext uri="{FF2B5EF4-FFF2-40B4-BE49-F238E27FC236}">
                  <a16:creationId xmlns:a16="http://schemas.microsoft.com/office/drawing/2014/main" id="{BF2A69D4-0B83-58D2-B6EF-C102D10EC2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11498" y="458106"/>
              <a:ext cx="201495" cy="201683"/>
            </a:xfrm>
            <a:prstGeom prst="rect">
              <a:avLst/>
            </a:prstGeom>
          </p:spPr>
        </p:pic>
        <p:pic>
          <p:nvPicPr>
            <p:cNvPr id="13" name="Picture 12" descr="A white and orange logo&#10;&#10;AI-generated content may be incorrect.">
              <a:extLst>
                <a:ext uri="{FF2B5EF4-FFF2-40B4-BE49-F238E27FC236}">
                  <a16:creationId xmlns:a16="http://schemas.microsoft.com/office/drawing/2014/main" id="{E1B24135-C1B2-0C22-9DC1-E13CAA4F83D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35253" y="458106"/>
              <a:ext cx="201495" cy="201683"/>
            </a:xfrm>
            <a:prstGeom prst="rect">
              <a:avLst/>
            </a:prstGeom>
          </p:spPr>
        </p:pic>
        <p:pic>
          <p:nvPicPr>
            <p:cNvPr id="18" name="Picture 17" descr="A green and white dollar sign&#10;&#10;AI-generated content may be incorrect.">
              <a:extLst>
                <a:ext uri="{FF2B5EF4-FFF2-40B4-BE49-F238E27FC236}">
                  <a16:creationId xmlns:a16="http://schemas.microsoft.com/office/drawing/2014/main" id="{28E9D704-2344-FF41-9D83-D7E737905ED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86083" y="458106"/>
              <a:ext cx="201495" cy="201683"/>
            </a:xfrm>
            <a:prstGeom prst="rect">
              <a:avLst/>
            </a:prstGeom>
          </p:spPr>
        </p:pic>
        <p:pic>
          <p:nvPicPr>
            <p:cNvPr id="20" name="Picture 19" descr="A white folder on a blue background&#10;&#10;AI-generated content may be incorrect.">
              <a:extLst>
                <a:ext uri="{FF2B5EF4-FFF2-40B4-BE49-F238E27FC236}">
                  <a16:creationId xmlns:a16="http://schemas.microsoft.com/office/drawing/2014/main" id="{1E3DC2F1-99F3-1A4A-658C-7AF50B413FE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60668" y="458106"/>
              <a:ext cx="201495" cy="201683"/>
            </a:xfrm>
            <a:prstGeom prst="rect">
              <a:avLst/>
            </a:prstGeom>
          </p:spPr>
        </p:pic>
      </p:grpSp>
      <p:grpSp>
        <p:nvGrpSpPr>
          <p:cNvPr id="6" name="Group 5">
            <a:extLst>
              <a:ext uri="{FF2B5EF4-FFF2-40B4-BE49-F238E27FC236}">
                <a16:creationId xmlns:a16="http://schemas.microsoft.com/office/drawing/2014/main" id="{609F676B-79B5-21B5-B7A5-13B57BD35B98}"/>
              </a:ext>
            </a:extLst>
          </p:cNvPr>
          <p:cNvGrpSpPr/>
          <p:nvPr userDrawn="1"/>
        </p:nvGrpSpPr>
        <p:grpSpPr>
          <a:xfrm>
            <a:off x="10769132" y="6066612"/>
            <a:ext cx="1049251" cy="313951"/>
            <a:chOff x="8319261" y="408050"/>
            <a:chExt cx="1049251" cy="313951"/>
          </a:xfrm>
        </p:grpSpPr>
        <p:sp>
          <p:nvSpPr>
            <p:cNvPr id="12" name="Date Placeholder 3">
              <a:extLst>
                <a:ext uri="{FF2B5EF4-FFF2-40B4-BE49-F238E27FC236}">
                  <a16:creationId xmlns:a16="http://schemas.microsoft.com/office/drawing/2014/main" id="{873B0E2C-9887-58D7-8A7C-8CDEBC094D8E}"/>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5" name="Straight Connector 14">
              <a:extLst>
                <a:ext uri="{FF2B5EF4-FFF2-40B4-BE49-F238E27FC236}">
                  <a16:creationId xmlns:a16="http://schemas.microsoft.com/office/drawing/2014/main" id="{BBB3CC74-6237-FF62-8639-8DB84F12F058}"/>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BFCFDED3-8A38-08F4-84A9-15DCF186124E}"/>
              </a:ext>
            </a:extLst>
          </p:cNvPr>
          <p:cNvGrpSpPr/>
          <p:nvPr userDrawn="1"/>
        </p:nvGrpSpPr>
        <p:grpSpPr>
          <a:xfrm>
            <a:off x="8629221" y="6066612"/>
            <a:ext cx="1196685" cy="313951"/>
            <a:chOff x="6079637" y="408050"/>
            <a:chExt cx="1196685" cy="313951"/>
          </a:xfrm>
        </p:grpSpPr>
        <p:sp>
          <p:nvSpPr>
            <p:cNvPr id="25" name="Footer Placeholder 4">
              <a:extLst>
                <a:ext uri="{FF2B5EF4-FFF2-40B4-BE49-F238E27FC236}">
                  <a16:creationId xmlns:a16="http://schemas.microsoft.com/office/drawing/2014/main" id="{3E60B5F1-4CE7-C3BC-C6CB-A1711CAB281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26" name="Straight Connector 25">
              <a:extLst>
                <a:ext uri="{FF2B5EF4-FFF2-40B4-BE49-F238E27FC236}">
                  <a16:creationId xmlns:a16="http://schemas.microsoft.com/office/drawing/2014/main" id="{63614D22-B141-2CFC-24FF-80D4210579DE}"/>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4572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BDA0F83-E42E-6D82-FC6E-D37B8E73725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9" name="Date Placeholder 3">
            <a:extLst>
              <a:ext uri="{FF2B5EF4-FFF2-40B4-BE49-F238E27FC236}">
                <a16:creationId xmlns:a16="http://schemas.microsoft.com/office/drawing/2014/main" id="{40F97B6D-8D6D-66BA-C9E5-BE829701B9E8}"/>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10" name="Footer Placeholder 4">
            <a:extLst>
              <a:ext uri="{FF2B5EF4-FFF2-40B4-BE49-F238E27FC236}">
                <a16:creationId xmlns:a16="http://schemas.microsoft.com/office/drawing/2014/main" id="{C02F3E50-0055-E8F3-328D-BCB855E5EAD3}"/>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pic>
        <p:nvPicPr>
          <p:cNvPr id="11" name="Picture 10">
            <a:extLst>
              <a:ext uri="{FF2B5EF4-FFF2-40B4-BE49-F238E27FC236}">
                <a16:creationId xmlns:a16="http://schemas.microsoft.com/office/drawing/2014/main" id="{54F556C7-3401-8B94-9DE1-972614B7BE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20" name="Straight Connector 19">
            <a:extLst>
              <a:ext uri="{FF2B5EF4-FFF2-40B4-BE49-F238E27FC236}">
                <a16:creationId xmlns:a16="http://schemas.microsoft.com/office/drawing/2014/main" id="{D975B71E-FCF7-9D9D-1575-A93A5C56ABE4}"/>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BCF7AFE-B87C-A604-7EB7-A70DB77E2196}"/>
              </a:ext>
            </a:extLst>
          </p:cNvPr>
          <p:cNvCxnSpPr>
            <a:cxnSpLocks/>
          </p:cNvCxnSpPr>
          <p:nvPr userDrawn="1"/>
        </p:nvCxnSpPr>
        <p:spPr>
          <a:xfrm>
            <a:off x="2084273" y="4137264"/>
            <a:ext cx="255788" cy="0"/>
          </a:xfrm>
          <a:prstGeom prst="line">
            <a:avLst/>
          </a:prstGeom>
          <a:ln w="22225">
            <a:solidFill>
              <a:srgbClr val="39DAA1"/>
            </a:solidFill>
          </a:ln>
        </p:spPr>
        <p:style>
          <a:lnRef idx="2">
            <a:schemeClr val="accent1"/>
          </a:lnRef>
          <a:fillRef idx="0">
            <a:schemeClr val="accent1"/>
          </a:fillRef>
          <a:effectRef idx="1">
            <a:schemeClr val="accent1"/>
          </a:effectRef>
          <a:fontRef idx="minor">
            <a:schemeClr val="tx1"/>
          </a:fontRef>
        </p:style>
      </p:cxnSp>
      <p:sp>
        <p:nvSpPr>
          <p:cNvPr id="23" name="Title 1">
            <a:extLst>
              <a:ext uri="{FF2B5EF4-FFF2-40B4-BE49-F238E27FC236}">
                <a16:creationId xmlns:a16="http://schemas.microsoft.com/office/drawing/2014/main" id="{A6F0A0E8-01A0-6D53-380C-961A10C4A17C}"/>
              </a:ext>
            </a:extLst>
          </p:cNvPr>
          <p:cNvSpPr>
            <a:spLocks noGrp="1"/>
          </p:cNvSpPr>
          <p:nvPr>
            <p:ph type="title"/>
          </p:nvPr>
        </p:nvSpPr>
        <p:spPr>
          <a:xfrm>
            <a:off x="1998260" y="1965082"/>
            <a:ext cx="8019197" cy="2018429"/>
          </a:xfrm>
        </p:spPr>
        <p:txBody>
          <a:bodyPr anchor="b">
            <a:noAutofit/>
          </a:bodyPr>
          <a:lstStyle>
            <a:lvl1pPr>
              <a:defRPr sz="6600">
                <a:solidFill>
                  <a:schemeClr val="bg1"/>
                </a:solidFill>
              </a:defRPr>
            </a:lvl1pPr>
          </a:lstStyle>
          <a:p>
            <a:r>
              <a:rPr lang="en-US"/>
              <a:t>Click to edit Master title style</a:t>
            </a:r>
          </a:p>
        </p:txBody>
      </p:sp>
      <p:pic>
        <p:nvPicPr>
          <p:cNvPr id="24" name="Picture 23">
            <a:extLst>
              <a:ext uri="{FF2B5EF4-FFF2-40B4-BE49-F238E27FC236}">
                <a16:creationId xmlns:a16="http://schemas.microsoft.com/office/drawing/2014/main" id="{ECEB6F62-081E-8F97-1853-A68DA2857A56}"/>
              </a:ext>
            </a:extLst>
          </p:cNvPr>
          <p:cNvPicPr>
            <a:picLocks noChangeAspect="1"/>
          </p:cNvPicPr>
          <p:nvPr userDrawn="1"/>
        </p:nvPicPr>
        <p:blipFill>
          <a:blip r:embed="rId4" cstate="email">
            <a:alphaModFix amt="90000"/>
            <a:extLst>
              <a:ext uri="{28A0092B-C50C-407E-A947-70E740481C1C}">
                <a14:useLocalDpi xmlns:a14="http://schemas.microsoft.com/office/drawing/2010/main"/>
              </a:ext>
            </a:extLst>
          </a:blip>
          <a:srcRect/>
          <a:stretch/>
        </p:blipFill>
        <p:spPr>
          <a:xfrm>
            <a:off x="2054700" y="1221071"/>
            <a:ext cx="565949" cy="567357"/>
          </a:xfrm>
          <a:prstGeom prst="rect">
            <a:avLst/>
          </a:prstGeom>
          <a:effectLst>
            <a:outerShdw blurRad="63500" dist="50800" dir="2700000" algn="ctr" rotWithShape="0">
              <a:srgbClr val="2E2E38">
                <a:alpha val="10000"/>
              </a:srgbClr>
            </a:outerShdw>
          </a:effectLst>
        </p:spPr>
      </p:pic>
      <p:sp>
        <p:nvSpPr>
          <p:cNvPr id="2" name="Content Placeholder 2">
            <a:extLst>
              <a:ext uri="{FF2B5EF4-FFF2-40B4-BE49-F238E27FC236}">
                <a16:creationId xmlns:a16="http://schemas.microsoft.com/office/drawing/2014/main" id="{6EDAE348-E3BC-6CA6-5DF4-D5949D05D814}"/>
              </a:ext>
            </a:extLst>
          </p:cNvPr>
          <p:cNvSpPr>
            <a:spLocks noGrp="1"/>
          </p:cNvSpPr>
          <p:nvPr>
            <p:ph idx="1" hasCustomPrompt="1"/>
          </p:nvPr>
        </p:nvSpPr>
        <p:spPr>
          <a:xfrm>
            <a:off x="1998260" y="4350460"/>
            <a:ext cx="8019197" cy="958514"/>
          </a:xfrm>
        </p:spPr>
        <p:txBody>
          <a:bodyPr>
            <a:normAutofit/>
          </a:bodyPr>
          <a:lstStyle>
            <a:lvl1pPr marL="0" indent="0">
              <a:buNone/>
              <a:defRPr lang="en-US" sz="2000" b="0" kern="1200" spc="100" baseline="0" dirty="0">
                <a:solidFill>
                  <a:schemeClr val="bg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100000"/>
              </a:lnSpc>
              <a:spcBef>
                <a:spcPts val="1000"/>
              </a:spcBef>
              <a:buFont typeface="Arial" panose="020B0604020202020204" pitchFamily="34" charset="0"/>
              <a:buNone/>
            </a:pPr>
            <a:r>
              <a:rPr lang="en-US"/>
              <a:t>SUBHEADLINE CLICK TO EDIT MASTER TEXT STYLES</a:t>
            </a:r>
          </a:p>
        </p:txBody>
      </p:sp>
    </p:spTree>
    <p:extLst>
      <p:ext uri="{BB962C8B-B14F-4D97-AF65-F5344CB8AC3E}">
        <p14:creationId xmlns:p14="http://schemas.microsoft.com/office/powerpoint/2010/main" val="267116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hasCustomPrompt="1"/>
          </p:nvPr>
        </p:nvSpPr>
        <p:spPr>
          <a:xfrm>
            <a:off x="4600580" y="967409"/>
            <a:ext cx="5191996" cy="3937955"/>
          </a:xfrm>
        </p:spPr>
        <p:txBody>
          <a:bodyPr anchor="b">
            <a:noAutofit/>
          </a:bodyPr>
          <a:lstStyle>
            <a:lvl1pPr algn="l">
              <a:lnSpc>
                <a:spcPct val="80000"/>
              </a:lnSpc>
              <a:defRPr sz="7200">
                <a:solidFill>
                  <a:srgbClr val="2E2E38"/>
                </a:solidFill>
              </a:defRPr>
            </a:lvl1pPr>
          </a:lstStyle>
          <a:p>
            <a:r>
              <a:rPr lang="en-US"/>
              <a:t>Click to edit the Primary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4552126" y="5173829"/>
            <a:ext cx="5240450" cy="463962"/>
          </a:xfrm>
        </p:spPr>
        <p:txBody>
          <a:bodyPr anchor="b">
            <a:normAutofit/>
          </a:bodyPr>
          <a:lstStyle>
            <a:lvl1pPr marL="0" indent="0" algn="l">
              <a:buNone/>
              <a:defRPr sz="2000" b="1" spc="100" baseline="0">
                <a:solidFill>
                  <a:srgbClr val="F4991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044" y="378471"/>
            <a:ext cx="1292119" cy="353051"/>
          </a:xfrm>
          <a:prstGeom prst="rect">
            <a:avLst/>
          </a:prstGeom>
        </p:spPr>
      </p:pic>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4662607" y="5065316"/>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09F676B-79B5-21B5-B7A5-13B57BD35B98}"/>
              </a:ext>
            </a:extLst>
          </p:cNvPr>
          <p:cNvGrpSpPr/>
          <p:nvPr userDrawn="1"/>
        </p:nvGrpSpPr>
        <p:grpSpPr>
          <a:xfrm>
            <a:off x="10769132" y="6066612"/>
            <a:ext cx="1049251" cy="313951"/>
            <a:chOff x="8319261" y="408050"/>
            <a:chExt cx="1049251" cy="313951"/>
          </a:xfrm>
        </p:grpSpPr>
        <p:sp>
          <p:nvSpPr>
            <p:cNvPr id="12" name="Date Placeholder 3">
              <a:extLst>
                <a:ext uri="{FF2B5EF4-FFF2-40B4-BE49-F238E27FC236}">
                  <a16:creationId xmlns:a16="http://schemas.microsoft.com/office/drawing/2014/main" id="{873B0E2C-9887-58D7-8A7C-8CDEBC094D8E}"/>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5" name="Straight Connector 14">
              <a:extLst>
                <a:ext uri="{FF2B5EF4-FFF2-40B4-BE49-F238E27FC236}">
                  <a16:creationId xmlns:a16="http://schemas.microsoft.com/office/drawing/2014/main" id="{BBB3CC74-6237-FF62-8639-8DB84F12F058}"/>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BFCFDED3-8A38-08F4-84A9-15DCF186124E}"/>
              </a:ext>
            </a:extLst>
          </p:cNvPr>
          <p:cNvGrpSpPr/>
          <p:nvPr userDrawn="1"/>
        </p:nvGrpSpPr>
        <p:grpSpPr>
          <a:xfrm>
            <a:off x="8629221" y="6066612"/>
            <a:ext cx="1196685" cy="313951"/>
            <a:chOff x="6079637" y="408050"/>
            <a:chExt cx="1196685" cy="313951"/>
          </a:xfrm>
        </p:grpSpPr>
        <p:sp>
          <p:nvSpPr>
            <p:cNvPr id="25" name="Footer Placeholder 4">
              <a:extLst>
                <a:ext uri="{FF2B5EF4-FFF2-40B4-BE49-F238E27FC236}">
                  <a16:creationId xmlns:a16="http://schemas.microsoft.com/office/drawing/2014/main" id="{3E60B5F1-4CE7-C3BC-C6CB-A1711CAB281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26" name="Straight Connector 25">
              <a:extLst>
                <a:ext uri="{FF2B5EF4-FFF2-40B4-BE49-F238E27FC236}">
                  <a16:creationId xmlns:a16="http://schemas.microsoft.com/office/drawing/2014/main" id="{63614D22-B141-2CFC-24FF-80D4210579DE}"/>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7C738811-1381-872A-CBBC-74AE8548ED84}"/>
              </a:ext>
            </a:extLst>
          </p:cNvPr>
          <p:cNvGrpSpPr/>
          <p:nvPr userDrawn="1"/>
        </p:nvGrpSpPr>
        <p:grpSpPr>
          <a:xfrm>
            <a:off x="4647859" y="6083564"/>
            <a:ext cx="1448141" cy="246834"/>
            <a:chOff x="4647859" y="6157452"/>
            <a:chExt cx="1448141" cy="246834"/>
          </a:xfrm>
          <a:effectLst>
            <a:outerShdw blurRad="63500" dist="25400" dir="2700000" algn="ctr" rotWithShape="0">
              <a:srgbClr val="2E2E38">
                <a:alpha val="20000"/>
              </a:srgbClr>
            </a:outerShdw>
          </a:effectLst>
        </p:grpSpPr>
        <p:pic>
          <p:nvPicPr>
            <p:cNvPr id="4" name="Picture 3">
              <a:extLst>
                <a:ext uri="{FF2B5EF4-FFF2-40B4-BE49-F238E27FC236}">
                  <a16:creationId xmlns:a16="http://schemas.microsoft.com/office/drawing/2014/main" id="{46C390FF-19F1-CFF1-CB2C-6BCE276D0C69}"/>
                </a:ext>
              </a:extLst>
            </p:cNvPr>
            <p:cNvPicPr>
              <a:picLocks noChangeAspect="1"/>
            </p:cNvPicPr>
            <p:nvPr userDrawn="1"/>
          </p:nvPicPr>
          <p:blipFill>
            <a:blip r:embed="rId4" cstate="email">
              <a:alphaModFix amt="27000"/>
              <a:extLst>
                <a:ext uri="{28A0092B-C50C-407E-A947-70E740481C1C}">
                  <a14:useLocalDpi xmlns:a14="http://schemas.microsoft.com/office/drawing/2010/main"/>
                </a:ext>
              </a:extLst>
            </a:blip>
            <a:srcRect/>
            <a:stretch/>
          </p:blipFill>
          <p:spPr>
            <a:xfrm>
              <a:off x="5849396" y="6157452"/>
              <a:ext cx="246604" cy="246832"/>
            </a:xfrm>
            <a:prstGeom prst="rect">
              <a:avLst/>
            </a:prstGeom>
          </p:spPr>
        </p:pic>
        <p:pic>
          <p:nvPicPr>
            <p:cNvPr id="11" name="Picture 10">
              <a:extLst>
                <a:ext uri="{FF2B5EF4-FFF2-40B4-BE49-F238E27FC236}">
                  <a16:creationId xmlns:a16="http://schemas.microsoft.com/office/drawing/2014/main" id="{261B0794-A030-85E4-FB16-9681C39AFF3A}"/>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5051927" y="6157452"/>
              <a:ext cx="246604" cy="246832"/>
            </a:xfrm>
            <a:prstGeom prst="rect">
              <a:avLst/>
            </a:prstGeom>
          </p:spPr>
        </p:pic>
        <p:pic>
          <p:nvPicPr>
            <p:cNvPr id="7" name="Picture 6">
              <a:extLst>
                <a:ext uri="{FF2B5EF4-FFF2-40B4-BE49-F238E27FC236}">
                  <a16:creationId xmlns:a16="http://schemas.microsoft.com/office/drawing/2014/main" id="{3B0551BD-9ABF-F791-BC00-BF3ED0A842FA}"/>
                </a:ext>
              </a:extLst>
            </p:cNvPr>
            <p:cNvPicPr>
              <a:picLocks noChangeAspect="1"/>
            </p:cNvPicPr>
            <p:nvPr userDrawn="1"/>
          </p:nvPicPr>
          <p:blipFill>
            <a:blip r:embed="rId6" cstate="email">
              <a:alphaModFix amt="27000"/>
              <a:extLst>
                <a:ext uri="{28A0092B-C50C-407E-A947-70E740481C1C}">
                  <a14:useLocalDpi xmlns:a14="http://schemas.microsoft.com/office/drawing/2010/main"/>
                </a:ext>
              </a:extLst>
            </a:blip>
            <a:srcRect/>
            <a:stretch/>
          </p:blipFill>
          <p:spPr>
            <a:xfrm>
              <a:off x="5451130" y="6157452"/>
              <a:ext cx="246604" cy="246832"/>
            </a:xfrm>
            <a:prstGeom prst="rect">
              <a:avLst/>
            </a:prstGeom>
          </p:spPr>
        </p:pic>
        <p:pic>
          <p:nvPicPr>
            <p:cNvPr id="8" name="Picture 7" descr="A white and orange logo&#10;&#10;AI-generated content may be incorrect.">
              <a:extLst>
                <a:ext uri="{FF2B5EF4-FFF2-40B4-BE49-F238E27FC236}">
                  <a16:creationId xmlns:a16="http://schemas.microsoft.com/office/drawing/2014/main" id="{BCF06956-06C2-800F-5811-5BA9445DF74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647859" y="6157452"/>
              <a:ext cx="246604" cy="246834"/>
            </a:xfrm>
            <a:prstGeom prst="rect">
              <a:avLst/>
            </a:prstGeom>
          </p:spPr>
        </p:pic>
      </p:grpSp>
    </p:spTree>
    <p:extLst>
      <p:ext uri="{BB962C8B-B14F-4D97-AF65-F5344CB8AC3E}">
        <p14:creationId xmlns:p14="http://schemas.microsoft.com/office/powerpoint/2010/main" val="1408738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ection 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p:nvPr>
        </p:nvSpPr>
        <p:spPr>
          <a:xfrm>
            <a:off x="2121496" y="1318205"/>
            <a:ext cx="7372548" cy="3081050"/>
          </a:xfrm>
        </p:spPr>
        <p:txBody>
          <a:bodyPr anchor="b">
            <a:noAutofit/>
          </a:bodyPr>
          <a:lstStyle>
            <a:lvl1pPr algn="l">
              <a:lnSpc>
                <a:spcPct val="80000"/>
              </a:lnSpc>
              <a:defRPr sz="7200">
                <a:solidFill>
                  <a:srgbClr val="2E2E38"/>
                </a:solidFill>
              </a:defRPr>
            </a:lvl1pPr>
          </a:lstStyle>
          <a:p>
            <a:r>
              <a:rPr lang="en-US"/>
              <a:t>Click to edit Master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2121495" y="4645118"/>
            <a:ext cx="7372548" cy="506276"/>
          </a:xfrm>
        </p:spPr>
        <p:txBody>
          <a:bodyPr anchor="b">
            <a:normAutofit/>
          </a:bodyPr>
          <a:lstStyle>
            <a:lvl1pPr marL="0" indent="0" algn="l">
              <a:buNone/>
              <a:defRPr sz="2000" spc="100" baseline="0">
                <a:solidFill>
                  <a:srgbClr val="F4991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850" y="378471"/>
            <a:ext cx="1292119" cy="353051"/>
          </a:xfrm>
          <a:prstGeom prst="rect">
            <a:avLst/>
          </a:prstGeom>
        </p:spPr>
      </p:pic>
      <p:grpSp>
        <p:nvGrpSpPr>
          <p:cNvPr id="4" name="Group 3">
            <a:extLst>
              <a:ext uri="{FF2B5EF4-FFF2-40B4-BE49-F238E27FC236}">
                <a16:creationId xmlns:a16="http://schemas.microsoft.com/office/drawing/2014/main" id="{25BE0D0E-1022-E2A2-C189-46627394600D}"/>
              </a:ext>
            </a:extLst>
          </p:cNvPr>
          <p:cNvGrpSpPr/>
          <p:nvPr userDrawn="1"/>
        </p:nvGrpSpPr>
        <p:grpSpPr>
          <a:xfrm>
            <a:off x="8903461" y="393762"/>
            <a:ext cx="1049251" cy="313951"/>
            <a:chOff x="8319261" y="408050"/>
            <a:chExt cx="1049251" cy="313951"/>
          </a:xfrm>
        </p:grpSpPr>
        <p:sp>
          <p:nvSpPr>
            <p:cNvPr id="7" name="Date Placeholder 3">
              <a:extLst>
                <a:ext uri="{FF2B5EF4-FFF2-40B4-BE49-F238E27FC236}">
                  <a16:creationId xmlns:a16="http://schemas.microsoft.com/office/drawing/2014/main" id="{78412FB1-C45A-4728-0133-201E26396A26}"/>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1" name="Straight Connector 10">
              <a:extLst>
                <a:ext uri="{FF2B5EF4-FFF2-40B4-BE49-F238E27FC236}">
                  <a16:creationId xmlns:a16="http://schemas.microsoft.com/office/drawing/2014/main" id="{84EBCF34-F0C7-E464-D96B-2174C5DE35FC}"/>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AF5F89E8-529F-BFF8-3E02-0D88A20485F3}"/>
              </a:ext>
            </a:extLst>
          </p:cNvPr>
          <p:cNvGrpSpPr/>
          <p:nvPr userDrawn="1"/>
        </p:nvGrpSpPr>
        <p:grpSpPr>
          <a:xfrm>
            <a:off x="7393918" y="393762"/>
            <a:ext cx="1196685" cy="313951"/>
            <a:chOff x="6079637" y="408050"/>
            <a:chExt cx="1196685" cy="313951"/>
          </a:xfrm>
        </p:grpSpPr>
        <p:sp>
          <p:nvSpPr>
            <p:cNvPr id="8" name="Footer Placeholder 4">
              <a:extLst>
                <a:ext uri="{FF2B5EF4-FFF2-40B4-BE49-F238E27FC236}">
                  <a16:creationId xmlns:a16="http://schemas.microsoft.com/office/drawing/2014/main" id="{05D6C6DD-A9BD-51B5-E634-F01A895D63D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14" name="Straight Connector 13">
              <a:extLst>
                <a:ext uri="{FF2B5EF4-FFF2-40B4-BE49-F238E27FC236}">
                  <a16:creationId xmlns:a16="http://schemas.microsoft.com/office/drawing/2014/main" id="{8AADBE05-638A-E092-FCCA-793E55502B12}"/>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2231976" y="4536605"/>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C560F08-22CF-EF7F-C623-7E0EADCC93D1}"/>
              </a:ext>
            </a:extLst>
          </p:cNvPr>
          <p:cNvGrpSpPr/>
          <p:nvPr userDrawn="1"/>
        </p:nvGrpSpPr>
        <p:grpSpPr>
          <a:xfrm>
            <a:off x="2200080" y="5393600"/>
            <a:ext cx="1448141" cy="246834"/>
            <a:chOff x="4647859" y="6157452"/>
            <a:chExt cx="1448141" cy="246834"/>
          </a:xfrm>
          <a:effectLst>
            <a:outerShdw blurRad="63500" dist="25400" dir="2700000" algn="ctr" rotWithShape="0">
              <a:srgbClr val="2E2E38">
                <a:alpha val="20000"/>
              </a:srgbClr>
            </a:outerShdw>
          </a:effectLst>
        </p:grpSpPr>
        <p:pic>
          <p:nvPicPr>
            <p:cNvPr id="23" name="Picture 22">
              <a:extLst>
                <a:ext uri="{FF2B5EF4-FFF2-40B4-BE49-F238E27FC236}">
                  <a16:creationId xmlns:a16="http://schemas.microsoft.com/office/drawing/2014/main" id="{B892DC40-6367-87DA-1B43-64B5AAAC110D}"/>
                </a:ext>
              </a:extLst>
            </p:cNvPr>
            <p:cNvPicPr>
              <a:picLocks noChangeAspect="1"/>
            </p:cNvPicPr>
            <p:nvPr userDrawn="1"/>
          </p:nvPicPr>
          <p:blipFill>
            <a:blip r:embed="rId4" cstate="email">
              <a:alphaModFix amt="27000"/>
              <a:extLst>
                <a:ext uri="{28A0092B-C50C-407E-A947-70E740481C1C}">
                  <a14:useLocalDpi xmlns:a14="http://schemas.microsoft.com/office/drawing/2010/main"/>
                </a:ext>
              </a:extLst>
            </a:blip>
            <a:srcRect/>
            <a:stretch/>
          </p:blipFill>
          <p:spPr>
            <a:xfrm>
              <a:off x="5849396" y="6157452"/>
              <a:ext cx="246604" cy="246832"/>
            </a:xfrm>
            <a:prstGeom prst="rect">
              <a:avLst/>
            </a:prstGeom>
          </p:spPr>
        </p:pic>
        <p:pic>
          <p:nvPicPr>
            <p:cNvPr id="24" name="Picture 23">
              <a:extLst>
                <a:ext uri="{FF2B5EF4-FFF2-40B4-BE49-F238E27FC236}">
                  <a16:creationId xmlns:a16="http://schemas.microsoft.com/office/drawing/2014/main" id="{A0503B6F-456A-2C52-3DE8-099EDEF7832F}"/>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5051927" y="6157452"/>
              <a:ext cx="246604" cy="246832"/>
            </a:xfrm>
            <a:prstGeom prst="rect">
              <a:avLst/>
            </a:prstGeom>
          </p:spPr>
        </p:pic>
        <p:pic>
          <p:nvPicPr>
            <p:cNvPr id="25" name="Picture 24">
              <a:extLst>
                <a:ext uri="{FF2B5EF4-FFF2-40B4-BE49-F238E27FC236}">
                  <a16:creationId xmlns:a16="http://schemas.microsoft.com/office/drawing/2014/main" id="{2D07B0D9-9AEF-0A2E-237F-66754A038DC4}"/>
                </a:ext>
              </a:extLst>
            </p:cNvPr>
            <p:cNvPicPr>
              <a:picLocks noChangeAspect="1"/>
            </p:cNvPicPr>
            <p:nvPr userDrawn="1"/>
          </p:nvPicPr>
          <p:blipFill>
            <a:blip r:embed="rId6" cstate="email">
              <a:alphaModFix amt="27000"/>
              <a:extLst>
                <a:ext uri="{28A0092B-C50C-407E-A947-70E740481C1C}">
                  <a14:useLocalDpi xmlns:a14="http://schemas.microsoft.com/office/drawing/2010/main"/>
                </a:ext>
              </a:extLst>
            </a:blip>
            <a:srcRect/>
            <a:stretch/>
          </p:blipFill>
          <p:spPr>
            <a:xfrm>
              <a:off x="5451130" y="6157452"/>
              <a:ext cx="246604" cy="246832"/>
            </a:xfrm>
            <a:prstGeom prst="rect">
              <a:avLst/>
            </a:prstGeom>
          </p:spPr>
        </p:pic>
        <p:pic>
          <p:nvPicPr>
            <p:cNvPr id="26" name="Picture 25" descr="A white and orange logo&#10;&#10;AI-generated content may be incorrect.">
              <a:extLst>
                <a:ext uri="{FF2B5EF4-FFF2-40B4-BE49-F238E27FC236}">
                  <a16:creationId xmlns:a16="http://schemas.microsoft.com/office/drawing/2014/main" id="{134BC83A-186E-0950-647C-BFB99D55CAA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647859" y="6157452"/>
              <a:ext cx="246604" cy="246834"/>
            </a:xfrm>
            <a:prstGeom prst="rect">
              <a:avLst/>
            </a:prstGeom>
          </p:spPr>
        </p:pic>
      </p:grpSp>
    </p:spTree>
    <p:extLst>
      <p:ext uri="{BB962C8B-B14F-4D97-AF65-F5344CB8AC3E}">
        <p14:creationId xmlns:p14="http://schemas.microsoft.com/office/powerpoint/2010/main" val="316531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Oran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D7F70-9949-354B-F43D-F04A44A330F6}"/>
              </a:ext>
            </a:extLst>
          </p:cNvPr>
          <p:cNvSpPr>
            <a:spLocks noGrp="1"/>
          </p:cNvSpPr>
          <p:nvPr>
            <p:ph type="title"/>
          </p:nvPr>
        </p:nvSpPr>
        <p:spPr>
          <a:xfrm>
            <a:off x="1998260" y="1965082"/>
            <a:ext cx="8019197" cy="2018429"/>
          </a:xfrm>
        </p:spPr>
        <p:txBody>
          <a:bodyPr anchor="b">
            <a:noAutofit/>
          </a:bodyPr>
          <a:lstStyle>
            <a:lvl1pPr>
              <a:defRPr sz="6600">
                <a:solidFill>
                  <a:schemeClr val="bg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8BDA0F83-E42E-6D82-FC6E-D37B8E73725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9" name="Date Placeholder 3">
            <a:extLst>
              <a:ext uri="{FF2B5EF4-FFF2-40B4-BE49-F238E27FC236}">
                <a16:creationId xmlns:a16="http://schemas.microsoft.com/office/drawing/2014/main" id="{40F97B6D-8D6D-66BA-C9E5-BE829701B9E8}"/>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10" name="Footer Placeholder 4">
            <a:extLst>
              <a:ext uri="{FF2B5EF4-FFF2-40B4-BE49-F238E27FC236}">
                <a16:creationId xmlns:a16="http://schemas.microsoft.com/office/drawing/2014/main" id="{C02F3E50-0055-E8F3-328D-BCB855E5EAD3}"/>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pic>
        <p:nvPicPr>
          <p:cNvPr id="11" name="Picture 10">
            <a:extLst>
              <a:ext uri="{FF2B5EF4-FFF2-40B4-BE49-F238E27FC236}">
                <a16:creationId xmlns:a16="http://schemas.microsoft.com/office/drawing/2014/main" id="{54F556C7-3401-8B94-9DE1-972614B7BE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20" name="Straight Connector 19">
            <a:extLst>
              <a:ext uri="{FF2B5EF4-FFF2-40B4-BE49-F238E27FC236}">
                <a16:creationId xmlns:a16="http://schemas.microsoft.com/office/drawing/2014/main" id="{2513B2A1-1014-003E-986E-EA0DEFB5D526}"/>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0DC5268-5E70-FAE4-9FD3-C10FDCD70353}"/>
              </a:ext>
            </a:extLst>
          </p:cNvPr>
          <p:cNvCxnSpPr>
            <a:cxnSpLocks/>
          </p:cNvCxnSpPr>
          <p:nvPr userDrawn="1"/>
        </p:nvCxnSpPr>
        <p:spPr>
          <a:xfrm>
            <a:off x="2084273" y="4137264"/>
            <a:ext cx="255788" cy="0"/>
          </a:xfrm>
          <a:prstGeom prst="line">
            <a:avLst/>
          </a:prstGeom>
          <a:ln w="22225">
            <a:solidFill>
              <a:srgbClr val="FCC03F"/>
            </a:solidFill>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01BDD940-18B2-264D-9919-934001E7A629}"/>
              </a:ext>
            </a:extLst>
          </p:cNvPr>
          <p:cNvPicPr>
            <a:picLocks noChangeAspect="1"/>
          </p:cNvPicPr>
          <p:nvPr userDrawn="1"/>
        </p:nvPicPr>
        <p:blipFill>
          <a:blip r:embed="rId4" cstate="email">
            <a:alphaModFix amt="90000"/>
            <a:extLst>
              <a:ext uri="{28A0092B-C50C-407E-A947-70E740481C1C}">
                <a14:useLocalDpi xmlns:a14="http://schemas.microsoft.com/office/drawing/2010/main"/>
              </a:ext>
            </a:extLst>
          </a:blip>
          <a:srcRect/>
          <a:stretch/>
        </p:blipFill>
        <p:spPr>
          <a:xfrm>
            <a:off x="2053996" y="1221072"/>
            <a:ext cx="567356" cy="567356"/>
          </a:xfrm>
          <a:prstGeom prst="rect">
            <a:avLst/>
          </a:prstGeom>
          <a:effectLst>
            <a:outerShdw blurRad="63500" dist="50800" dir="2700000" algn="ctr" rotWithShape="0">
              <a:srgbClr val="2E2E38">
                <a:alpha val="10000"/>
              </a:srgbClr>
            </a:outerShdw>
          </a:effectLst>
        </p:spPr>
      </p:pic>
      <p:sp>
        <p:nvSpPr>
          <p:cNvPr id="4" name="Content Placeholder 2">
            <a:extLst>
              <a:ext uri="{FF2B5EF4-FFF2-40B4-BE49-F238E27FC236}">
                <a16:creationId xmlns:a16="http://schemas.microsoft.com/office/drawing/2014/main" id="{58DE9F3D-C808-701E-83C5-113A21D9C7F7}"/>
              </a:ext>
            </a:extLst>
          </p:cNvPr>
          <p:cNvSpPr>
            <a:spLocks noGrp="1"/>
          </p:cNvSpPr>
          <p:nvPr>
            <p:ph idx="1" hasCustomPrompt="1"/>
          </p:nvPr>
        </p:nvSpPr>
        <p:spPr>
          <a:xfrm>
            <a:off x="1998260" y="4350460"/>
            <a:ext cx="8019197" cy="958514"/>
          </a:xfrm>
        </p:spPr>
        <p:txBody>
          <a:bodyPr>
            <a:normAutofit/>
          </a:bodyPr>
          <a:lstStyle>
            <a:lvl1pPr marL="0" indent="0">
              <a:buNone/>
              <a:defRPr lang="en-US" sz="2000" b="0" kern="1200" spc="100" baseline="0" dirty="0">
                <a:solidFill>
                  <a:schemeClr val="bg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100000"/>
              </a:lnSpc>
              <a:spcBef>
                <a:spcPts val="1000"/>
              </a:spcBef>
              <a:buFont typeface="Arial" panose="020B0604020202020204" pitchFamily="34" charset="0"/>
              <a:buNone/>
            </a:pPr>
            <a:r>
              <a:rPr lang="en-US"/>
              <a:t>SUBHEADLINE CLICK TO EDIT MASTER TEXT STYLES</a:t>
            </a:r>
          </a:p>
        </p:txBody>
      </p:sp>
    </p:spTree>
    <p:extLst>
      <p:ext uri="{BB962C8B-B14F-4D97-AF65-F5344CB8AC3E}">
        <p14:creationId xmlns:p14="http://schemas.microsoft.com/office/powerpoint/2010/main" val="3103707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hasCustomPrompt="1"/>
          </p:nvPr>
        </p:nvSpPr>
        <p:spPr>
          <a:xfrm>
            <a:off x="4600580" y="967409"/>
            <a:ext cx="5191996" cy="3937955"/>
          </a:xfrm>
        </p:spPr>
        <p:txBody>
          <a:bodyPr anchor="b">
            <a:noAutofit/>
          </a:bodyPr>
          <a:lstStyle>
            <a:lvl1pPr algn="l">
              <a:lnSpc>
                <a:spcPct val="80000"/>
              </a:lnSpc>
              <a:defRPr sz="7200">
                <a:solidFill>
                  <a:srgbClr val="2E2E38"/>
                </a:solidFill>
              </a:defRPr>
            </a:lvl1pPr>
          </a:lstStyle>
          <a:p>
            <a:r>
              <a:rPr lang="en-US"/>
              <a:t>Click to edit the Primary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4552126" y="5173829"/>
            <a:ext cx="5240450" cy="463962"/>
          </a:xfrm>
        </p:spPr>
        <p:txBody>
          <a:bodyPr anchor="b">
            <a:normAutofit/>
          </a:bodyPr>
          <a:lstStyle>
            <a:lvl1pPr marL="0" indent="0" algn="l">
              <a:lnSpc>
                <a:spcPct val="100000"/>
              </a:lnSpc>
              <a:buNone/>
              <a:defRPr sz="2000" b="1" spc="100" baseline="0">
                <a:solidFill>
                  <a:srgbClr val="A64C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044" y="378471"/>
            <a:ext cx="1292119" cy="353051"/>
          </a:xfrm>
          <a:prstGeom prst="rect">
            <a:avLst/>
          </a:prstGeom>
        </p:spPr>
      </p:pic>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4662607" y="5065316"/>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09F676B-79B5-21B5-B7A5-13B57BD35B98}"/>
              </a:ext>
            </a:extLst>
          </p:cNvPr>
          <p:cNvGrpSpPr/>
          <p:nvPr userDrawn="1"/>
        </p:nvGrpSpPr>
        <p:grpSpPr>
          <a:xfrm>
            <a:off x="10769132" y="6066612"/>
            <a:ext cx="1049251" cy="313951"/>
            <a:chOff x="8319261" y="408050"/>
            <a:chExt cx="1049251" cy="313951"/>
          </a:xfrm>
        </p:grpSpPr>
        <p:sp>
          <p:nvSpPr>
            <p:cNvPr id="12" name="Date Placeholder 3">
              <a:extLst>
                <a:ext uri="{FF2B5EF4-FFF2-40B4-BE49-F238E27FC236}">
                  <a16:creationId xmlns:a16="http://schemas.microsoft.com/office/drawing/2014/main" id="{873B0E2C-9887-58D7-8A7C-8CDEBC094D8E}"/>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5" name="Straight Connector 14">
              <a:extLst>
                <a:ext uri="{FF2B5EF4-FFF2-40B4-BE49-F238E27FC236}">
                  <a16:creationId xmlns:a16="http://schemas.microsoft.com/office/drawing/2014/main" id="{BBB3CC74-6237-FF62-8639-8DB84F12F058}"/>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BFCFDED3-8A38-08F4-84A9-15DCF186124E}"/>
              </a:ext>
            </a:extLst>
          </p:cNvPr>
          <p:cNvGrpSpPr/>
          <p:nvPr userDrawn="1"/>
        </p:nvGrpSpPr>
        <p:grpSpPr>
          <a:xfrm>
            <a:off x="8629221" y="6066612"/>
            <a:ext cx="1196685" cy="313951"/>
            <a:chOff x="6079637" y="408050"/>
            <a:chExt cx="1196685" cy="313951"/>
          </a:xfrm>
        </p:grpSpPr>
        <p:sp>
          <p:nvSpPr>
            <p:cNvPr id="25" name="Footer Placeholder 4">
              <a:extLst>
                <a:ext uri="{FF2B5EF4-FFF2-40B4-BE49-F238E27FC236}">
                  <a16:creationId xmlns:a16="http://schemas.microsoft.com/office/drawing/2014/main" id="{3E60B5F1-4CE7-C3BC-C6CB-A1711CAB281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26" name="Straight Connector 25">
              <a:extLst>
                <a:ext uri="{FF2B5EF4-FFF2-40B4-BE49-F238E27FC236}">
                  <a16:creationId xmlns:a16="http://schemas.microsoft.com/office/drawing/2014/main" id="{63614D22-B141-2CFC-24FF-80D4210579DE}"/>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19CD32E4-0153-9C10-F90D-74CB0D84C58F}"/>
              </a:ext>
            </a:extLst>
          </p:cNvPr>
          <p:cNvGrpSpPr/>
          <p:nvPr userDrawn="1"/>
        </p:nvGrpSpPr>
        <p:grpSpPr>
          <a:xfrm>
            <a:off x="4654598" y="6083564"/>
            <a:ext cx="1434663" cy="246834"/>
            <a:chOff x="4654598" y="6157452"/>
            <a:chExt cx="1434663" cy="246834"/>
          </a:xfrm>
          <a:effectLst>
            <a:outerShdw blurRad="63500" dist="25400" dir="2700000" algn="ctr" rotWithShape="0">
              <a:srgbClr val="2E2E38">
                <a:alpha val="20000"/>
              </a:srgbClr>
            </a:outerShdw>
          </a:effectLst>
        </p:grpSpPr>
        <p:pic>
          <p:nvPicPr>
            <p:cNvPr id="5" name="Picture 4">
              <a:extLst>
                <a:ext uri="{FF2B5EF4-FFF2-40B4-BE49-F238E27FC236}">
                  <a16:creationId xmlns:a16="http://schemas.microsoft.com/office/drawing/2014/main" id="{39BAF20D-0C2E-CAF7-741A-2CA5CC1B80FA}"/>
                </a:ext>
              </a:extLst>
            </p:cNvPr>
            <p:cNvPicPr>
              <a:picLocks noChangeAspect="1"/>
            </p:cNvPicPr>
            <p:nvPr userDrawn="1"/>
          </p:nvPicPr>
          <p:blipFill>
            <a:blip r:embed="rId4" cstate="email">
              <a:alphaModFix amt="27000"/>
              <a:extLst>
                <a:ext uri="{28A0092B-C50C-407E-A947-70E740481C1C}">
                  <a14:useLocalDpi xmlns:a14="http://schemas.microsoft.com/office/drawing/2010/main"/>
                </a:ext>
              </a:extLst>
            </a:blip>
            <a:srcRect/>
            <a:stretch/>
          </p:blipFill>
          <p:spPr>
            <a:xfrm>
              <a:off x="4654598" y="6157452"/>
              <a:ext cx="246604" cy="246832"/>
            </a:xfrm>
            <a:prstGeom prst="rect">
              <a:avLst/>
            </a:prstGeom>
          </p:spPr>
        </p:pic>
        <p:pic>
          <p:nvPicPr>
            <p:cNvPr id="11" name="Picture 10">
              <a:extLst>
                <a:ext uri="{FF2B5EF4-FFF2-40B4-BE49-F238E27FC236}">
                  <a16:creationId xmlns:a16="http://schemas.microsoft.com/office/drawing/2014/main" id="{261B0794-A030-85E4-FB16-9681C39AFF3A}"/>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5051927" y="6157452"/>
              <a:ext cx="246604" cy="246832"/>
            </a:xfrm>
            <a:prstGeom prst="rect">
              <a:avLst/>
            </a:prstGeom>
          </p:spPr>
        </p:pic>
        <p:pic>
          <p:nvPicPr>
            <p:cNvPr id="7" name="Picture 6">
              <a:extLst>
                <a:ext uri="{FF2B5EF4-FFF2-40B4-BE49-F238E27FC236}">
                  <a16:creationId xmlns:a16="http://schemas.microsoft.com/office/drawing/2014/main" id="{3B0551BD-9ABF-F791-BC00-BF3ED0A842FA}"/>
                </a:ext>
              </a:extLst>
            </p:cNvPr>
            <p:cNvPicPr>
              <a:picLocks noChangeAspect="1"/>
            </p:cNvPicPr>
            <p:nvPr userDrawn="1"/>
          </p:nvPicPr>
          <p:blipFill>
            <a:blip r:embed="rId6" cstate="email">
              <a:alphaModFix amt="27000"/>
              <a:extLst>
                <a:ext uri="{28A0092B-C50C-407E-A947-70E740481C1C}">
                  <a14:useLocalDpi xmlns:a14="http://schemas.microsoft.com/office/drawing/2010/main"/>
                </a:ext>
              </a:extLst>
            </a:blip>
            <a:srcRect/>
            <a:stretch/>
          </p:blipFill>
          <p:spPr>
            <a:xfrm>
              <a:off x="5451130" y="6157452"/>
              <a:ext cx="246604" cy="246832"/>
            </a:xfrm>
            <a:prstGeom prst="rect">
              <a:avLst/>
            </a:prstGeom>
          </p:spPr>
        </p:pic>
        <p:pic>
          <p:nvPicPr>
            <p:cNvPr id="13" name="Picture 12" descr="A white check mark on a purple background&#10;&#10;AI-generated content may be incorrect.">
              <a:extLst>
                <a:ext uri="{FF2B5EF4-FFF2-40B4-BE49-F238E27FC236}">
                  <a16:creationId xmlns:a16="http://schemas.microsoft.com/office/drawing/2014/main" id="{42C54A86-DEA7-BCF1-F8D9-12E7C9117CD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842657" y="6157452"/>
              <a:ext cx="246604" cy="246834"/>
            </a:xfrm>
            <a:prstGeom prst="rect">
              <a:avLst/>
            </a:prstGeom>
          </p:spPr>
        </p:pic>
      </p:grpSp>
    </p:spTree>
    <p:extLst>
      <p:ext uri="{BB962C8B-B14F-4D97-AF65-F5344CB8AC3E}">
        <p14:creationId xmlns:p14="http://schemas.microsoft.com/office/powerpoint/2010/main" val="924970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ection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p:nvPr>
        </p:nvSpPr>
        <p:spPr>
          <a:xfrm>
            <a:off x="2121496" y="1318205"/>
            <a:ext cx="7372548" cy="3081050"/>
          </a:xfrm>
        </p:spPr>
        <p:txBody>
          <a:bodyPr anchor="b">
            <a:noAutofit/>
          </a:bodyPr>
          <a:lstStyle>
            <a:lvl1pPr algn="l">
              <a:lnSpc>
                <a:spcPct val="80000"/>
              </a:lnSpc>
              <a:defRPr sz="7200">
                <a:solidFill>
                  <a:srgbClr val="2E2E38"/>
                </a:solidFill>
              </a:defRPr>
            </a:lvl1pPr>
          </a:lstStyle>
          <a:p>
            <a:r>
              <a:rPr lang="en-US"/>
              <a:t>Click to edit Master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2121495" y="4645118"/>
            <a:ext cx="7372548" cy="506276"/>
          </a:xfrm>
        </p:spPr>
        <p:txBody>
          <a:bodyPr anchor="b">
            <a:normAutofit/>
          </a:bodyPr>
          <a:lstStyle>
            <a:lvl1pPr marL="0" indent="0" algn="l">
              <a:buNone/>
              <a:defRPr sz="2000" spc="100" baseline="0">
                <a:solidFill>
                  <a:srgbClr val="A64C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850" y="378471"/>
            <a:ext cx="1292119" cy="353051"/>
          </a:xfrm>
          <a:prstGeom prst="rect">
            <a:avLst/>
          </a:prstGeom>
        </p:spPr>
      </p:pic>
      <p:grpSp>
        <p:nvGrpSpPr>
          <p:cNvPr id="4" name="Group 3">
            <a:extLst>
              <a:ext uri="{FF2B5EF4-FFF2-40B4-BE49-F238E27FC236}">
                <a16:creationId xmlns:a16="http://schemas.microsoft.com/office/drawing/2014/main" id="{25BE0D0E-1022-E2A2-C189-46627394600D}"/>
              </a:ext>
            </a:extLst>
          </p:cNvPr>
          <p:cNvGrpSpPr/>
          <p:nvPr userDrawn="1"/>
        </p:nvGrpSpPr>
        <p:grpSpPr>
          <a:xfrm>
            <a:off x="8903461" y="393762"/>
            <a:ext cx="1049251" cy="313951"/>
            <a:chOff x="8319261" y="408050"/>
            <a:chExt cx="1049251" cy="313951"/>
          </a:xfrm>
        </p:grpSpPr>
        <p:sp>
          <p:nvSpPr>
            <p:cNvPr id="7" name="Date Placeholder 3">
              <a:extLst>
                <a:ext uri="{FF2B5EF4-FFF2-40B4-BE49-F238E27FC236}">
                  <a16:creationId xmlns:a16="http://schemas.microsoft.com/office/drawing/2014/main" id="{78412FB1-C45A-4728-0133-201E26396A26}"/>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1" name="Straight Connector 10">
              <a:extLst>
                <a:ext uri="{FF2B5EF4-FFF2-40B4-BE49-F238E27FC236}">
                  <a16:creationId xmlns:a16="http://schemas.microsoft.com/office/drawing/2014/main" id="{84EBCF34-F0C7-E464-D96B-2174C5DE35FC}"/>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AF5F89E8-529F-BFF8-3E02-0D88A20485F3}"/>
              </a:ext>
            </a:extLst>
          </p:cNvPr>
          <p:cNvGrpSpPr/>
          <p:nvPr userDrawn="1"/>
        </p:nvGrpSpPr>
        <p:grpSpPr>
          <a:xfrm>
            <a:off x="7393918" y="393762"/>
            <a:ext cx="1196685" cy="313951"/>
            <a:chOff x="6079637" y="408050"/>
            <a:chExt cx="1196685" cy="313951"/>
          </a:xfrm>
        </p:grpSpPr>
        <p:sp>
          <p:nvSpPr>
            <p:cNvPr id="8" name="Footer Placeholder 4">
              <a:extLst>
                <a:ext uri="{FF2B5EF4-FFF2-40B4-BE49-F238E27FC236}">
                  <a16:creationId xmlns:a16="http://schemas.microsoft.com/office/drawing/2014/main" id="{05D6C6DD-A9BD-51B5-E634-F01A895D63D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14" name="Straight Connector 13">
              <a:extLst>
                <a:ext uri="{FF2B5EF4-FFF2-40B4-BE49-F238E27FC236}">
                  <a16:creationId xmlns:a16="http://schemas.microsoft.com/office/drawing/2014/main" id="{8AADBE05-638A-E092-FCCA-793E55502B12}"/>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2231976" y="4536605"/>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92A3F500-4D5E-0FE5-80F1-60CE1CEEC0C7}"/>
              </a:ext>
            </a:extLst>
          </p:cNvPr>
          <p:cNvGrpSpPr/>
          <p:nvPr userDrawn="1"/>
        </p:nvGrpSpPr>
        <p:grpSpPr>
          <a:xfrm>
            <a:off x="2200080" y="5393600"/>
            <a:ext cx="1434663" cy="246834"/>
            <a:chOff x="4654598" y="6157452"/>
            <a:chExt cx="1434663" cy="246834"/>
          </a:xfrm>
          <a:effectLst>
            <a:outerShdw blurRad="63500" dist="25400" dir="2700000" algn="ctr" rotWithShape="0">
              <a:srgbClr val="2E2E38">
                <a:alpha val="20000"/>
              </a:srgbClr>
            </a:outerShdw>
          </a:effectLst>
        </p:grpSpPr>
        <p:pic>
          <p:nvPicPr>
            <p:cNvPr id="25" name="Picture 24">
              <a:extLst>
                <a:ext uri="{FF2B5EF4-FFF2-40B4-BE49-F238E27FC236}">
                  <a16:creationId xmlns:a16="http://schemas.microsoft.com/office/drawing/2014/main" id="{42F07E80-99FB-8BE7-B683-B75575A6982B}"/>
                </a:ext>
              </a:extLst>
            </p:cNvPr>
            <p:cNvPicPr>
              <a:picLocks noChangeAspect="1"/>
            </p:cNvPicPr>
            <p:nvPr userDrawn="1"/>
          </p:nvPicPr>
          <p:blipFill>
            <a:blip r:embed="rId4" cstate="email">
              <a:alphaModFix amt="27000"/>
              <a:extLst>
                <a:ext uri="{28A0092B-C50C-407E-A947-70E740481C1C}">
                  <a14:useLocalDpi xmlns:a14="http://schemas.microsoft.com/office/drawing/2010/main"/>
                </a:ext>
              </a:extLst>
            </a:blip>
            <a:srcRect/>
            <a:stretch/>
          </p:blipFill>
          <p:spPr>
            <a:xfrm>
              <a:off x="4654598" y="6157452"/>
              <a:ext cx="246604" cy="246832"/>
            </a:xfrm>
            <a:prstGeom prst="rect">
              <a:avLst/>
            </a:prstGeom>
          </p:spPr>
        </p:pic>
        <p:pic>
          <p:nvPicPr>
            <p:cNvPr id="26" name="Picture 25">
              <a:extLst>
                <a:ext uri="{FF2B5EF4-FFF2-40B4-BE49-F238E27FC236}">
                  <a16:creationId xmlns:a16="http://schemas.microsoft.com/office/drawing/2014/main" id="{9D1F3DD3-8D5A-0454-AC78-785788DF1056}"/>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5051927" y="6157452"/>
              <a:ext cx="246604" cy="246832"/>
            </a:xfrm>
            <a:prstGeom prst="rect">
              <a:avLst/>
            </a:prstGeom>
          </p:spPr>
        </p:pic>
        <p:pic>
          <p:nvPicPr>
            <p:cNvPr id="27" name="Picture 26">
              <a:extLst>
                <a:ext uri="{FF2B5EF4-FFF2-40B4-BE49-F238E27FC236}">
                  <a16:creationId xmlns:a16="http://schemas.microsoft.com/office/drawing/2014/main" id="{E325360C-7495-B7E0-16EF-98991878C995}"/>
                </a:ext>
              </a:extLst>
            </p:cNvPr>
            <p:cNvPicPr>
              <a:picLocks noChangeAspect="1"/>
            </p:cNvPicPr>
            <p:nvPr userDrawn="1"/>
          </p:nvPicPr>
          <p:blipFill>
            <a:blip r:embed="rId6" cstate="email">
              <a:alphaModFix amt="27000"/>
              <a:extLst>
                <a:ext uri="{28A0092B-C50C-407E-A947-70E740481C1C}">
                  <a14:useLocalDpi xmlns:a14="http://schemas.microsoft.com/office/drawing/2010/main"/>
                </a:ext>
              </a:extLst>
            </a:blip>
            <a:srcRect/>
            <a:stretch/>
          </p:blipFill>
          <p:spPr>
            <a:xfrm>
              <a:off x="5451130" y="6157452"/>
              <a:ext cx="246604" cy="246832"/>
            </a:xfrm>
            <a:prstGeom prst="rect">
              <a:avLst/>
            </a:prstGeom>
          </p:spPr>
        </p:pic>
        <p:pic>
          <p:nvPicPr>
            <p:cNvPr id="28" name="Picture 27" descr="A white check mark on a purple background&#10;&#10;AI-generated content may be incorrect.">
              <a:extLst>
                <a:ext uri="{FF2B5EF4-FFF2-40B4-BE49-F238E27FC236}">
                  <a16:creationId xmlns:a16="http://schemas.microsoft.com/office/drawing/2014/main" id="{6C29364E-42A9-2D2B-29C3-B6BA5FDF93B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842657" y="6157452"/>
              <a:ext cx="246604" cy="246834"/>
            </a:xfrm>
            <a:prstGeom prst="rect">
              <a:avLst/>
            </a:prstGeom>
          </p:spPr>
        </p:pic>
      </p:grpSp>
    </p:spTree>
    <p:extLst>
      <p:ext uri="{BB962C8B-B14F-4D97-AF65-F5344CB8AC3E}">
        <p14:creationId xmlns:p14="http://schemas.microsoft.com/office/powerpoint/2010/main" val="292476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BDA0F83-E42E-6D82-FC6E-D37B8E73725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9" name="Date Placeholder 3">
            <a:extLst>
              <a:ext uri="{FF2B5EF4-FFF2-40B4-BE49-F238E27FC236}">
                <a16:creationId xmlns:a16="http://schemas.microsoft.com/office/drawing/2014/main" id="{40F97B6D-8D6D-66BA-C9E5-BE829701B9E8}"/>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10" name="Footer Placeholder 4">
            <a:extLst>
              <a:ext uri="{FF2B5EF4-FFF2-40B4-BE49-F238E27FC236}">
                <a16:creationId xmlns:a16="http://schemas.microsoft.com/office/drawing/2014/main" id="{C02F3E50-0055-E8F3-328D-BCB855E5EAD3}"/>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pic>
        <p:nvPicPr>
          <p:cNvPr id="11" name="Picture 10">
            <a:extLst>
              <a:ext uri="{FF2B5EF4-FFF2-40B4-BE49-F238E27FC236}">
                <a16:creationId xmlns:a16="http://schemas.microsoft.com/office/drawing/2014/main" id="{54F556C7-3401-8B94-9DE1-972614B7BE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4" name="Straight Connector 3">
            <a:extLst>
              <a:ext uri="{FF2B5EF4-FFF2-40B4-BE49-F238E27FC236}">
                <a16:creationId xmlns:a16="http://schemas.microsoft.com/office/drawing/2014/main" id="{DCD3605C-EEE4-47B2-F73D-D94896F3C81D}"/>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ECA3900-5E8A-8856-4D9E-4C24F229EC61}"/>
              </a:ext>
            </a:extLst>
          </p:cNvPr>
          <p:cNvCxnSpPr>
            <a:cxnSpLocks/>
          </p:cNvCxnSpPr>
          <p:nvPr userDrawn="1"/>
        </p:nvCxnSpPr>
        <p:spPr>
          <a:xfrm>
            <a:off x="2084273" y="4137264"/>
            <a:ext cx="255788" cy="0"/>
          </a:xfrm>
          <a:prstGeom prst="line">
            <a:avLst/>
          </a:prstGeom>
          <a:ln w="22225">
            <a:solidFill>
              <a:srgbClr val="CB47E3"/>
            </a:solidFill>
          </a:ln>
        </p:spPr>
        <p:style>
          <a:lnRef idx="2">
            <a:schemeClr val="accent1"/>
          </a:lnRef>
          <a:fillRef idx="0">
            <a:schemeClr val="accent1"/>
          </a:fillRef>
          <a:effectRef idx="1">
            <a:schemeClr val="accent1"/>
          </a:effectRef>
          <a:fontRef idx="minor">
            <a:schemeClr val="tx1"/>
          </a:fontRef>
        </p:style>
      </p:cxnSp>
      <p:sp>
        <p:nvSpPr>
          <p:cNvPr id="22" name="Title 1">
            <a:extLst>
              <a:ext uri="{FF2B5EF4-FFF2-40B4-BE49-F238E27FC236}">
                <a16:creationId xmlns:a16="http://schemas.microsoft.com/office/drawing/2014/main" id="{51708ADE-7578-EF7C-F603-7C05D9D2AA11}"/>
              </a:ext>
            </a:extLst>
          </p:cNvPr>
          <p:cNvSpPr>
            <a:spLocks noGrp="1"/>
          </p:cNvSpPr>
          <p:nvPr>
            <p:ph type="title"/>
          </p:nvPr>
        </p:nvSpPr>
        <p:spPr>
          <a:xfrm>
            <a:off x="1998260" y="1965082"/>
            <a:ext cx="8019197" cy="2018429"/>
          </a:xfrm>
        </p:spPr>
        <p:txBody>
          <a:bodyPr anchor="b">
            <a:noAutofit/>
          </a:bodyPr>
          <a:lstStyle>
            <a:lvl1pPr>
              <a:defRPr sz="6600">
                <a:solidFill>
                  <a:schemeClr val="bg1"/>
                </a:solidFill>
              </a:defRPr>
            </a:lvl1pPr>
          </a:lstStyle>
          <a:p>
            <a:r>
              <a:rPr lang="en-US"/>
              <a:t>Click to edit Master title style</a:t>
            </a:r>
          </a:p>
        </p:txBody>
      </p:sp>
      <p:pic>
        <p:nvPicPr>
          <p:cNvPr id="23" name="Picture 22">
            <a:extLst>
              <a:ext uri="{FF2B5EF4-FFF2-40B4-BE49-F238E27FC236}">
                <a16:creationId xmlns:a16="http://schemas.microsoft.com/office/drawing/2014/main" id="{21138266-6D11-F2EA-E692-F30D43EE340D}"/>
              </a:ext>
            </a:extLst>
          </p:cNvPr>
          <p:cNvPicPr>
            <a:picLocks noChangeAspect="1"/>
          </p:cNvPicPr>
          <p:nvPr userDrawn="1"/>
        </p:nvPicPr>
        <p:blipFill>
          <a:blip r:embed="rId4" cstate="email">
            <a:alphaModFix amt="90000"/>
            <a:extLst>
              <a:ext uri="{28A0092B-C50C-407E-A947-70E740481C1C}">
                <a14:useLocalDpi xmlns:a14="http://schemas.microsoft.com/office/drawing/2010/main"/>
              </a:ext>
            </a:extLst>
          </a:blip>
          <a:srcRect/>
          <a:stretch/>
        </p:blipFill>
        <p:spPr>
          <a:xfrm>
            <a:off x="2062441" y="1220561"/>
            <a:ext cx="566458" cy="566458"/>
          </a:xfrm>
          <a:prstGeom prst="rect">
            <a:avLst/>
          </a:prstGeom>
          <a:effectLst>
            <a:outerShdw blurRad="63500" dist="50800" dir="2700000" algn="ctr" rotWithShape="0">
              <a:srgbClr val="2E2E38">
                <a:alpha val="10000"/>
              </a:srgbClr>
            </a:outerShdw>
          </a:effectLst>
        </p:spPr>
      </p:pic>
      <p:sp>
        <p:nvSpPr>
          <p:cNvPr id="2" name="Content Placeholder 2">
            <a:extLst>
              <a:ext uri="{FF2B5EF4-FFF2-40B4-BE49-F238E27FC236}">
                <a16:creationId xmlns:a16="http://schemas.microsoft.com/office/drawing/2014/main" id="{386764B2-7C18-B0DB-FCC9-0D8A61B2C696}"/>
              </a:ext>
            </a:extLst>
          </p:cNvPr>
          <p:cNvSpPr>
            <a:spLocks noGrp="1"/>
          </p:cNvSpPr>
          <p:nvPr>
            <p:ph idx="1" hasCustomPrompt="1"/>
          </p:nvPr>
        </p:nvSpPr>
        <p:spPr>
          <a:xfrm>
            <a:off x="1998260" y="4350460"/>
            <a:ext cx="8019197" cy="958514"/>
          </a:xfrm>
        </p:spPr>
        <p:txBody>
          <a:bodyPr>
            <a:normAutofit/>
          </a:bodyPr>
          <a:lstStyle>
            <a:lvl1pPr marL="0" indent="0">
              <a:lnSpc>
                <a:spcPct val="100000"/>
              </a:lnSpc>
              <a:buNone/>
              <a:defRPr sz="2000" b="0"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SUBHEADLINE CLICK TO EDIT MASTER TEXT STYLES</a:t>
            </a:r>
          </a:p>
        </p:txBody>
      </p:sp>
    </p:spTree>
    <p:extLst>
      <p:ext uri="{BB962C8B-B14F-4D97-AF65-F5344CB8AC3E}">
        <p14:creationId xmlns:p14="http://schemas.microsoft.com/office/powerpoint/2010/main" val="109679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573B-953E-DCF5-184C-D189F4C85D5E}"/>
              </a:ext>
            </a:extLst>
          </p:cNvPr>
          <p:cNvSpPr>
            <a:spLocks noGrp="1"/>
          </p:cNvSpPr>
          <p:nvPr>
            <p:ph type="ctrTitle"/>
          </p:nvPr>
        </p:nvSpPr>
        <p:spPr>
          <a:xfrm>
            <a:off x="1524000" y="1383468"/>
            <a:ext cx="9144000" cy="2387600"/>
          </a:xfrm>
        </p:spPr>
        <p:txBody>
          <a:bodyPr anchor="b">
            <a:normAutofit/>
          </a:bodyPr>
          <a:lstStyle>
            <a:lvl1pPr algn="ctr">
              <a:lnSpc>
                <a:spcPct val="90000"/>
              </a:lnSpc>
              <a:defRPr sz="7200"/>
            </a:lvl1pPr>
          </a:lstStyle>
          <a:p>
            <a:r>
              <a:rPr lang="en-US"/>
              <a:t>Click to edit Master title style</a:t>
            </a:r>
          </a:p>
        </p:txBody>
      </p:sp>
      <p:sp>
        <p:nvSpPr>
          <p:cNvPr id="13" name="Slide Number Placeholder 5">
            <a:extLst>
              <a:ext uri="{FF2B5EF4-FFF2-40B4-BE49-F238E27FC236}">
                <a16:creationId xmlns:a16="http://schemas.microsoft.com/office/drawing/2014/main" id="{00AFA6B0-E8B7-C9A8-63A1-532B9D57A3B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7DF57B-B648-0631-5333-7E794CDBDD00}"/>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3B7BFFD2-9AF2-B387-6710-282335BB6E2C}"/>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ext Placeholder 8">
            <a:extLst>
              <a:ext uri="{FF2B5EF4-FFF2-40B4-BE49-F238E27FC236}">
                <a16:creationId xmlns:a16="http://schemas.microsoft.com/office/drawing/2014/main" id="{3B1441FF-E9D2-1B1C-2587-CCD0E5CF21AA}"/>
              </a:ext>
            </a:extLst>
          </p:cNvPr>
          <p:cNvSpPr>
            <a:spLocks noGrp="1"/>
          </p:cNvSpPr>
          <p:nvPr>
            <p:ph type="body" sz="quarter" idx="11" hasCustomPrompt="1"/>
          </p:nvPr>
        </p:nvSpPr>
        <p:spPr>
          <a:xfrm>
            <a:off x="1524000" y="3880618"/>
            <a:ext cx="9144000" cy="728662"/>
          </a:xfrm>
        </p:spPr>
        <p:txBody>
          <a:bodyPr>
            <a:normAutofit/>
          </a:bodyPr>
          <a:lstStyle>
            <a:lvl1pPr marL="0" indent="0" algn="ctr">
              <a:lnSpc>
                <a:spcPct val="100000"/>
              </a:lnSpc>
              <a:buNone/>
              <a:defRPr sz="2000">
                <a:solidFill>
                  <a:srgbClr val="A64CB8"/>
                </a:solidFill>
              </a:defRPr>
            </a:lvl1pPr>
          </a:lstStyle>
          <a:p>
            <a:pPr lvl="0"/>
            <a:r>
              <a:rPr lang="en-US"/>
              <a:t>CLICK TO EDIT MASTER SUBTITLE STYLE</a:t>
            </a:r>
          </a:p>
        </p:txBody>
      </p:sp>
      <p:cxnSp>
        <p:nvCxnSpPr>
          <p:cNvPr id="7" name="Straight Connector 6">
            <a:extLst>
              <a:ext uri="{FF2B5EF4-FFF2-40B4-BE49-F238E27FC236}">
                <a16:creationId xmlns:a16="http://schemas.microsoft.com/office/drawing/2014/main" id="{D03682E1-6CC2-774F-C077-99401173FD20}"/>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736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692459" y="764225"/>
            <a:ext cx="10881041" cy="1141848"/>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692459" y="2538717"/>
            <a:ext cx="10881041" cy="3137339"/>
          </a:xfrm>
        </p:spPr>
        <p:txBody>
          <a:bodyPr>
            <a:normAutofit/>
          </a:bodyPr>
          <a:lstStyle>
            <a:lvl1pPr>
              <a:lnSpc>
                <a:spcPct val="120000"/>
              </a:lnSpc>
              <a:defRPr sz="2000"/>
            </a:lvl1pPr>
            <a:lvl2pPr>
              <a:lnSpc>
                <a:spcPct val="120000"/>
              </a:lnSpc>
              <a:defRPr sz="1600"/>
            </a:lvl2pPr>
            <a:lvl3pPr>
              <a:lnSpc>
                <a:spcPct val="120000"/>
              </a:lnSpc>
              <a:defRPr sz="1600"/>
            </a:lvl3pPr>
            <a:lvl4pPr>
              <a:lnSpc>
                <a:spcPct val="120000"/>
              </a:lnSpc>
              <a:defRPr sz="1600"/>
            </a:lvl4pPr>
            <a:lvl5pPr>
              <a:lnSpc>
                <a:spcPct val="12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6" name="Text Placeholder 5">
            <a:extLst>
              <a:ext uri="{FF2B5EF4-FFF2-40B4-BE49-F238E27FC236}">
                <a16:creationId xmlns:a16="http://schemas.microsoft.com/office/drawing/2014/main" id="{3CC4EDCF-72D7-67C7-4702-634FBC1EBA6F}"/>
              </a:ext>
            </a:extLst>
          </p:cNvPr>
          <p:cNvSpPr>
            <a:spLocks noGrp="1"/>
          </p:cNvSpPr>
          <p:nvPr>
            <p:ph type="body" sz="quarter" idx="10" hasCustomPrompt="1"/>
          </p:nvPr>
        </p:nvSpPr>
        <p:spPr>
          <a:xfrm>
            <a:off x="691834" y="2028826"/>
            <a:ext cx="10881041"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 CLICK TO EDIT MASTER TEXT STYLES</a:t>
            </a:r>
          </a:p>
          <a:p>
            <a:pPr marL="0" lvl="0" indent="0">
              <a:lnSpc>
                <a:spcPct val="100000"/>
              </a:lnSpc>
              <a:buNone/>
            </a:pPr>
            <a:endParaRPr lang="en-US"/>
          </a:p>
        </p:txBody>
      </p:sp>
      <p:sp>
        <p:nvSpPr>
          <p:cNvPr id="4" name="Date Placeholder 3">
            <a:extLst>
              <a:ext uri="{FF2B5EF4-FFF2-40B4-BE49-F238E27FC236}">
                <a16:creationId xmlns:a16="http://schemas.microsoft.com/office/drawing/2014/main" id="{6A51C6EA-50E4-A4CF-301E-9BCA9FCD74E4}"/>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1E624BC1-CA18-93E1-30B4-41BE09D36865}"/>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7" name="Straight Connector 6">
            <a:extLst>
              <a:ext uri="{FF2B5EF4-FFF2-40B4-BE49-F238E27FC236}">
                <a16:creationId xmlns:a16="http://schemas.microsoft.com/office/drawing/2014/main" id="{F213CE61-62C1-1B64-303C-B0FE596C3F39}"/>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41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8F5E-00BC-EC16-88B6-A1DB900E6DC8}"/>
              </a:ext>
            </a:extLst>
          </p:cNvPr>
          <p:cNvSpPr>
            <a:spLocks noGrp="1"/>
          </p:cNvSpPr>
          <p:nvPr>
            <p:ph type="title"/>
          </p:nvPr>
        </p:nvSpPr>
        <p:spPr>
          <a:xfrm>
            <a:off x="692459" y="392906"/>
            <a:ext cx="10881041" cy="1121569"/>
          </a:xfrm>
        </p:spPr>
        <p:txBody>
          <a:bodyPr anchor="b"/>
          <a:lstStyle/>
          <a:p>
            <a:r>
              <a:rPr lang="en-US"/>
              <a:t>Click to edit Master title style</a:t>
            </a:r>
          </a:p>
        </p:txBody>
      </p:sp>
      <p:sp>
        <p:nvSpPr>
          <p:cNvPr id="8" name="Slide Number Placeholder 5">
            <a:extLst>
              <a:ext uri="{FF2B5EF4-FFF2-40B4-BE49-F238E27FC236}">
                <a16:creationId xmlns:a16="http://schemas.microsoft.com/office/drawing/2014/main" id="{141038B8-D877-27B7-AF2D-C1BADE4C8073}"/>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3" name="Date Placeholder 3">
            <a:extLst>
              <a:ext uri="{FF2B5EF4-FFF2-40B4-BE49-F238E27FC236}">
                <a16:creationId xmlns:a16="http://schemas.microsoft.com/office/drawing/2014/main" id="{62F412D4-EA8C-2DB8-7D71-F215E61113BA}"/>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4" name="Footer Placeholder 4">
            <a:extLst>
              <a:ext uri="{FF2B5EF4-FFF2-40B4-BE49-F238E27FC236}">
                <a16:creationId xmlns:a16="http://schemas.microsoft.com/office/drawing/2014/main" id="{8B2F674E-C7F3-5746-0FF0-1D2388523150}"/>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5" name="Text Placeholder 5">
            <a:extLst>
              <a:ext uri="{FF2B5EF4-FFF2-40B4-BE49-F238E27FC236}">
                <a16:creationId xmlns:a16="http://schemas.microsoft.com/office/drawing/2014/main" id="{D0C7E722-BBFD-587B-41ED-33DA02DC9C18}"/>
              </a:ext>
            </a:extLst>
          </p:cNvPr>
          <p:cNvSpPr>
            <a:spLocks noGrp="1"/>
          </p:cNvSpPr>
          <p:nvPr>
            <p:ph type="body" sz="quarter" idx="10" hasCustomPrompt="1"/>
          </p:nvPr>
        </p:nvSpPr>
        <p:spPr>
          <a:xfrm>
            <a:off x="691834" y="1514476"/>
            <a:ext cx="10881041"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 CLICK TO EDIT MASTER TEXT STYLES</a:t>
            </a:r>
          </a:p>
          <a:p>
            <a:pPr marL="0" lvl="0" indent="0">
              <a:lnSpc>
                <a:spcPct val="100000"/>
              </a:lnSpc>
              <a:buNone/>
            </a:pPr>
            <a:endParaRPr lang="en-US"/>
          </a:p>
        </p:txBody>
      </p:sp>
      <p:cxnSp>
        <p:nvCxnSpPr>
          <p:cNvPr id="6" name="Straight Connector 5">
            <a:extLst>
              <a:ext uri="{FF2B5EF4-FFF2-40B4-BE49-F238E27FC236}">
                <a16:creationId xmlns:a16="http://schemas.microsoft.com/office/drawing/2014/main" id="{979CC974-7126-3161-9357-8393AE24E04F}"/>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271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ection Rainb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p:nvPr>
        </p:nvSpPr>
        <p:spPr>
          <a:xfrm>
            <a:off x="2121496" y="1318205"/>
            <a:ext cx="7372548" cy="3081050"/>
          </a:xfrm>
        </p:spPr>
        <p:txBody>
          <a:bodyPr anchor="b">
            <a:noAutofit/>
          </a:bodyPr>
          <a:lstStyle>
            <a:lvl1pPr algn="l">
              <a:lnSpc>
                <a:spcPct val="80000"/>
              </a:lnSpc>
              <a:defRPr sz="7200">
                <a:solidFill>
                  <a:srgbClr val="2E2E38"/>
                </a:solidFill>
              </a:defRPr>
            </a:lvl1pPr>
          </a:lstStyle>
          <a:p>
            <a:r>
              <a:rPr lang="en-US"/>
              <a:t>Click to edit Master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2121495" y="4645118"/>
            <a:ext cx="7372548" cy="506276"/>
          </a:xfrm>
        </p:spPr>
        <p:txBody>
          <a:bodyPr anchor="b">
            <a:normAutofit/>
          </a:bodyPr>
          <a:lstStyle>
            <a:lvl1pPr marL="0" indent="0" algn="l">
              <a:buNone/>
              <a:defRPr sz="2000" spc="100" baseline="0">
                <a:solidFill>
                  <a:srgbClr val="0098D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a:t>
            </a:r>
            <a:r>
              <a:rPr lang="en-US" sz="2000" b="0" kern="1200" spc="50" baseline="0">
                <a:solidFill>
                  <a:srgbClr val="0098D7"/>
                </a:solidFill>
                <a:latin typeface="+mn-lt"/>
                <a:ea typeface="+mn-ea"/>
                <a:cs typeface="+mn-cs"/>
              </a:rPr>
              <a:t> </a:t>
            </a:r>
            <a:r>
              <a:rPr lang="en-US"/>
              <a:t>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850" y="378471"/>
            <a:ext cx="1292119" cy="353051"/>
          </a:xfrm>
          <a:prstGeom prst="rect">
            <a:avLst/>
          </a:prstGeom>
        </p:spPr>
      </p:pic>
      <p:grpSp>
        <p:nvGrpSpPr>
          <p:cNvPr id="4" name="Group 3">
            <a:extLst>
              <a:ext uri="{FF2B5EF4-FFF2-40B4-BE49-F238E27FC236}">
                <a16:creationId xmlns:a16="http://schemas.microsoft.com/office/drawing/2014/main" id="{25BE0D0E-1022-E2A2-C189-46627394600D}"/>
              </a:ext>
            </a:extLst>
          </p:cNvPr>
          <p:cNvGrpSpPr/>
          <p:nvPr userDrawn="1"/>
        </p:nvGrpSpPr>
        <p:grpSpPr>
          <a:xfrm>
            <a:off x="8903461" y="393762"/>
            <a:ext cx="1049251" cy="313951"/>
            <a:chOff x="8319261" y="408050"/>
            <a:chExt cx="1049251" cy="313951"/>
          </a:xfrm>
        </p:grpSpPr>
        <p:sp>
          <p:nvSpPr>
            <p:cNvPr id="7" name="Date Placeholder 3">
              <a:extLst>
                <a:ext uri="{FF2B5EF4-FFF2-40B4-BE49-F238E27FC236}">
                  <a16:creationId xmlns:a16="http://schemas.microsoft.com/office/drawing/2014/main" id="{78412FB1-C45A-4728-0133-201E26396A26}"/>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1" name="Straight Connector 10">
              <a:extLst>
                <a:ext uri="{FF2B5EF4-FFF2-40B4-BE49-F238E27FC236}">
                  <a16:creationId xmlns:a16="http://schemas.microsoft.com/office/drawing/2014/main" id="{84EBCF34-F0C7-E464-D96B-2174C5DE35FC}"/>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AF5F89E8-529F-BFF8-3E02-0D88A20485F3}"/>
              </a:ext>
            </a:extLst>
          </p:cNvPr>
          <p:cNvGrpSpPr/>
          <p:nvPr userDrawn="1"/>
        </p:nvGrpSpPr>
        <p:grpSpPr>
          <a:xfrm>
            <a:off x="7393918" y="393762"/>
            <a:ext cx="1196685" cy="313951"/>
            <a:chOff x="6079637" y="408050"/>
            <a:chExt cx="1196685" cy="313951"/>
          </a:xfrm>
        </p:grpSpPr>
        <p:sp>
          <p:nvSpPr>
            <p:cNvPr id="8" name="Footer Placeholder 4">
              <a:extLst>
                <a:ext uri="{FF2B5EF4-FFF2-40B4-BE49-F238E27FC236}">
                  <a16:creationId xmlns:a16="http://schemas.microsoft.com/office/drawing/2014/main" id="{05D6C6DD-A9BD-51B5-E634-F01A895D63D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14" name="Straight Connector 13">
              <a:extLst>
                <a:ext uri="{FF2B5EF4-FFF2-40B4-BE49-F238E27FC236}">
                  <a16:creationId xmlns:a16="http://schemas.microsoft.com/office/drawing/2014/main" id="{8AADBE05-638A-E092-FCCA-793E55502B12}"/>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2231976" y="4536605"/>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8FA4764C-F38B-30C6-B4F2-3A7173620FF1}"/>
              </a:ext>
            </a:extLst>
          </p:cNvPr>
          <p:cNvGrpSpPr/>
          <p:nvPr userDrawn="1"/>
        </p:nvGrpSpPr>
        <p:grpSpPr>
          <a:xfrm>
            <a:off x="2200080" y="5393600"/>
            <a:ext cx="1441402" cy="246834"/>
            <a:chOff x="10335253" y="458106"/>
            <a:chExt cx="1177740" cy="201683"/>
          </a:xfrm>
          <a:effectLst>
            <a:outerShdw blurRad="63500" dist="25400" dir="2700000" algn="ctr" rotWithShape="0">
              <a:srgbClr val="2E2E38">
                <a:alpha val="20000"/>
              </a:srgbClr>
            </a:outerShdw>
          </a:effectLst>
        </p:grpSpPr>
        <p:pic>
          <p:nvPicPr>
            <p:cNvPr id="12" name="Picture 11" descr="A white check mark on a purple background&#10;&#10;AI-generated content may be incorrect.">
              <a:extLst>
                <a:ext uri="{FF2B5EF4-FFF2-40B4-BE49-F238E27FC236}">
                  <a16:creationId xmlns:a16="http://schemas.microsoft.com/office/drawing/2014/main" id="{7B43FE67-A008-CA1F-0B95-37B28908DD5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11498" y="458106"/>
              <a:ext cx="201495" cy="201683"/>
            </a:xfrm>
            <a:prstGeom prst="rect">
              <a:avLst/>
            </a:prstGeom>
          </p:spPr>
        </p:pic>
        <p:pic>
          <p:nvPicPr>
            <p:cNvPr id="15" name="Picture 14" descr="A white and orange logo&#10;&#10;AI-generated content may be incorrect.">
              <a:extLst>
                <a:ext uri="{FF2B5EF4-FFF2-40B4-BE49-F238E27FC236}">
                  <a16:creationId xmlns:a16="http://schemas.microsoft.com/office/drawing/2014/main" id="{F05DF201-406D-3DD9-9897-6904AE856B7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35253" y="458106"/>
              <a:ext cx="201495" cy="201683"/>
            </a:xfrm>
            <a:prstGeom prst="rect">
              <a:avLst/>
            </a:prstGeom>
          </p:spPr>
        </p:pic>
        <p:pic>
          <p:nvPicPr>
            <p:cNvPr id="19" name="Picture 18" descr="A green and white dollar sign&#10;&#10;AI-generated content may be incorrect.">
              <a:extLst>
                <a:ext uri="{FF2B5EF4-FFF2-40B4-BE49-F238E27FC236}">
                  <a16:creationId xmlns:a16="http://schemas.microsoft.com/office/drawing/2014/main" id="{2BFE363A-A632-6E1E-87E9-E2D45482D2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86083" y="458106"/>
              <a:ext cx="201495" cy="201683"/>
            </a:xfrm>
            <a:prstGeom prst="rect">
              <a:avLst/>
            </a:prstGeom>
          </p:spPr>
        </p:pic>
        <p:pic>
          <p:nvPicPr>
            <p:cNvPr id="22" name="Picture 21" descr="A white folder on a blue background&#10;&#10;AI-generated content may be incorrect.">
              <a:extLst>
                <a:ext uri="{FF2B5EF4-FFF2-40B4-BE49-F238E27FC236}">
                  <a16:creationId xmlns:a16="http://schemas.microsoft.com/office/drawing/2014/main" id="{85D9EB0C-4E20-9B39-0600-F43967B080C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60668" y="458106"/>
              <a:ext cx="201495" cy="201683"/>
            </a:xfrm>
            <a:prstGeom prst="rect">
              <a:avLst/>
            </a:prstGeom>
          </p:spPr>
        </p:pic>
      </p:grpSp>
    </p:spTree>
    <p:extLst>
      <p:ext uri="{BB962C8B-B14F-4D97-AF65-F5344CB8AC3E}">
        <p14:creationId xmlns:p14="http://schemas.microsoft.com/office/powerpoint/2010/main" val="2927400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Two Column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E7B6-40F0-DDE6-0F74-83765DB931A2}"/>
              </a:ext>
            </a:extLst>
          </p:cNvPr>
          <p:cNvSpPr>
            <a:spLocks noGrp="1"/>
          </p:cNvSpPr>
          <p:nvPr>
            <p:ph type="title"/>
          </p:nvPr>
        </p:nvSpPr>
        <p:spPr>
          <a:xfrm>
            <a:off x="839788" y="751523"/>
            <a:ext cx="10515600" cy="889997"/>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E79BB736-2ABF-EBCD-B4A8-6BE536F1548E}"/>
              </a:ext>
            </a:extLst>
          </p:cNvPr>
          <p:cNvSpPr>
            <a:spLocks noGrp="1"/>
          </p:cNvSpPr>
          <p:nvPr>
            <p:ph type="body" idx="1" hasCustomPrompt="1"/>
          </p:nvPr>
        </p:nvSpPr>
        <p:spPr>
          <a:xfrm>
            <a:off x="839788" y="1721582"/>
            <a:ext cx="5157787" cy="469541"/>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sp>
        <p:nvSpPr>
          <p:cNvPr id="4" name="Content Placeholder 3">
            <a:extLst>
              <a:ext uri="{FF2B5EF4-FFF2-40B4-BE49-F238E27FC236}">
                <a16:creationId xmlns:a16="http://schemas.microsoft.com/office/drawing/2014/main" id="{31F83D74-7366-4614-D19D-9FC4F36DB476}"/>
              </a:ext>
            </a:extLst>
          </p:cNvPr>
          <p:cNvSpPr>
            <a:spLocks noGrp="1"/>
          </p:cNvSpPr>
          <p:nvPr>
            <p:ph sz="half" idx="2"/>
          </p:nvPr>
        </p:nvSpPr>
        <p:spPr>
          <a:xfrm>
            <a:off x="839788" y="2191124"/>
            <a:ext cx="5157787"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73AEE2-181D-138E-4DE3-E00208C06404}"/>
              </a:ext>
            </a:extLst>
          </p:cNvPr>
          <p:cNvSpPr>
            <a:spLocks noGrp="1"/>
          </p:cNvSpPr>
          <p:nvPr>
            <p:ph type="body" sz="quarter" idx="3" hasCustomPrompt="1"/>
          </p:nvPr>
        </p:nvSpPr>
        <p:spPr>
          <a:xfrm>
            <a:off x="6172200" y="1721582"/>
            <a:ext cx="5183188" cy="469541"/>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sp>
        <p:nvSpPr>
          <p:cNvPr id="6" name="Content Placeholder 5">
            <a:extLst>
              <a:ext uri="{FF2B5EF4-FFF2-40B4-BE49-F238E27FC236}">
                <a16:creationId xmlns:a16="http://schemas.microsoft.com/office/drawing/2014/main" id="{44AC6A69-5ACC-A81C-16B0-6B4DA1ABF258}"/>
              </a:ext>
            </a:extLst>
          </p:cNvPr>
          <p:cNvSpPr>
            <a:spLocks noGrp="1"/>
          </p:cNvSpPr>
          <p:nvPr>
            <p:ph sz="quarter" idx="4"/>
          </p:nvPr>
        </p:nvSpPr>
        <p:spPr>
          <a:xfrm>
            <a:off x="6172200" y="2191124"/>
            <a:ext cx="5183188"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3808373-52B9-F9C9-08A4-FB18E2839703}"/>
              </a:ext>
            </a:extLst>
          </p:cNvPr>
          <p:cNvSpPr>
            <a:spLocks noGrp="1"/>
          </p:cNvSpPr>
          <p:nvPr>
            <p:ph type="sldNum" sz="quarter" idx="12"/>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7" name="Date Placeholder 3">
            <a:extLst>
              <a:ext uri="{FF2B5EF4-FFF2-40B4-BE49-F238E27FC236}">
                <a16:creationId xmlns:a16="http://schemas.microsoft.com/office/drawing/2014/main" id="{6AAD6157-0D1E-17B2-2F39-1AAE428E42CB}"/>
              </a:ext>
            </a:extLst>
          </p:cNvPr>
          <p:cNvSpPr>
            <a:spLocks noGrp="1"/>
          </p:cNvSpPr>
          <p:nvPr>
            <p:ph type="dt" sz="half" idx="13"/>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8" name="Footer Placeholder 4">
            <a:extLst>
              <a:ext uri="{FF2B5EF4-FFF2-40B4-BE49-F238E27FC236}">
                <a16:creationId xmlns:a16="http://schemas.microsoft.com/office/drawing/2014/main" id="{FC53AD97-6A29-03E7-F61E-070078D62E0F}"/>
              </a:ext>
            </a:extLst>
          </p:cNvPr>
          <p:cNvSpPr>
            <a:spLocks noGrp="1"/>
          </p:cNvSpPr>
          <p:nvPr>
            <p:ph type="ftr" sz="quarter" idx="14"/>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9" name="Straight Connector 8">
            <a:extLst>
              <a:ext uri="{FF2B5EF4-FFF2-40B4-BE49-F238E27FC236}">
                <a16:creationId xmlns:a16="http://schemas.microsoft.com/office/drawing/2014/main" id="{7B0C8AB8-5EFF-BCE1-6BAD-BCDB67BC31D2}"/>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603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Right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5167666-EF92-2F7A-89CF-23D3F6FDD302}"/>
              </a:ext>
            </a:extLst>
          </p:cNvPr>
          <p:cNvSpPr>
            <a:spLocks noGrp="1"/>
          </p:cNvSpPr>
          <p:nvPr>
            <p:ph type="pic" sz="quarter" idx="12"/>
          </p:nvPr>
        </p:nvSpPr>
        <p:spPr>
          <a:xfrm>
            <a:off x="5556250" y="608013"/>
            <a:ext cx="5965717" cy="4273550"/>
          </a:xfrm>
        </p:spPr>
        <p:txBody>
          <a:bodyPr/>
          <a:lstStyle/>
          <a:p>
            <a:endParaRPr lang="en-US"/>
          </a:p>
        </p:txBody>
      </p:sp>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714092" y="607286"/>
            <a:ext cx="4231134" cy="2428799"/>
          </a:xfrm>
        </p:spPr>
        <p:txBody>
          <a:bodyPr anchor="b">
            <a:noAutofit/>
          </a:bodyPr>
          <a:lstStyle>
            <a:lvl1pPr>
              <a:defRPr sz="6000"/>
            </a:lvl1pPr>
          </a:lstStyle>
          <a:p>
            <a:r>
              <a:rPr lang="en-US"/>
              <a:t>Click to edit Master title</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7" name="Content Placeholder 6">
            <a:extLst>
              <a:ext uri="{FF2B5EF4-FFF2-40B4-BE49-F238E27FC236}">
                <a16:creationId xmlns:a16="http://schemas.microsoft.com/office/drawing/2014/main" id="{B8461BAA-C786-5B04-032D-BA50763D7C7C}"/>
              </a:ext>
            </a:extLst>
          </p:cNvPr>
          <p:cNvSpPr>
            <a:spLocks noGrp="1"/>
          </p:cNvSpPr>
          <p:nvPr>
            <p:ph idx="10" hasCustomPrompt="1"/>
          </p:nvPr>
        </p:nvSpPr>
        <p:spPr>
          <a:xfrm>
            <a:off x="5556002" y="5205321"/>
            <a:ext cx="5965965" cy="649380"/>
          </a:xfr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1400"/>
              <a:t>Click to edit Master text styles. Click to edit Master text styles. Click to edit Master text styles. Click to edit Master text styles.</a:t>
            </a:r>
          </a:p>
        </p:txBody>
      </p:sp>
      <p:cxnSp>
        <p:nvCxnSpPr>
          <p:cNvPr id="8" name="Straight Connector 7">
            <a:extLst>
              <a:ext uri="{FF2B5EF4-FFF2-40B4-BE49-F238E27FC236}">
                <a16:creationId xmlns:a16="http://schemas.microsoft.com/office/drawing/2014/main" id="{CD14CB43-9971-F480-741B-0455A13D253B}"/>
              </a:ext>
            </a:extLst>
          </p:cNvPr>
          <p:cNvCxnSpPr>
            <a:cxnSpLocks/>
          </p:cNvCxnSpPr>
          <p:nvPr userDrawn="1"/>
        </p:nvCxnSpPr>
        <p:spPr>
          <a:xfrm>
            <a:off x="838200" y="3415850"/>
            <a:ext cx="373115" cy="0"/>
          </a:xfrm>
          <a:prstGeom prst="line">
            <a:avLst/>
          </a:prstGeom>
          <a:ln w="25400">
            <a:solidFill>
              <a:srgbClr val="D0D1D3"/>
            </a:solidFill>
          </a:ln>
        </p:spPr>
        <p:style>
          <a:lnRef idx="2">
            <a:schemeClr val="accent1"/>
          </a:lnRef>
          <a:fillRef idx="0">
            <a:schemeClr val="accent1"/>
          </a:fillRef>
          <a:effectRef idx="1">
            <a:schemeClr val="accent1"/>
          </a:effectRef>
          <a:fontRef idx="minor">
            <a:schemeClr val="tx1"/>
          </a:fontRef>
        </p:style>
      </p:cxnSp>
      <p:sp>
        <p:nvSpPr>
          <p:cNvPr id="13" name="Text Placeholder 11">
            <a:extLst>
              <a:ext uri="{FF2B5EF4-FFF2-40B4-BE49-F238E27FC236}">
                <a16:creationId xmlns:a16="http://schemas.microsoft.com/office/drawing/2014/main" id="{33A56E73-5CE0-587C-4357-515669E51ED1}"/>
              </a:ext>
            </a:extLst>
          </p:cNvPr>
          <p:cNvSpPr>
            <a:spLocks noGrp="1"/>
          </p:cNvSpPr>
          <p:nvPr>
            <p:ph type="body" sz="quarter" idx="11" hasCustomPrompt="1"/>
          </p:nvPr>
        </p:nvSpPr>
        <p:spPr>
          <a:xfrm>
            <a:off x="1463837" y="3355975"/>
            <a:ext cx="3481388" cy="2559050"/>
          </a:xfr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kern="1200" spc="10">
                <a:solidFill>
                  <a:srgbClr val="464655"/>
                </a:solidFill>
                <a:latin typeface="+mn-lt"/>
                <a:ea typeface="+mn-ea"/>
                <a:cs typeface="+mn-cs"/>
              </a:defRPr>
            </a:lvl1pPr>
            <a:lvl2pPr marL="457200" indent="0">
              <a:buNone/>
              <a:defRPr lang="en-US" sz="1400" kern="1200" spc="10" dirty="0" smtClean="0">
                <a:solidFill>
                  <a:srgbClr val="2E2E38"/>
                </a:solidFill>
                <a:latin typeface="+mn-lt"/>
                <a:ea typeface="+mn-ea"/>
                <a:cs typeface="+mn-cs"/>
              </a:defRPr>
            </a:lvl2pPr>
            <a:lvl3pPr marL="914400" indent="0">
              <a:buNone/>
              <a:defRPr lang="en-US" sz="1400" kern="1200" spc="10" dirty="0" smtClean="0">
                <a:solidFill>
                  <a:srgbClr val="2E2E38"/>
                </a:solidFill>
                <a:latin typeface="+mn-lt"/>
                <a:ea typeface="+mn-ea"/>
                <a:cs typeface="+mn-cs"/>
              </a:defRPr>
            </a:lvl3pPr>
            <a:lvl4pPr marL="1371600" indent="0">
              <a:buNone/>
              <a:defRPr lang="en-US" sz="1400" kern="1200" spc="10" dirty="0" smtClean="0">
                <a:solidFill>
                  <a:srgbClr val="2E2E38"/>
                </a:solidFill>
                <a:latin typeface="+mn-lt"/>
                <a:ea typeface="+mn-ea"/>
                <a:cs typeface="+mn-cs"/>
              </a:defRPr>
            </a:lvl4pPr>
            <a:lvl5pPr marL="1828800" indent="0">
              <a:buNone/>
              <a:defRPr lang="en-US" sz="1400" kern="1200" spc="10" dirty="0">
                <a:solidFill>
                  <a:srgbClr val="2E2E38"/>
                </a:solidFill>
                <a:latin typeface="+mn-lt"/>
                <a:ea typeface="+mn-ea"/>
                <a:cs typeface="+mn-cs"/>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Click to edit Master text styles. Click to edit Master text styles. Click to edit Master text styles. Click to edit Master text styles. Click to edit Master text styles. Click to edit Master text styles. Click to edit Master text styles. Click to edit Master text styles. Click to edit Master text styles. Click to edit Master text styles.</a:t>
            </a:r>
          </a:p>
        </p:txBody>
      </p:sp>
      <p:cxnSp>
        <p:nvCxnSpPr>
          <p:cNvPr id="3" name="Straight Connector 2">
            <a:extLst>
              <a:ext uri="{FF2B5EF4-FFF2-40B4-BE49-F238E27FC236}">
                <a16:creationId xmlns:a16="http://schemas.microsoft.com/office/drawing/2014/main" id="{81DE6F07-1357-1F92-52BF-AA86F0112929}"/>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217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F83C10-87D7-1DB7-61F5-E85868701156}"/>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11" name="Title 1">
            <a:extLst>
              <a:ext uri="{FF2B5EF4-FFF2-40B4-BE49-F238E27FC236}">
                <a16:creationId xmlns:a16="http://schemas.microsoft.com/office/drawing/2014/main" id="{DAD2D833-5773-29D1-4C4A-1D3179C65721}"/>
              </a:ext>
            </a:extLst>
          </p:cNvPr>
          <p:cNvSpPr>
            <a:spLocks noGrp="1"/>
          </p:cNvSpPr>
          <p:nvPr>
            <p:ph type="title"/>
          </p:nvPr>
        </p:nvSpPr>
        <p:spPr>
          <a:xfrm>
            <a:off x="652007" y="4206239"/>
            <a:ext cx="5776905" cy="1346037"/>
          </a:xfrm>
        </p:spPr>
        <p:txBody>
          <a:bodyPr anchor="t">
            <a:normAutofit/>
          </a:bodyPr>
          <a:lstStyle>
            <a:lvl1pPr algn="r">
              <a:defRPr sz="4800"/>
            </a:lvl1pPr>
          </a:lstStyle>
          <a:p>
            <a:r>
              <a:rPr lang="en-US"/>
              <a:t>Click to edit Master title style</a:t>
            </a:r>
          </a:p>
        </p:txBody>
      </p:sp>
      <p:sp>
        <p:nvSpPr>
          <p:cNvPr id="3" name="Footer Placeholder 4">
            <a:extLst>
              <a:ext uri="{FF2B5EF4-FFF2-40B4-BE49-F238E27FC236}">
                <a16:creationId xmlns:a16="http://schemas.microsoft.com/office/drawing/2014/main" id="{C7E375F9-57C8-8452-B108-51E3346D6657}"/>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9" name="Date Placeholder 3">
            <a:extLst>
              <a:ext uri="{FF2B5EF4-FFF2-40B4-BE49-F238E27FC236}">
                <a16:creationId xmlns:a16="http://schemas.microsoft.com/office/drawing/2014/main" id="{3608DD12-3946-924B-1EAA-24DF47F82E91}"/>
              </a:ext>
            </a:extLst>
          </p:cNvPr>
          <p:cNvSpPr>
            <a:spLocks noGrp="1"/>
          </p:cNvSpPr>
          <p:nvPr>
            <p:ph type="dt" sz="half" idx="11"/>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cxnSp>
        <p:nvCxnSpPr>
          <p:cNvPr id="5" name="Straight Connector 4">
            <a:extLst>
              <a:ext uri="{FF2B5EF4-FFF2-40B4-BE49-F238E27FC236}">
                <a16:creationId xmlns:a16="http://schemas.microsoft.com/office/drawing/2014/main" id="{F9E3E722-ED34-D778-9E36-56EB11F89872}"/>
              </a:ext>
            </a:extLst>
          </p:cNvPr>
          <p:cNvCxnSpPr>
            <a:cxnSpLocks/>
          </p:cNvCxnSpPr>
          <p:nvPr userDrawn="1"/>
        </p:nvCxnSpPr>
        <p:spPr>
          <a:xfrm>
            <a:off x="5958262" y="5695822"/>
            <a:ext cx="373115" cy="0"/>
          </a:xfrm>
          <a:prstGeom prst="line">
            <a:avLst/>
          </a:prstGeom>
          <a:ln w="25400">
            <a:solidFill>
              <a:srgbClr val="D0D1D3"/>
            </a:solidFill>
          </a:ln>
        </p:spPr>
        <p:style>
          <a:lnRef idx="2">
            <a:schemeClr val="accent1"/>
          </a:lnRef>
          <a:fillRef idx="0">
            <a:schemeClr val="accent1"/>
          </a:fillRef>
          <a:effectRef idx="1">
            <a:schemeClr val="accent1"/>
          </a:effectRef>
          <a:fontRef idx="minor">
            <a:schemeClr val="tx1"/>
          </a:fontRef>
        </p:style>
      </p:cxnSp>
      <p:sp>
        <p:nvSpPr>
          <p:cNvPr id="13" name="Picture Placeholder 11">
            <a:extLst>
              <a:ext uri="{FF2B5EF4-FFF2-40B4-BE49-F238E27FC236}">
                <a16:creationId xmlns:a16="http://schemas.microsoft.com/office/drawing/2014/main" id="{E95BFE91-0565-CFDD-8A2D-59AD73A68A2E}"/>
              </a:ext>
            </a:extLst>
          </p:cNvPr>
          <p:cNvSpPr>
            <a:spLocks noGrp="1"/>
          </p:cNvSpPr>
          <p:nvPr>
            <p:ph type="pic" sz="quarter" idx="12"/>
          </p:nvPr>
        </p:nvSpPr>
        <p:spPr>
          <a:xfrm>
            <a:off x="652008" y="427038"/>
            <a:ext cx="5777368" cy="3549650"/>
          </a:xfrm>
        </p:spPr>
        <p:txBody>
          <a:bodyPr/>
          <a:lstStyle/>
          <a:p>
            <a:endParaRPr lang="en-US"/>
          </a:p>
        </p:txBody>
      </p:sp>
      <p:sp>
        <p:nvSpPr>
          <p:cNvPr id="18" name="Text Placeholder 17">
            <a:extLst>
              <a:ext uri="{FF2B5EF4-FFF2-40B4-BE49-F238E27FC236}">
                <a16:creationId xmlns:a16="http://schemas.microsoft.com/office/drawing/2014/main" id="{6C323D05-4A8D-97B0-A0ED-868541BEB220}"/>
              </a:ext>
            </a:extLst>
          </p:cNvPr>
          <p:cNvSpPr>
            <a:spLocks noGrp="1"/>
          </p:cNvSpPr>
          <p:nvPr>
            <p:ph type="body" sz="quarter" idx="13" hasCustomPrompt="1"/>
          </p:nvPr>
        </p:nvSpPr>
        <p:spPr>
          <a:xfrm>
            <a:off x="6856860" y="427038"/>
            <a:ext cx="4346528" cy="5268912"/>
          </a:xfrm>
        </p:spPr>
        <p:txBody>
          <a:bodyPr anchor="b">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400"/>
            </a:lvl1pPr>
            <a:lvl2pPr>
              <a:defRPr sz="1800"/>
            </a:lvl2pPr>
            <a:lvl3pPr>
              <a:defRPr sz="1800"/>
            </a:lvl3pPr>
            <a:lvl4pPr>
              <a:defRPr sz="1800"/>
            </a:lvl4pPr>
            <a:lvl5pPr>
              <a:defRPr sz="1800"/>
            </a:lvl5pPr>
          </a:lstStyle>
          <a:p>
            <a:pPr lvl="0"/>
            <a:r>
              <a:rPr lang="en-US"/>
              <a:t>Click to edit Master title style. Click to edit Master title style. Click to edit Master title style. Click to edit Master title style. Click to edit Master title style. Click to edit Master title style. Click to edit Master title style. Click to edit Master title style.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p:txBody>
      </p:sp>
      <p:cxnSp>
        <p:nvCxnSpPr>
          <p:cNvPr id="2" name="Straight Connector 1">
            <a:extLst>
              <a:ext uri="{FF2B5EF4-FFF2-40B4-BE49-F238E27FC236}">
                <a16:creationId xmlns:a16="http://schemas.microsoft.com/office/drawing/2014/main" id="{901C0CD9-1AE6-BDD0-C3CB-CBEFCCD79B4D}"/>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0557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Right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794E-951F-AC4F-380B-16F2F5618784}"/>
              </a:ext>
            </a:extLst>
          </p:cNvPr>
          <p:cNvSpPr>
            <a:spLocks noGrp="1"/>
          </p:cNvSpPr>
          <p:nvPr>
            <p:ph type="title"/>
          </p:nvPr>
        </p:nvSpPr>
        <p:spPr>
          <a:xfrm>
            <a:off x="839788" y="457200"/>
            <a:ext cx="3932237" cy="1600200"/>
          </a:xfrm>
        </p:spPr>
        <p:txBody>
          <a:bodyPr anchor="b">
            <a:noAutofit/>
          </a:bodyPr>
          <a:lstStyle>
            <a:lvl1pPr>
              <a:defRPr sz="4400"/>
            </a:lvl1pPr>
          </a:lstStyle>
          <a:p>
            <a:r>
              <a:rPr lang="en-US"/>
              <a:t>Click to edit Master title</a:t>
            </a:r>
          </a:p>
        </p:txBody>
      </p:sp>
      <p:sp>
        <p:nvSpPr>
          <p:cNvPr id="4" name="Text Placeholder 3">
            <a:extLst>
              <a:ext uri="{FF2B5EF4-FFF2-40B4-BE49-F238E27FC236}">
                <a16:creationId xmlns:a16="http://schemas.microsoft.com/office/drawing/2014/main" id="{DA2BE77D-CB53-2A5E-5158-FD68EF9FD522}"/>
              </a:ext>
            </a:extLst>
          </p:cNvPr>
          <p:cNvSpPr>
            <a:spLocks noGrp="1"/>
          </p:cNvSpPr>
          <p:nvPr>
            <p:ph type="body" sz="half" idx="2"/>
          </p:nvPr>
        </p:nvSpPr>
        <p:spPr>
          <a:xfrm>
            <a:off x="839788" y="2093120"/>
            <a:ext cx="3932237" cy="38076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1269D01B-612B-AC32-A55A-6E8885B57E73}"/>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5" name="Date Placeholder 3">
            <a:extLst>
              <a:ext uri="{FF2B5EF4-FFF2-40B4-BE49-F238E27FC236}">
                <a16:creationId xmlns:a16="http://schemas.microsoft.com/office/drawing/2014/main" id="{841FC6EB-6606-67F2-72DE-3018D44EF533}"/>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6" name="Footer Placeholder 4">
            <a:extLst>
              <a:ext uri="{FF2B5EF4-FFF2-40B4-BE49-F238E27FC236}">
                <a16:creationId xmlns:a16="http://schemas.microsoft.com/office/drawing/2014/main" id="{F55E50E3-1733-3DF5-677B-8A1B5CBC00EA}"/>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7" name="Straight Connector 6">
            <a:extLst>
              <a:ext uri="{FF2B5EF4-FFF2-40B4-BE49-F238E27FC236}">
                <a16:creationId xmlns:a16="http://schemas.microsoft.com/office/drawing/2014/main" id="{648DA3EF-8A15-555D-8E3F-DDFD813D7021}"/>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FA02F187-9FD8-6B4A-AFCF-1224451BED89}"/>
              </a:ext>
            </a:extLst>
          </p:cNvPr>
          <p:cNvSpPr>
            <a:spLocks noGrp="1"/>
          </p:cNvSpPr>
          <p:nvPr>
            <p:ph type="pic" idx="1"/>
          </p:nvPr>
        </p:nvSpPr>
        <p:spPr>
          <a:xfrm>
            <a:off x="5129213" y="1"/>
            <a:ext cx="706278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973744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Left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794E-951F-AC4F-380B-16F2F5618784}"/>
              </a:ext>
            </a:extLst>
          </p:cNvPr>
          <p:cNvSpPr>
            <a:spLocks noGrp="1"/>
          </p:cNvSpPr>
          <p:nvPr>
            <p:ph type="title"/>
          </p:nvPr>
        </p:nvSpPr>
        <p:spPr>
          <a:xfrm>
            <a:off x="7640638" y="457200"/>
            <a:ext cx="3932237" cy="1600200"/>
          </a:xfrm>
        </p:spPr>
        <p:txBody>
          <a:bodyPr anchor="b">
            <a:noAutofit/>
          </a:bodyPr>
          <a:lstStyle>
            <a:lvl1pPr>
              <a:defRPr sz="4400"/>
            </a:lvl1pPr>
          </a:lstStyle>
          <a:p>
            <a:r>
              <a:rPr lang="en-US"/>
              <a:t>Click to edit Master title</a:t>
            </a:r>
          </a:p>
        </p:txBody>
      </p:sp>
      <p:sp>
        <p:nvSpPr>
          <p:cNvPr id="4" name="Text Placeholder 3">
            <a:extLst>
              <a:ext uri="{FF2B5EF4-FFF2-40B4-BE49-F238E27FC236}">
                <a16:creationId xmlns:a16="http://schemas.microsoft.com/office/drawing/2014/main" id="{DA2BE77D-CB53-2A5E-5158-FD68EF9FD522}"/>
              </a:ext>
            </a:extLst>
          </p:cNvPr>
          <p:cNvSpPr>
            <a:spLocks noGrp="1"/>
          </p:cNvSpPr>
          <p:nvPr>
            <p:ph type="body" sz="half" idx="2"/>
          </p:nvPr>
        </p:nvSpPr>
        <p:spPr>
          <a:xfrm>
            <a:off x="7640638" y="2093120"/>
            <a:ext cx="3932237" cy="38076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1269D01B-612B-AC32-A55A-6E8885B57E73}"/>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5" name="Date Placeholder 3">
            <a:extLst>
              <a:ext uri="{FF2B5EF4-FFF2-40B4-BE49-F238E27FC236}">
                <a16:creationId xmlns:a16="http://schemas.microsoft.com/office/drawing/2014/main" id="{841FC6EB-6606-67F2-72DE-3018D44EF533}"/>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6" name="Footer Placeholder 4">
            <a:extLst>
              <a:ext uri="{FF2B5EF4-FFF2-40B4-BE49-F238E27FC236}">
                <a16:creationId xmlns:a16="http://schemas.microsoft.com/office/drawing/2014/main" id="{F55E50E3-1733-3DF5-677B-8A1B5CBC00EA}"/>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7" name="Straight Connector 6">
            <a:extLst>
              <a:ext uri="{FF2B5EF4-FFF2-40B4-BE49-F238E27FC236}">
                <a16:creationId xmlns:a16="http://schemas.microsoft.com/office/drawing/2014/main" id="{ACFF15E0-5AC0-C868-C859-58F6677B82F2}"/>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FA02F187-9FD8-6B4A-AFCF-1224451BED89}"/>
              </a:ext>
            </a:extLst>
          </p:cNvPr>
          <p:cNvSpPr>
            <a:spLocks noGrp="1"/>
          </p:cNvSpPr>
          <p:nvPr>
            <p:ph type="pic" idx="1"/>
          </p:nvPr>
        </p:nvSpPr>
        <p:spPr>
          <a:xfrm>
            <a:off x="118886" y="0"/>
            <a:ext cx="6632398"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540298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entered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3099262" y="2287152"/>
            <a:ext cx="5993477" cy="1141848"/>
          </a:xfrm>
        </p:spPr>
        <p:txBody>
          <a:bodyPr>
            <a:no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3099262" y="3596436"/>
            <a:ext cx="5993477" cy="1141848"/>
          </a:xfrm>
        </p:spPr>
        <p:txBody>
          <a:bodyPr>
            <a:normAutofit/>
          </a:bodyPr>
          <a:lstStyle>
            <a:lvl1pPr>
              <a:defRPr sz="20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pic>
        <p:nvPicPr>
          <p:cNvPr id="47" name="Picture 46">
            <a:extLst>
              <a:ext uri="{FF2B5EF4-FFF2-40B4-BE49-F238E27FC236}">
                <a16:creationId xmlns:a16="http://schemas.microsoft.com/office/drawing/2014/main" id="{7AE5A58D-C14D-F90B-1477-F6AF27B258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48" name="Straight Connector 47">
            <a:extLst>
              <a:ext uri="{FF2B5EF4-FFF2-40B4-BE49-F238E27FC236}">
                <a16:creationId xmlns:a16="http://schemas.microsoft.com/office/drawing/2014/main" id="{B4C4BC0E-324D-D5F5-2C24-5D4ABB34C7FF}"/>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2468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entered Purp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3099262" y="2287152"/>
            <a:ext cx="5993477" cy="1141848"/>
          </a:xfrm>
        </p:spPr>
        <p:txBody>
          <a:bodyPr>
            <a:no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3099262" y="3596436"/>
            <a:ext cx="5993477" cy="1141848"/>
          </a:xfrm>
        </p:spPr>
        <p:txBody>
          <a:bodyPr>
            <a:normAutofit/>
          </a:bodyPr>
          <a:lstStyle>
            <a:lvl1pPr>
              <a:defRPr sz="20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11" name="Straight Connector 10">
            <a:extLst>
              <a:ext uri="{FF2B5EF4-FFF2-40B4-BE49-F238E27FC236}">
                <a16:creationId xmlns:a16="http://schemas.microsoft.com/office/drawing/2014/main" id="{C80CED23-F317-4806-61CF-285C1F434887}"/>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843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Fi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935421" y="764225"/>
            <a:ext cx="3605047" cy="5179376"/>
          </a:xfrm>
        </p:spPr>
        <p:txBody>
          <a:bodyPr>
            <a:normAutofit/>
          </a:bodyPr>
          <a:lstStyle>
            <a:lvl1pPr>
              <a:defRPr sz="6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6669032" y="2073509"/>
            <a:ext cx="4497185" cy="3870092"/>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7" name="Text Placeholder 6">
            <a:extLst>
              <a:ext uri="{FF2B5EF4-FFF2-40B4-BE49-F238E27FC236}">
                <a16:creationId xmlns:a16="http://schemas.microsoft.com/office/drawing/2014/main" id="{E4D21236-FE9F-5489-64DA-1367E490B576}"/>
              </a:ext>
            </a:extLst>
          </p:cNvPr>
          <p:cNvSpPr>
            <a:spLocks noGrp="1"/>
          </p:cNvSpPr>
          <p:nvPr>
            <p:ph type="body" sz="quarter" idx="10" hasCustomPrompt="1"/>
          </p:nvPr>
        </p:nvSpPr>
        <p:spPr>
          <a:xfrm>
            <a:off x="6669032" y="1502117"/>
            <a:ext cx="4489450" cy="455271"/>
          </a:xfrm>
        </p:spPr>
        <p:txBody>
          <a:bodyPr>
            <a:noAutofit/>
          </a:bodyPr>
          <a:lstStyle>
            <a:lvl1pPr marL="0" indent="0">
              <a:buNone/>
              <a:defRPr lang="en-US" sz="2000" b="0" kern="1200" spc="50" baseline="0" dirty="0">
                <a:solidFill>
                  <a:srgbClr val="A64CB8"/>
                </a:solidFill>
                <a:latin typeface="+mn-lt"/>
                <a:ea typeface="+mn-ea"/>
                <a:cs typeface="+mn-cs"/>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EDIT MASTER TEXT</a:t>
            </a:r>
          </a:p>
        </p:txBody>
      </p:sp>
      <p:pic>
        <p:nvPicPr>
          <p:cNvPr id="17" name="Picture 16">
            <a:extLst>
              <a:ext uri="{FF2B5EF4-FFF2-40B4-BE49-F238E27FC236}">
                <a16:creationId xmlns:a16="http://schemas.microsoft.com/office/drawing/2014/main" id="{31D66D11-6BCE-D7F4-8254-659DD9A1164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18" name="Straight Connector 17">
            <a:extLst>
              <a:ext uri="{FF2B5EF4-FFF2-40B4-BE49-F238E27FC236}">
                <a16:creationId xmlns:a16="http://schemas.microsoft.com/office/drawing/2014/main" id="{CB122110-CA11-F11B-72AD-9E7C5EEB3896}"/>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4160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7C1A6165-DE4D-322D-BBF5-CADDBEDD5546}"/>
              </a:ext>
            </a:extLst>
          </p:cNvPr>
          <p:cNvSpPr>
            <a:spLocks noGrp="1"/>
          </p:cNvSpPr>
          <p:nvPr>
            <p:ph type="title" hasCustomPrompt="1"/>
          </p:nvPr>
        </p:nvSpPr>
        <p:spPr>
          <a:xfrm>
            <a:off x="692460" y="388882"/>
            <a:ext cx="8674178" cy="1797269"/>
          </a:xfrm>
        </p:spPr>
        <p:txBody>
          <a:bodyPr anchor="b">
            <a:noAutofit/>
          </a:bodyPr>
          <a:lstStyle>
            <a:lvl1pPr>
              <a:defRPr sz="6000"/>
            </a:lvl1pPr>
          </a:lstStyle>
          <a:p>
            <a:r>
              <a:rPr lang="en-US"/>
              <a:t>Click here to edit Master title style</a:t>
            </a:r>
          </a:p>
        </p:txBody>
      </p:sp>
      <p:sp>
        <p:nvSpPr>
          <p:cNvPr id="2" name="Content Placeholder 2">
            <a:extLst>
              <a:ext uri="{FF2B5EF4-FFF2-40B4-BE49-F238E27FC236}">
                <a16:creationId xmlns:a16="http://schemas.microsoft.com/office/drawing/2014/main" id="{3FE36368-E55B-1D7F-CEE0-B629B206B573}"/>
              </a:ext>
            </a:extLst>
          </p:cNvPr>
          <p:cNvSpPr>
            <a:spLocks noGrp="1"/>
          </p:cNvSpPr>
          <p:nvPr>
            <p:ph idx="1"/>
          </p:nvPr>
        </p:nvSpPr>
        <p:spPr>
          <a:xfrm>
            <a:off x="692460" y="2805165"/>
            <a:ext cx="8674178" cy="3138436"/>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5">
            <a:extLst>
              <a:ext uri="{FF2B5EF4-FFF2-40B4-BE49-F238E27FC236}">
                <a16:creationId xmlns:a16="http://schemas.microsoft.com/office/drawing/2014/main" id="{4BD4AE21-13AF-53D6-A72F-9E8101C110DD}"/>
              </a:ext>
            </a:extLst>
          </p:cNvPr>
          <p:cNvSpPr>
            <a:spLocks noGrp="1"/>
          </p:cNvSpPr>
          <p:nvPr>
            <p:ph type="body" sz="quarter" idx="10" hasCustomPrompt="1"/>
          </p:nvPr>
        </p:nvSpPr>
        <p:spPr>
          <a:xfrm>
            <a:off x="691834" y="2301851"/>
            <a:ext cx="8674179"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A992311D-91C1-BDB6-F100-7CC84BC864DF}"/>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7925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Graphic Flip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3" name="Title 1">
            <a:extLst>
              <a:ext uri="{FF2B5EF4-FFF2-40B4-BE49-F238E27FC236}">
                <a16:creationId xmlns:a16="http://schemas.microsoft.com/office/drawing/2014/main" id="{85856C64-8EDA-6A67-2B4D-3C348C35F15A}"/>
              </a:ext>
            </a:extLst>
          </p:cNvPr>
          <p:cNvSpPr>
            <a:spLocks noGrp="1"/>
          </p:cNvSpPr>
          <p:nvPr>
            <p:ph type="title" hasCustomPrompt="1"/>
          </p:nvPr>
        </p:nvSpPr>
        <p:spPr>
          <a:xfrm>
            <a:off x="692459" y="388882"/>
            <a:ext cx="9115909" cy="1797269"/>
          </a:xfrm>
        </p:spPr>
        <p:txBody>
          <a:bodyPr anchor="b">
            <a:noAutofit/>
          </a:bodyPr>
          <a:lstStyle>
            <a:lvl1pPr>
              <a:defRPr sz="6000"/>
            </a:lvl1pPr>
          </a:lstStyle>
          <a:p>
            <a:r>
              <a:rPr lang="en-US"/>
              <a:t>Click here to edit Master title style</a:t>
            </a:r>
          </a:p>
        </p:txBody>
      </p:sp>
      <p:sp>
        <p:nvSpPr>
          <p:cNvPr id="8" name="Content Placeholder 2">
            <a:extLst>
              <a:ext uri="{FF2B5EF4-FFF2-40B4-BE49-F238E27FC236}">
                <a16:creationId xmlns:a16="http://schemas.microsoft.com/office/drawing/2014/main" id="{1477A269-9301-A9C1-016A-FED455F905B6}"/>
              </a:ext>
            </a:extLst>
          </p:cNvPr>
          <p:cNvSpPr>
            <a:spLocks noGrp="1"/>
          </p:cNvSpPr>
          <p:nvPr>
            <p:ph idx="1"/>
          </p:nvPr>
        </p:nvSpPr>
        <p:spPr>
          <a:xfrm>
            <a:off x="692459" y="2805165"/>
            <a:ext cx="9115909" cy="3138436"/>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45DF223C-57C7-EE4C-CE81-DBF09A6E3E99}"/>
              </a:ext>
            </a:extLst>
          </p:cNvPr>
          <p:cNvSpPr>
            <a:spLocks noGrp="1"/>
          </p:cNvSpPr>
          <p:nvPr>
            <p:ph type="body" sz="quarter" idx="10" hasCustomPrompt="1"/>
          </p:nvPr>
        </p:nvSpPr>
        <p:spPr>
          <a:xfrm>
            <a:off x="691834" y="2301851"/>
            <a:ext cx="9115910"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E29DD165-603B-35D2-85E9-805C4681E774}"/>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381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tion Rainb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D7F70-9949-354B-F43D-F04A44A330F6}"/>
              </a:ext>
            </a:extLst>
          </p:cNvPr>
          <p:cNvSpPr>
            <a:spLocks noGrp="1"/>
          </p:cNvSpPr>
          <p:nvPr>
            <p:ph type="title"/>
          </p:nvPr>
        </p:nvSpPr>
        <p:spPr>
          <a:xfrm>
            <a:off x="1998260" y="1201004"/>
            <a:ext cx="8019197" cy="2782508"/>
          </a:xfrm>
        </p:spPr>
        <p:txBody>
          <a:bodyPr anchor="b">
            <a:noAutofit/>
          </a:bodyPr>
          <a:lstStyle>
            <a:lvl1pPr>
              <a:defRPr sz="6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B002517-0AEF-98B1-37A4-FEBEB6E2BF89}"/>
              </a:ext>
            </a:extLst>
          </p:cNvPr>
          <p:cNvSpPr>
            <a:spLocks noGrp="1"/>
          </p:cNvSpPr>
          <p:nvPr>
            <p:ph idx="1" hasCustomPrompt="1"/>
          </p:nvPr>
        </p:nvSpPr>
        <p:spPr>
          <a:xfrm>
            <a:off x="1998260" y="4350460"/>
            <a:ext cx="8019197" cy="958514"/>
          </a:xfrm>
        </p:spPr>
        <p:txBody>
          <a:bodyPr>
            <a:normAutofit/>
          </a:bodyPr>
          <a:lstStyle>
            <a:lvl1pPr marL="0" indent="0">
              <a:buNone/>
              <a:defRPr lang="en-US" sz="2000" b="0" kern="1200" spc="100" baseline="0" dirty="0">
                <a:solidFill>
                  <a:schemeClr val="bg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100000"/>
              </a:lnSpc>
              <a:spcBef>
                <a:spcPts val="1000"/>
              </a:spcBef>
              <a:buFont typeface="Arial" panose="020B0604020202020204" pitchFamily="34" charset="0"/>
              <a:buNone/>
            </a:pPr>
            <a:r>
              <a:rPr lang="en-US"/>
              <a:t>SUBHEADLINE CLICK TO EDIT MASTER TEXT STYLES</a:t>
            </a:r>
          </a:p>
        </p:txBody>
      </p:sp>
      <p:cxnSp>
        <p:nvCxnSpPr>
          <p:cNvPr id="7" name="Straight Connector 6">
            <a:extLst>
              <a:ext uri="{FF2B5EF4-FFF2-40B4-BE49-F238E27FC236}">
                <a16:creationId xmlns:a16="http://schemas.microsoft.com/office/drawing/2014/main" id="{192AB569-D8D9-825D-257A-B26325ABBCDD}"/>
              </a:ext>
            </a:extLst>
          </p:cNvPr>
          <p:cNvCxnSpPr>
            <a:cxnSpLocks/>
          </p:cNvCxnSpPr>
          <p:nvPr userDrawn="1"/>
        </p:nvCxnSpPr>
        <p:spPr>
          <a:xfrm>
            <a:off x="2084273" y="4137264"/>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sp>
        <p:nvSpPr>
          <p:cNvPr id="8" name="Slide Number Placeholder 5">
            <a:extLst>
              <a:ext uri="{FF2B5EF4-FFF2-40B4-BE49-F238E27FC236}">
                <a16:creationId xmlns:a16="http://schemas.microsoft.com/office/drawing/2014/main" id="{8BDA0F83-E42E-6D82-FC6E-D37B8E73725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9" name="Date Placeholder 3">
            <a:extLst>
              <a:ext uri="{FF2B5EF4-FFF2-40B4-BE49-F238E27FC236}">
                <a16:creationId xmlns:a16="http://schemas.microsoft.com/office/drawing/2014/main" id="{40F97B6D-8D6D-66BA-C9E5-BE829701B9E8}"/>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10" name="Footer Placeholder 4">
            <a:extLst>
              <a:ext uri="{FF2B5EF4-FFF2-40B4-BE49-F238E27FC236}">
                <a16:creationId xmlns:a16="http://schemas.microsoft.com/office/drawing/2014/main" id="{C02F3E50-0055-E8F3-328D-BCB855E5EAD3}"/>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pic>
        <p:nvPicPr>
          <p:cNvPr id="11" name="Picture 10">
            <a:extLst>
              <a:ext uri="{FF2B5EF4-FFF2-40B4-BE49-F238E27FC236}">
                <a16:creationId xmlns:a16="http://schemas.microsoft.com/office/drawing/2014/main" id="{54F556C7-3401-8B94-9DE1-972614B7BE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grpSp>
        <p:nvGrpSpPr>
          <p:cNvPr id="4" name="Group 3">
            <a:extLst>
              <a:ext uri="{FF2B5EF4-FFF2-40B4-BE49-F238E27FC236}">
                <a16:creationId xmlns:a16="http://schemas.microsoft.com/office/drawing/2014/main" id="{64D5B5A2-2498-71B7-8011-8A6E4EAC581C}"/>
              </a:ext>
            </a:extLst>
          </p:cNvPr>
          <p:cNvGrpSpPr/>
          <p:nvPr userDrawn="1"/>
        </p:nvGrpSpPr>
        <p:grpSpPr>
          <a:xfrm>
            <a:off x="2121217" y="5392054"/>
            <a:ext cx="1441402" cy="246834"/>
            <a:chOff x="10335253" y="458106"/>
            <a:chExt cx="1177740" cy="201683"/>
          </a:xfrm>
          <a:effectLst>
            <a:outerShdw blurRad="113368" dir="5400000" sx="103000" sy="103000" algn="ctr" rotWithShape="0">
              <a:srgbClr val="2E2E38">
                <a:alpha val="29006"/>
              </a:srgbClr>
            </a:outerShdw>
          </a:effectLst>
        </p:grpSpPr>
        <p:pic>
          <p:nvPicPr>
            <p:cNvPr id="5" name="Picture 4" descr="A white check mark on a purple background&#10;&#10;AI-generated content may be incorrect.">
              <a:extLst>
                <a:ext uri="{FF2B5EF4-FFF2-40B4-BE49-F238E27FC236}">
                  <a16:creationId xmlns:a16="http://schemas.microsoft.com/office/drawing/2014/main" id="{8E1516CB-49DA-7D7F-FD7C-4ED6D7D5F1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311498" y="458106"/>
              <a:ext cx="201495" cy="201683"/>
            </a:xfrm>
            <a:prstGeom prst="rect">
              <a:avLst/>
            </a:prstGeom>
          </p:spPr>
        </p:pic>
        <p:pic>
          <p:nvPicPr>
            <p:cNvPr id="6" name="Picture 5" descr="A white and orange logo&#10;&#10;AI-generated content may be incorrect.">
              <a:extLst>
                <a:ext uri="{FF2B5EF4-FFF2-40B4-BE49-F238E27FC236}">
                  <a16:creationId xmlns:a16="http://schemas.microsoft.com/office/drawing/2014/main" id="{AFB41C3C-70FA-92F3-BBAD-3B2C5641882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35253" y="458106"/>
              <a:ext cx="201495" cy="201683"/>
            </a:xfrm>
            <a:prstGeom prst="rect">
              <a:avLst/>
            </a:prstGeom>
          </p:spPr>
        </p:pic>
        <p:pic>
          <p:nvPicPr>
            <p:cNvPr id="12" name="Picture 11" descr="A green and white dollar sign&#10;&#10;AI-generated content may be incorrect.">
              <a:extLst>
                <a:ext uri="{FF2B5EF4-FFF2-40B4-BE49-F238E27FC236}">
                  <a16:creationId xmlns:a16="http://schemas.microsoft.com/office/drawing/2014/main" id="{A99B3ED2-8D9B-0CB3-3647-361913287B7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986083" y="458106"/>
              <a:ext cx="201495" cy="201683"/>
            </a:xfrm>
            <a:prstGeom prst="rect">
              <a:avLst/>
            </a:prstGeom>
          </p:spPr>
        </p:pic>
        <p:pic>
          <p:nvPicPr>
            <p:cNvPr id="14" name="Picture 13" descr="A white folder on a blue background&#10;&#10;AI-generated content may be incorrect.">
              <a:extLst>
                <a:ext uri="{FF2B5EF4-FFF2-40B4-BE49-F238E27FC236}">
                  <a16:creationId xmlns:a16="http://schemas.microsoft.com/office/drawing/2014/main" id="{DC2C2D27-0D67-7384-8602-3834FD376F0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60668" y="458106"/>
              <a:ext cx="201495" cy="201683"/>
            </a:xfrm>
            <a:prstGeom prst="rect">
              <a:avLst/>
            </a:prstGeom>
          </p:spPr>
        </p:pic>
      </p:grpSp>
      <p:cxnSp>
        <p:nvCxnSpPr>
          <p:cNvPr id="15" name="Straight Connector 14">
            <a:extLst>
              <a:ext uri="{FF2B5EF4-FFF2-40B4-BE49-F238E27FC236}">
                <a16:creationId xmlns:a16="http://schemas.microsoft.com/office/drawing/2014/main" id="{8E0B8A10-E949-58A6-562C-900FF6224D9C}"/>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1264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ttom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BABC6D0B-8C7A-2C6A-5946-80C67F0422B3}"/>
              </a:ext>
            </a:extLst>
          </p:cNvPr>
          <p:cNvSpPr>
            <a:spLocks noGrp="1"/>
          </p:cNvSpPr>
          <p:nvPr>
            <p:ph type="title"/>
          </p:nvPr>
        </p:nvSpPr>
        <p:spPr>
          <a:xfrm>
            <a:off x="692459" y="388882"/>
            <a:ext cx="10887560" cy="1797269"/>
          </a:xfrm>
        </p:spPr>
        <p:txBody>
          <a:bodyPr anchor="b">
            <a:noAutofit/>
          </a:bodyPr>
          <a:lstStyle>
            <a:lvl1pPr>
              <a:defRPr sz="6000"/>
            </a:lvl1pPr>
          </a:lstStyle>
          <a:p>
            <a:r>
              <a:rPr lang="en-US"/>
              <a:t>Click to edit Master title style</a:t>
            </a:r>
          </a:p>
        </p:txBody>
      </p:sp>
      <p:sp>
        <p:nvSpPr>
          <p:cNvPr id="7" name="Content Placeholder 2">
            <a:extLst>
              <a:ext uri="{FF2B5EF4-FFF2-40B4-BE49-F238E27FC236}">
                <a16:creationId xmlns:a16="http://schemas.microsoft.com/office/drawing/2014/main" id="{3C564EF2-7E6A-6EC0-FD86-F78A7E157D47}"/>
              </a:ext>
            </a:extLst>
          </p:cNvPr>
          <p:cNvSpPr>
            <a:spLocks noGrp="1"/>
          </p:cNvSpPr>
          <p:nvPr>
            <p:ph idx="1"/>
          </p:nvPr>
        </p:nvSpPr>
        <p:spPr>
          <a:xfrm>
            <a:off x="692459" y="2805165"/>
            <a:ext cx="10887560" cy="3138436"/>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E5411445-4FDA-120A-11C9-DADF8E592CA3}"/>
              </a:ext>
            </a:extLst>
          </p:cNvPr>
          <p:cNvSpPr>
            <a:spLocks noGrp="1"/>
          </p:cNvSpPr>
          <p:nvPr>
            <p:ph type="body" sz="quarter" idx="10" hasCustomPrompt="1"/>
          </p:nvPr>
        </p:nvSpPr>
        <p:spPr>
          <a:xfrm>
            <a:off x="691833" y="2301851"/>
            <a:ext cx="10887561"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spTree>
    <p:extLst>
      <p:ext uri="{BB962C8B-B14F-4D97-AF65-F5344CB8AC3E}">
        <p14:creationId xmlns:p14="http://schemas.microsoft.com/office/powerpoint/2010/main" val="3119670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op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692460" y="4272741"/>
            <a:ext cx="5259454" cy="156333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7015942" y="4272741"/>
            <a:ext cx="4557558" cy="1670859"/>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16" name="Straight Connector 15">
            <a:extLst>
              <a:ext uri="{FF2B5EF4-FFF2-40B4-BE49-F238E27FC236}">
                <a16:creationId xmlns:a16="http://schemas.microsoft.com/office/drawing/2014/main" id="{B8C86369-D322-F834-5B85-57C26D1D6490}"/>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698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ight Graphic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692460" y="764225"/>
            <a:ext cx="6448174" cy="114184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692460" y="2513743"/>
            <a:ext cx="6448174" cy="317182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ext Placeholder 5">
            <a:extLst>
              <a:ext uri="{FF2B5EF4-FFF2-40B4-BE49-F238E27FC236}">
                <a16:creationId xmlns:a16="http://schemas.microsoft.com/office/drawing/2014/main" id="{86501C59-75FD-0546-2ADA-3A02DC110A1A}"/>
              </a:ext>
            </a:extLst>
          </p:cNvPr>
          <p:cNvSpPr>
            <a:spLocks noGrp="1"/>
          </p:cNvSpPr>
          <p:nvPr>
            <p:ph type="body" sz="quarter" idx="10" hasCustomPrompt="1"/>
          </p:nvPr>
        </p:nvSpPr>
        <p:spPr>
          <a:xfrm>
            <a:off x="691834" y="2016101"/>
            <a:ext cx="6448174"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E0AEFFA5-050F-FF9C-B437-C4EEDB767ECE}"/>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7936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Graphic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8EDBF1CE-315E-C389-C9DF-682CD4C19EE8}"/>
              </a:ext>
            </a:extLst>
          </p:cNvPr>
          <p:cNvSpPr>
            <a:spLocks noGrp="1"/>
          </p:cNvSpPr>
          <p:nvPr>
            <p:ph type="title"/>
          </p:nvPr>
        </p:nvSpPr>
        <p:spPr>
          <a:xfrm>
            <a:off x="4535797" y="764225"/>
            <a:ext cx="7037078" cy="1141848"/>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708AE5AA-43A7-AFB9-9E24-A5ED3DB91E49}"/>
              </a:ext>
            </a:extLst>
          </p:cNvPr>
          <p:cNvSpPr>
            <a:spLocks noGrp="1"/>
          </p:cNvSpPr>
          <p:nvPr>
            <p:ph idx="1"/>
          </p:nvPr>
        </p:nvSpPr>
        <p:spPr>
          <a:xfrm>
            <a:off x="4535797" y="2513743"/>
            <a:ext cx="7037078" cy="317182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54A7DCF-3EFD-164E-3093-5C2057A88165}"/>
              </a:ext>
            </a:extLst>
          </p:cNvPr>
          <p:cNvSpPr>
            <a:spLocks noGrp="1"/>
          </p:cNvSpPr>
          <p:nvPr>
            <p:ph type="body" sz="quarter" idx="10" hasCustomPrompt="1"/>
          </p:nvPr>
        </p:nvSpPr>
        <p:spPr>
          <a:xfrm>
            <a:off x="4535171" y="2016101"/>
            <a:ext cx="7037078"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047DE446-43C8-66EC-3974-836A55D02C61}"/>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046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8EDBF1CE-315E-C389-C9DF-682CD4C19EE8}"/>
              </a:ext>
            </a:extLst>
          </p:cNvPr>
          <p:cNvSpPr>
            <a:spLocks noGrp="1"/>
          </p:cNvSpPr>
          <p:nvPr>
            <p:ph type="title"/>
          </p:nvPr>
        </p:nvSpPr>
        <p:spPr>
          <a:xfrm>
            <a:off x="562512" y="1470062"/>
            <a:ext cx="4804146" cy="1141848"/>
          </a:xfrm>
        </p:spPr>
        <p:txBody>
          <a:bodyPr/>
          <a:lstStyle/>
          <a:p>
            <a:r>
              <a:rPr lang="en-US"/>
              <a:t>Click to edit Master title</a:t>
            </a:r>
          </a:p>
        </p:txBody>
      </p:sp>
      <p:sp>
        <p:nvSpPr>
          <p:cNvPr id="7" name="Content Placeholder 2">
            <a:extLst>
              <a:ext uri="{FF2B5EF4-FFF2-40B4-BE49-F238E27FC236}">
                <a16:creationId xmlns:a16="http://schemas.microsoft.com/office/drawing/2014/main" id="{708AE5AA-43A7-AFB9-9E24-A5ED3DB91E49}"/>
              </a:ext>
            </a:extLst>
          </p:cNvPr>
          <p:cNvSpPr>
            <a:spLocks noGrp="1"/>
          </p:cNvSpPr>
          <p:nvPr>
            <p:ph idx="1"/>
          </p:nvPr>
        </p:nvSpPr>
        <p:spPr>
          <a:xfrm>
            <a:off x="562512" y="3219580"/>
            <a:ext cx="4804146" cy="2591657"/>
          </a:xfrm>
        </p:spPr>
        <p:txBody>
          <a:bodyPr>
            <a:normAutofit/>
          </a:bodyPr>
          <a:lstStyle>
            <a:lvl1pPr>
              <a:lnSpc>
                <a:spcPct val="100000"/>
              </a:lnSpc>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54A7DCF-3EFD-164E-3093-5C2057A88165}"/>
              </a:ext>
            </a:extLst>
          </p:cNvPr>
          <p:cNvSpPr>
            <a:spLocks noGrp="1"/>
          </p:cNvSpPr>
          <p:nvPr>
            <p:ph type="body" sz="quarter" idx="10" hasCustomPrompt="1"/>
          </p:nvPr>
        </p:nvSpPr>
        <p:spPr>
          <a:xfrm>
            <a:off x="561886" y="2721938"/>
            <a:ext cx="4804146"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pic>
        <p:nvPicPr>
          <p:cNvPr id="2" name="Picture 1">
            <a:extLst>
              <a:ext uri="{FF2B5EF4-FFF2-40B4-BE49-F238E27FC236}">
                <a16:creationId xmlns:a16="http://schemas.microsoft.com/office/drawing/2014/main" id="{A508E0AE-E033-610A-DF26-4277B4DA878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sp>
        <p:nvSpPr>
          <p:cNvPr id="11" name="Picture Placeholder 10">
            <a:extLst>
              <a:ext uri="{FF2B5EF4-FFF2-40B4-BE49-F238E27FC236}">
                <a16:creationId xmlns:a16="http://schemas.microsoft.com/office/drawing/2014/main" id="{B3C94B42-2DA0-5713-5E0D-5B6643A89C5D}"/>
              </a:ext>
            </a:extLst>
          </p:cNvPr>
          <p:cNvSpPr>
            <a:spLocks noGrp="1"/>
          </p:cNvSpPr>
          <p:nvPr>
            <p:ph type="pic" sz="quarter" idx="11"/>
          </p:nvPr>
        </p:nvSpPr>
        <p:spPr>
          <a:xfrm>
            <a:off x="6357938" y="719138"/>
            <a:ext cx="5302250" cy="5387975"/>
          </a:xfrm>
        </p:spPr>
        <p:txBody>
          <a:bodyPr/>
          <a:lstStyle/>
          <a:p>
            <a:endParaRPr lang="en-US"/>
          </a:p>
        </p:txBody>
      </p:sp>
    </p:spTree>
    <p:extLst>
      <p:ext uri="{BB962C8B-B14F-4D97-AF65-F5344CB8AC3E}">
        <p14:creationId xmlns:p14="http://schemas.microsoft.com/office/powerpoint/2010/main" val="909900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lumn Slide -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C086A3-D157-464A-B027-1B457A6D0076}"/>
              </a:ext>
            </a:extLst>
          </p:cNvPr>
          <p:cNvSpPr>
            <a:spLocks noGrp="1"/>
          </p:cNvSpPr>
          <p:nvPr>
            <p:ph type="title" hasCustomPrompt="1"/>
          </p:nvPr>
        </p:nvSpPr>
        <p:spPr>
          <a:xfrm>
            <a:off x="2023820" y="1349267"/>
            <a:ext cx="8925732" cy="1325563"/>
          </a:xfrm>
        </p:spPr>
        <p:txBody>
          <a:bodyPr anchor="b"/>
          <a:lstStyle>
            <a:lvl1pPr>
              <a:defRPr b="1" i="0">
                <a:solidFill>
                  <a:srgbClr val="1D1D28"/>
                </a:solidFill>
                <a:latin typeface="Georgia" panose="02040502050405020303" pitchFamily="18" charset="0"/>
              </a:defRPr>
            </a:lvl1pPr>
          </a:lstStyle>
          <a:p>
            <a:r>
              <a:rPr lang="en-US" dirty="0"/>
              <a:t>Two Column Slide</a:t>
            </a:r>
          </a:p>
        </p:txBody>
      </p:sp>
      <p:sp>
        <p:nvSpPr>
          <p:cNvPr id="11" name="Content Placeholder 2">
            <a:extLst>
              <a:ext uri="{FF2B5EF4-FFF2-40B4-BE49-F238E27FC236}">
                <a16:creationId xmlns:a16="http://schemas.microsoft.com/office/drawing/2014/main" id="{F7F3F77B-2150-5643-9A67-D29FBE54822A}"/>
              </a:ext>
            </a:extLst>
          </p:cNvPr>
          <p:cNvSpPr>
            <a:spLocks noGrp="1"/>
          </p:cNvSpPr>
          <p:nvPr>
            <p:ph idx="1" hasCustomPrompt="1"/>
          </p:nvPr>
        </p:nvSpPr>
        <p:spPr>
          <a:xfrm>
            <a:off x="2023820" y="2809767"/>
            <a:ext cx="4214248" cy="553366"/>
          </a:xfrm>
        </p:spPr>
        <p:txBody>
          <a:bodyPr/>
          <a:lstStyle>
            <a:lvl1pPr marL="0" indent="0">
              <a:buNone/>
              <a:defRPr>
                <a:solidFill>
                  <a:srgbClr val="F14B2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ALL CAPS</a:t>
            </a:r>
          </a:p>
          <a:p>
            <a:pPr lvl="0"/>
            <a:endParaRPr lang="en-US" dirty="0"/>
          </a:p>
        </p:txBody>
      </p:sp>
      <p:sp>
        <p:nvSpPr>
          <p:cNvPr id="13" name="Content Placeholder 2">
            <a:extLst>
              <a:ext uri="{FF2B5EF4-FFF2-40B4-BE49-F238E27FC236}">
                <a16:creationId xmlns:a16="http://schemas.microsoft.com/office/drawing/2014/main" id="{E092902B-D6F5-C844-95EA-32A52AF11DBD}"/>
              </a:ext>
            </a:extLst>
          </p:cNvPr>
          <p:cNvSpPr>
            <a:spLocks noGrp="1"/>
          </p:cNvSpPr>
          <p:nvPr>
            <p:ph idx="13" hasCustomPrompt="1"/>
          </p:nvPr>
        </p:nvSpPr>
        <p:spPr>
          <a:xfrm>
            <a:off x="2023820" y="3521990"/>
            <a:ext cx="4214248" cy="1855921"/>
          </a:xfrm>
        </p:spPr>
        <p:txBody>
          <a:bodyPr>
            <a:normAutofit/>
          </a:bodyPr>
          <a:lstStyle>
            <a:lvl1pPr marL="0" indent="0">
              <a:buNone/>
              <a:defRPr sz="2000">
                <a:solidFill>
                  <a:srgbClr val="1D1D2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Short descriptions comparing two items to one another. Vertically align to center after content is populated.</a:t>
            </a:r>
          </a:p>
          <a:p>
            <a:pPr lvl="0"/>
            <a:endParaRPr lang="en-US" dirty="0"/>
          </a:p>
        </p:txBody>
      </p:sp>
      <p:sp>
        <p:nvSpPr>
          <p:cNvPr id="14" name="Content Placeholder 2">
            <a:extLst>
              <a:ext uri="{FF2B5EF4-FFF2-40B4-BE49-F238E27FC236}">
                <a16:creationId xmlns:a16="http://schemas.microsoft.com/office/drawing/2014/main" id="{2A24E5C3-C22C-3448-ACAB-F5C2DB6A6D03}"/>
              </a:ext>
            </a:extLst>
          </p:cNvPr>
          <p:cNvSpPr>
            <a:spLocks noGrp="1"/>
          </p:cNvSpPr>
          <p:nvPr>
            <p:ph idx="14" hasCustomPrompt="1"/>
          </p:nvPr>
        </p:nvSpPr>
        <p:spPr>
          <a:xfrm>
            <a:off x="6736596" y="2809767"/>
            <a:ext cx="4214248" cy="553366"/>
          </a:xfrm>
        </p:spPr>
        <p:txBody>
          <a:bodyPr/>
          <a:lstStyle>
            <a:lvl1pPr marL="0" indent="0">
              <a:buNone/>
              <a:defRPr>
                <a:solidFill>
                  <a:srgbClr val="F14B2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 ALL CAPS</a:t>
            </a:r>
          </a:p>
          <a:p>
            <a:pPr lvl="0"/>
            <a:endParaRPr lang="en-US" dirty="0"/>
          </a:p>
        </p:txBody>
      </p:sp>
      <p:sp>
        <p:nvSpPr>
          <p:cNvPr id="15" name="Content Placeholder 2">
            <a:extLst>
              <a:ext uri="{FF2B5EF4-FFF2-40B4-BE49-F238E27FC236}">
                <a16:creationId xmlns:a16="http://schemas.microsoft.com/office/drawing/2014/main" id="{8BC9BC7E-5405-524B-8D68-71E519AF386C}"/>
              </a:ext>
            </a:extLst>
          </p:cNvPr>
          <p:cNvSpPr>
            <a:spLocks noGrp="1"/>
          </p:cNvSpPr>
          <p:nvPr>
            <p:ph idx="15" hasCustomPrompt="1"/>
          </p:nvPr>
        </p:nvSpPr>
        <p:spPr>
          <a:xfrm>
            <a:off x="6736596" y="3521990"/>
            <a:ext cx="4214248" cy="1855921"/>
          </a:xfrm>
        </p:spPr>
        <p:txBody>
          <a:bodyPr>
            <a:normAutofit/>
          </a:bodyPr>
          <a:lstStyle>
            <a:lvl1pPr marL="0" indent="0">
              <a:buNone/>
              <a:defRPr sz="2000">
                <a:solidFill>
                  <a:srgbClr val="1D1D2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Short descriptions can also be two components for am item. Vertically align to center after content is populated.</a:t>
            </a:r>
          </a:p>
          <a:p>
            <a:pPr lvl="0"/>
            <a:endParaRPr lang="en-US" dirty="0"/>
          </a:p>
        </p:txBody>
      </p:sp>
    </p:spTree>
    <p:extLst>
      <p:ext uri="{BB962C8B-B14F-4D97-AF65-F5344CB8AC3E}">
        <p14:creationId xmlns:p14="http://schemas.microsoft.com/office/powerpoint/2010/main" val="3161324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573B-953E-DCF5-184C-D189F4C85D5E}"/>
              </a:ext>
            </a:extLst>
          </p:cNvPr>
          <p:cNvSpPr>
            <a:spLocks noGrp="1"/>
          </p:cNvSpPr>
          <p:nvPr>
            <p:ph type="ctrTitle"/>
          </p:nvPr>
        </p:nvSpPr>
        <p:spPr>
          <a:xfrm>
            <a:off x="1524000" y="1383468"/>
            <a:ext cx="9144000" cy="2387600"/>
          </a:xfrm>
        </p:spPr>
        <p:txBody>
          <a:bodyPr anchor="b">
            <a:normAutofit/>
          </a:bodyPr>
          <a:lstStyle>
            <a:lvl1pPr algn="ctr">
              <a:lnSpc>
                <a:spcPct val="90000"/>
              </a:lnSpc>
              <a:defRPr sz="7200"/>
            </a:lvl1pPr>
          </a:lstStyle>
          <a:p>
            <a:r>
              <a:rPr lang="en-US"/>
              <a:t>Click to edit Master title style</a:t>
            </a:r>
          </a:p>
        </p:txBody>
      </p:sp>
      <p:sp>
        <p:nvSpPr>
          <p:cNvPr id="13" name="Slide Number Placeholder 5">
            <a:extLst>
              <a:ext uri="{FF2B5EF4-FFF2-40B4-BE49-F238E27FC236}">
                <a16:creationId xmlns:a16="http://schemas.microsoft.com/office/drawing/2014/main" id="{00AFA6B0-E8B7-C9A8-63A1-532B9D57A3B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7DF57B-B648-0631-5333-7E794CDBDD00}"/>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3B7BFFD2-9AF2-B387-6710-282335BB6E2C}"/>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ext Placeholder 8">
            <a:extLst>
              <a:ext uri="{FF2B5EF4-FFF2-40B4-BE49-F238E27FC236}">
                <a16:creationId xmlns:a16="http://schemas.microsoft.com/office/drawing/2014/main" id="{3B1441FF-E9D2-1B1C-2587-CCD0E5CF21AA}"/>
              </a:ext>
            </a:extLst>
          </p:cNvPr>
          <p:cNvSpPr>
            <a:spLocks noGrp="1"/>
          </p:cNvSpPr>
          <p:nvPr>
            <p:ph type="body" sz="quarter" idx="11" hasCustomPrompt="1"/>
          </p:nvPr>
        </p:nvSpPr>
        <p:spPr>
          <a:xfrm>
            <a:off x="1524000" y="3880618"/>
            <a:ext cx="9144000" cy="728662"/>
          </a:xfrm>
        </p:spPr>
        <p:txBody>
          <a:bodyPr>
            <a:normAutofit/>
          </a:bodyPr>
          <a:lstStyle>
            <a:lvl1pPr marL="0" indent="0" algn="ctr">
              <a:lnSpc>
                <a:spcPct val="100000"/>
              </a:lnSpc>
              <a:buNone/>
              <a:defRPr sz="2000">
                <a:solidFill>
                  <a:srgbClr val="A64CB8"/>
                </a:solidFill>
              </a:defRPr>
            </a:lvl1pPr>
          </a:lstStyle>
          <a:p>
            <a:pPr lvl="0"/>
            <a:r>
              <a:rPr lang="en-US"/>
              <a:t>CLICK TO EDIT MASTER SUBTITLE STYLE</a:t>
            </a:r>
          </a:p>
        </p:txBody>
      </p:sp>
      <p:cxnSp>
        <p:nvCxnSpPr>
          <p:cNvPr id="7" name="Straight Connector 6">
            <a:extLst>
              <a:ext uri="{FF2B5EF4-FFF2-40B4-BE49-F238E27FC236}">
                <a16:creationId xmlns:a16="http://schemas.microsoft.com/office/drawing/2014/main" id="{D03682E1-6CC2-774F-C077-99401173FD20}"/>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3617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692459" y="764225"/>
            <a:ext cx="10881041" cy="1141848"/>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692459" y="2538717"/>
            <a:ext cx="10881041" cy="3137339"/>
          </a:xfrm>
        </p:spPr>
        <p:txBody>
          <a:bodyPr>
            <a:normAutofit/>
          </a:bodyPr>
          <a:lstStyle>
            <a:lvl1pPr>
              <a:lnSpc>
                <a:spcPct val="120000"/>
              </a:lnSpc>
              <a:defRPr sz="2000"/>
            </a:lvl1pPr>
            <a:lvl2pPr>
              <a:lnSpc>
                <a:spcPct val="120000"/>
              </a:lnSpc>
              <a:defRPr sz="1600"/>
            </a:lvl2pPr>
            <a:lvl3pPr>
              <a:lnSpc>
                <a:spcPct val="120000"/>
              </a:lnSpc>
              <a:defRPr sz="1600"/>
            </a:lvl3pPr>
            <a:lvl4pPr>
              <a:lnSpc>
                <a:spcPct val="120000"/>
              </a:lnSpc>
              <a:defRPr sz="1600"/>
            </a:lvl4pPr>
            <a:lvl5pPr>
              <a:lnSpc>
                <a:spcPct val="12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6" name="Text Placeholder 5">
            <a:extLst>
              <a:ext uri="{FF2B5EF4-FFF2-40B4-BE49-F238E27FC236}">
                <a16:creationId xmlns:a16="http://schemas.microsoft.com/office/drawing/2014/main" id="{3CC4EDCF-72D7-67C7-4702-634FBC1EBA6F}"/>
              </a:ext>
            </a:extLst>
          </p:cNvPr>
          <p:cNvSpPr>
            <a:spLocks noGrp="1"/>
          </p:cNvSpPr>
          <p:nvPr>
            <p:ph type="body" sz="quarter" idx="10" hasCustomPrompt="1"/>
          </p:nvPr>
        </p:nvSpPr>
        <p:spPr>
          <a:xfrm>
            <a:off x="691834" y="2028826"/>
            <a:ext cx="10881041"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 CLICK TO EDIT MASTER TEXT STYLES</a:t>
            </a:r>
          </a:p>
          <a:p>
            <a:pPr marL="0" lvl="0" indent="0">
              <a:lnSpc>
                <a:spcPct val="100000"/>
              </a:lnSpc>
              <a:buNone/>
            </a:pPr>
            <a:endParaRPr lang="en-US"/>
          </a:p>
        </p:txBody>
      </p:sp>
      <p:sp>
        <p:nvSpPr>
          <p:cNvPr id="4" name="Date Placeholder 3">
            <a:extLst>
              <a:ext uri="{FF2B5EF4-FFF2-40B4-BE49-F238E27FC236}">
                <a16:creationId xmlns:a16="http://schemas.microsoft.com/office/drawing/2014/main" id="{6A51C6EA-50E4-A4CF-301E-9BCA9FCD74E4}"/>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1E624BC1-CA18-93E1-30B4-41BE09D36865}"/>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7" name="Straight Connector 6">
            <a:extLst>
              <a:ext uri="{FF2B5EF4-FFF2-40B4-BE49-F238E27FC236}">
                <a16:creationId xmlns:a16="http://schemas.microsoft.com/office/drawing/2014/main" id="{F213CE61-62C1-1B64-303C-B0FE596C3F39}"/>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9036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8F5E-00BC-EC16-88B6-A1DB900E6DC8}"/>
              </a:ext>
            </a:extLst>
          </p:cNvPr>
          <p:cNvSpPr>
            <a:spLocks noGrp="1"/>
          </p:cNvSpPr>
          <p:nvPr>
            <p:ph type="title"/>
          </p:nvPr>
        </p:nvSpPr>
        <p:spPr>
          <a:xfrm>
            <a:off x="692459" y="392906"/>
            <a:ext cx="10881041" cy="1121569"/>
          </a:xfrm>
        </p:spPr>
        <p:txBody>
          <a:bodyPr anchor="b"/>
          <a:lstStyle/>
          <a:p>
            <a:r>
              <a:rPr lang="en-US"/>
              <a:t>Click to edit Master title style</a:t>
            </a:r>
          </a:p>
        </p:txBody>
      </p:sp>
      <p:sp>
        <p:nvSpPr>
          <p:cNvPr id="8" name="Slide Number Placeholder 5">
            <a:extLst>
              <a:ext uri="{FF2B5EF4-FFF2-40B4-BE49-F238E27FC236}">
                <a16:creationId xmlns:a16="http://schemas.microsoft.com/office/drawing/2014/main" id="{141038B8-D877-27B7-AF2D-C1BADE4C8073}"/>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3" name="Date Placeholder 3">
            <a:extLst>
              <a:ext uri="{FF2B5EF4-FFF2-40B4-BE49-F238E27FC236}">
                <a16:creationId xmlns:a16="http://schemas.microsoft.com/office/drawing/2014/main" id="{62F412D4-EA8C-2DB8-7D71-F215E61113BA}"/>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4" name="Footer Placeholder 4">
            <a:extLst>
              <a:ext uri="{FF2B5EF4-FFF2-40B4-BE49-F238E27FC236}">
                <a16:creationId xmlns:a16="http://schemas.microsoft.com/office/drawing/2014/main" id="{8B2F674E-C7F3-5746-0FF0-1D2388523150}"/>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5" name="Text Placeholder 5">
            <a:extLst>
              <a:ext uri="{FF2B5EF4-FFF2-40B4-BE49-F238E27FC236}">
                <a16:creationId xmlns:a16="http://schemas.microsoft.com/office/drawing/2014/main" id="{D0C7E722-BBFD-587B-41ED-33DA02DC9C18}"/>
              </a:ext>
            </a:extLst>
          </p:cNvPr>
          <p:cNvSpPr>
            <a:spLocks noGrp="1"/>
          </p:cNvSpPr>
          <p:nvPr>
            <p:ph type="body" sz="quarter" idx="10" hasCustomPrompt="1"/>
          </p:nvPr>
        </p:nvSpPr>
        <p:spPr>
          <a:xfrm>
            <a:off x="691834" y="1514476"/>
            <a:ext cx="10881041"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 CLICK TO EDIT MASTER TEXT STYLES</a:t>
            </a:r>
          </a:p>
          <a:p>
            <a:pPr marL="0" lvl="0" indent="0">
              <a:lnSpc>
                <a:spcPct val="100000"/>
              </a:lnSpc>
              <a:buNone/>
            </a:pPr>
            <a:endParaRPr lang="en-US"/>
          </a:p>
        </p:txBody>
      </p:sp>
      <p:cxnSp>
        <p:nvCxnSpPr>
          <p:cNvPr id="6" name="Straight Connector 5">
            <a:extLst>
              <a:ext uri="{FF2B5EF4-FFF2-40B4-BE49-F238E27FC236}">
                <a16:creationId xmlns:a16="http://schemas.microsoft.com/office/drawing/2014/main" id="{979CC974-7126-3161-9357-8393AE24E04F}"/>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58946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Two Column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E7B6-40F0-DDE6-0F74-83765DB931A2}"/>
              </a:ext>
            </a:extLst>
          </p:cNvPr>
          <p:cNvSpPr>
            <a:spLocks noGrp="1"/>
          </p:cNvSpPr>
          <p:nvPr>
            <p:ph type="title"/>
          </p:nvPr>
        </p:nvSpPr>
        <p:spPr>
          <a:xfrm>
            <a:off x="839788" y="751523"/>
            <a:ext cx="10515600" cy="889997"/>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E79BB736-2ABF-EBCD-B4A8-6BE536F1548E}"/>
              </a:ext>
            </a:extLst>
          </p:cNvPr>
          <p:cNvSpPr>
            <a:spLocks noGrp="1"/>
          </p:cNvSpPr>
          <p:nvPr>
            <p:ph type="body" idx="1" hasCustomPrompt="1"/>
          </p:nvPr>
        </p:nvSpPr>
        <p:spPr>
          <a:xfrm>
            <a:off x="839788" y="1721582"/>
            <a:ext cx="5157787" cy="469541"/>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sp>
        <p:nvSpPr>
          <p:cNvPr id="4" name="Content Placeholder 3">
            <a:extLst>
              <a:ext uri="{FF2B5EF4-FFF2-40B4-BE49-F238E27FC236}">
                <a16:creationId xmlns:a16="http://schemas.microsoft.com/office/drawing/2014/main" id="{31F83D74-7366-4614-D19D-9FC4F36DB476}"/>
              </a:ext>
            </a:extLst>
          </p:cNvPr>
          <p:cNvSpPr>
            <a:spLocks noGrp="1"/>
          </p:cNvSpPr>
          <p:nvPr>
            <p:ph sz="half" idx="2"/>
          </p:nvPr>
        </p:nvSpPr>
        <p:spPr>
          <a:xfrm>
            <a:off x="839788" y="2191124"/>
            <a:ext cx="5157787"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73AEE2-181D-138E-4DE3-E00208C06404}"/>
              </a:ext>
            </a:extLst>
          </p:cNvPr>
          <p:cNvSpPr>
            <a:spLocks noGrp="1"/>
          </p:cNvSpPr>
          <p:nvPr>
            <p:ph type="body" sz="quarter" idx="3" hasCustomPrompt="1"/>
          </p:nvPr>
        </p:nvSpPr>
        <p:spPr>
          <a:xfrm>
            <a:off x="6172200" y="1721582"/>
            <a:ext cx="5183188" cy="469541"/>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sp>
        <p:nvSpPr>
          <p:cNvPr id="6" name="Content Placeholder 5">
            <a:extLst>
              <a:ext uri="{FF2B5EF4-FFF2-40B4-BE49-F238E27FC236}">
                <a16:creationId xmlns:a16="http://schemas.microsoft.com/office/drawing/2014/main" id="{44AC6A69-5ACC-A81C-16B0-6B4DA1ABF258}"/>
              </a:ext>
            </a:extLst>
          </p:cNvPr>
          <p:cNvSpPr>
            <a:spLocks noGrp="1"/>
          </p:cNvSpPr>
          <p:nvPr>
            <p:ph sz="quarter" idx="4"/>
          </p:nvPr>
        </p:nvSpPr>
        <p:spPr>
          <a:xfrm>
            <a:off x="6172200" y="2191124"/>
            <a:ext cx="5183188"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3808373-52B9-F9C9-08A4-FB18E2839703}"/>
              </a:ext>
            </a:extLst>
          </p:cNvPr>
          <p:cNvSpPr>
            <a:spLocks noGrp="1"/>
          </p:cNvSpPr>
          <p:nvPr>
            <p:ph type="sldNum" sz="quarter" idx="12"/>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7" name="Date Placeholder 3">
            <a:extLst>
              <a:ext uri="{FF2B5EF4-FFF2-40B4-BE49-F238E27FC236}">
                <a16:creationId xmlns:a16="http://schemas.microsoft.com/office/drawing/2014/main" id="{6AAD6157-0D1E-17B2-2F39-1AAE428E42CB}"/>
              </a:ext>
            </a:extLst>
          </p:cNvPr>
          <p:cNvSpPr>
            <a:spLocks noGrp="1"/>
          </p:cNvSpPr>
          <p:nvPr>
            <p:ph type="dt" sz="half" idx="13"/>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8" name="Footer Placeholder 4">
            <a:extLst>
              <a:ext uri="{FF2B5EF4-FFF2-40B4-BE49-F238E27FC236}">
                <a16:creationId xmlns:a16="http://schemas.microsoft.com/office/drawing/2014/main" id="{FC53AD97-6A29-03E7-F61E-070078D62E0F}"/>
              </a:ext>
            </a:extLst>
          </p:cNvPr>
          <p:cNvSpPr>
            <a:spLocks noGrp="1"/>
          </p:cNvSpPr>
          <p:nvPr>
            <p:ph type="ftr" sz="quarter" idx="14"/>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9" name="Straight Connector 8">
            <a:extLst>
              <a:ext uri="{FF2B5EF4-FFF2-40B4-BE49-F238E27FC236}">
                <a16:creationId xmlns:a16="http://schemas.microsoft.com/office/drawing/2014/main" id="{7B0C8AB8-5EFF-BCE1-6BAD-BCDB67BC31D2}"/>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942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Centered Rainbow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3423425" y="2007220"/>
            <a:ext cx="5836583" cy="1421780"/>
          </a:xfrm>
        </p:spPr>
        <p:txBody>
          <a:bodyPr>
            <a:no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3423425" y="3596436"/>
            <a:ext cx="5836583" cy="1141848"/>
          </a:xfrm>
        </p:spPr>
        <p:txBody>
          <a:bodyPr>
            <a:normAutofit/>
          </a:bodyPr>
          <a:lstStyle>
            <a:lvl1pPr marL="0" indent="0">
              <a:lnSpc>
                <a:spcPct val="110000"/>
              </a:lnSpc>
              <a:buNone/>
              <a:defRPr sz="1800">
                <a:solidFill>
                  <a:srgbClr val="464655"/>
                </a:solidFill>
              </a:defRPr>
            </a:lvl1pPr>
            <a:lvl2pPr marL="457200" indent="0">
              <a:lnSpc>
                <a:spcPct val="110000"/>
              </a:lnSpc>
              <a:buNone/>
              <a:defRPr sz="2000"/>
            </a:lvl2pPr>
            <a:lvl3pPr>
              <a:defRPr sz="1600"/>
            </a:lvl3pPr>
            <a:lvl4pPr>
              <a:defRPr sz="1600"/>
            </a:lvl4pPr>
            <a:lvl5pPr>
              <a:defRPr sz="1600"/>
            </a:lvl5pPr>
          </a:lstStyle>
          <a:p>
            <a:pPr lvl="0"/>
            <a:r>
              <a:rPr lang="en-US"/>
              <a:t>Click to edit Master text styles</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grpSp>
        <p:nvGrpSpPr>
          <p:cNvPr id="7" name="Group 6">
            <a:extLst>
              <a:ext uri="{FF2B5EF4-FFF2-40B4-BE49-F238E27FC236}">
                <a16:creationId xmlns:a16="http://schemas.microsoft.com/office/drawing/2014/main" id="{31D0CB49-B2E7-AB6B-F59A-0FA3B8B0B5DA}"/>
              </a:ext>
            </a:extLst>
          </p:cNvPr>
          <p:cNvGrpSpPr/>
          <p:nvPr userDrawn="1"/>
        </p:nvGrpSpPr>
        <p:grpSpPr>
          <a:xfrm>
            <a:off x="9841852" y="6378746"/>
            <a:ext cx="1107395" cy="189639"/>
            <a:chOff x="10335253" y="458106"/>
            <a:chExt cx="1177740" cy="201683"/>
          </a:xfrm>
          <a:effectLst>
            <a:outerShdw blurRad="63500" dist="25400" dir="2700000" algn="ctr" rotWithShape="0">
              <a:srgbClr val="2E2E38">
                <a:alpha val="20000"/>
              </a:srgbClr>
            </a:outerShdw>
          </a:effectLst>
        </p:grpSpPr>
        <p:pic>
          <p:nvPicPr>
            <p:cNvPr id="8" name="Picture 7" descr="A white check mark on a purple background&#10;&#10;AI-generated content may be incorrect.">
              <a:extLst>
                <a:ext uri="{FF2B5EF4-FFF2-40B4-BE49-F238E27FC236}">
                  <a16:creationId xmlns:a16="http://schemas.microsoft.com/office/drawing/2014/main" id="{874AAC0D-293A-E316-AA09-9AD6525CAD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11498" y="458106"/>
              <a:ext cx="201495" cy="201683"/>
            </a:xfrm>
            <a:prstGeom prst="rect">
              <a:avLst/>
            </a:prstGeom>
          </p:spPr>
        </p:pic>
        <p:pic>
          <p:nvPicPr>
            <p:cNvPr id="9" name="Picture 8" descr="A white and orange logo&#10;&#10;AI-generated content may be incorrect.">
              <a:extLst>
                <a:ext uri="{FF2B5EF4-FFF2-40B4-BE49-F238E27FC236}">
                  <a16:creationId xmlns:a16="http://schemas.microsoft.com/office/drawing/2014/main" id="{EEA11002-7BE6-3ED8-5768-073019D51CA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5253" y="458106"/>
              <a:ext cx="201495" cy="201683"/>
            </a:xfrm>
            <a:prstGeom prst="rect">
              <a:avLst/>
            </a:prstGeom>
          </p:spPr>
        </p:pic>
        <p:pic>
          <p:nvPicPr>
            <p:cNvPr id="10" name="Picture 9" descr="A green and white dollar sign&#10;&#10;AI-generated content may be incorrect.">
              <a:extLst>
                <a:ext uri="{FF2B5EF4-FFF2-40B4-BE49-F238E27FC236}">
                  <a16:creationId xmlns:a16="http://schemas.microsoft.com/office/drawing/2014/main" id="{266020D1-C6BD-1C80-272D-E57C953829D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86083" y="458106"/>
              <a:ext cx="201495" cy="201683"/>
            </a:xfrm>
            <a:prstGeom prst="rect">
              <a:avLst/>
            </a:prstGeom>
          </p:spPr>
        </p:pic>
        <p:pic>
          <p:nvPicPr>
            <p:cNvPr id="11" name="Picture 10" descr="A white folder on a blue background&#10;&#10;AI-generated content may be incorrect.">
              <a:extLst>
                <a:ext uri="{FF2B5EF4-FFF2-40B4-BE49-F238E27FC236}">
                  <a16:creationId xmlns:a16="http://schemas.microsoft.com/office/drawing/2014/main" id="{5F83A101-5495-83B5-9E1F-EBBE0CED837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60668" y="458106"/>
              <a:ext cx="201495" cy="201683"/>
            </a:xfrm>
            <a:prstGeom prst="rect">
              <a:avLst/>
            </a:prstGeom>
          </p:spPr>
        </p:pic>
      </p:grpSp>
      <p:pic>
        <p:nvPicPr>
          <p:cNvPr id="12" name="Picture 11">
            <a:extLst>
              <a:ext uri="{FF2B5EF4-FFF2-40B4-BE49-F238E27FC236}">
                <a16:creationId xmlns:a16="http://schemas.microsoft.com/office/drawing/2014/main" id="{C8C74A33-00B3-F2E6-4EED-3BCDB7DFDD9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spTree>
    <p:extLst>
      <p:ext uri="{BB962C8B-B14F-4D97-AF65-F5344CB8AC3E}">
        <p14:creationId xmlns:p14="http://schemas.microsoft.com/office/powerpoint/2010/main" val="366557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Right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5167666-EF92-2F7A-89CF-23D3F6FDD302}"/>
              </a:ext>
            </a:extLst>
          </p:cNvPr>
          <p:cNvSpPr>
            <a:spLocks noGrp="1"/>
          </p:cNvSpPr>
          <p:nvPr>
            <p:ph type="pic" sz="quarter" idx="12"/>
          </p:nvPr>
        </p:nvSpPr>
        <p:spPr>
          <a:xfrm>
            <a:off x="5556250" y="608013"/>
            <a:ext cx="5965717" cy="4273550"/>
          </a:xfrm>
        </p:spPr>
        <p:txBody>
          <a:bodyPr/>
          <a:lstStyle/>
          <a:p>
            <a:endParaRPr lang="en-US"/>
          </a:p>
        </p:txBody>
      </p:sp>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714092" y="607286"/>
            <a:ext cx="4231134" cy="2428799"/>
          </a:xfrm>
        </p:spPr>
        <p:txBody>
          <a:bodyPr anchor="b">
            <a:noAutofit/>
          </a:bodyPr>
          <a:lstStyle>
            <a:lvl1pPr>
              <a:defRPr sz="6000"/>
            </a:lvl1pPr>
          </a:lstStyle>
          <a:p>
            <a:r>
              <a:rPr lang="en-US"/>
              <a:t>Click to edit Master title</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7" name="Content Placeholder 6">
            <a:extLst>
              <a:ext uri="{FF2B5EF4-FFF2-40B4-BE49-F238E27FC236}">
                <a16:creationId xmlns:a16="http://schemas.microsoft.com/office/drawing/2014/main" id="{B8461BAA-C786-5B04-032D-BA50763D7C7C}"/>
              </a:ext>
            </a:extLst>
          </p:cNvPr>
          <p:cNvSpPr>
            <a:spLocks noGrp="1"/>
          </p:cNvSpPr>
          <p:nvPr>
            <p:ph idx="10" hasCustomPrompt="1"/>
          </p:nvPr>
        </p:nvSpPr>
        <p:spPr>
          <a:xfrm>
            <a:off x="5556002" y="5205321"/>
            <a:ext cx="5965965" cy="649380"/>
          </a:xfr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1400"/>
              <a:t>Click to edit Master text styles. Click to edit Master text styles. Click to edit Master text styles. Click to edit Master text styles.</a:t>
            </a:r>
          </a:p>
        </p:txBody>
      </p:sp>
      <p:cxnSp>
        <p:nvCxnSpPr>
          <p:cNvPr id="8" name="Straight Connector 7">
            <a:extLst>
              <a:ext uri="{FF2B5EF4-FFF2-40B4-BE49-F238E27FC236}">
                <a16:creationId xmlns:a16="http://schemas.microsoft.com/office/drawing/2014/main" id="{CD14CB43-9971-F480-741B-0455A13D253B}"/>
              </a:ext>
            </a:extLst>
          </p:cNvPr>
          <p:cNvCxnSpPr>
            <a:cxnSpLocks/>
          </p:cNvCxnSpPr>
          <p:nvPr userDrawn="1"/>
        </p:nvCxnSpPr>
        <p:spPr>
          <a:xfrm>
            <a:off x="838200" y="3415850"/>
            <a:ext cx="373115" cy="0"/>
          </a:xfrm>
          <a:prstGeom prst="line">
            <a:avLst/>
          </a:prstGeom>
          <a:ln w="25400">
            <a:solidFill>
              <a:srgbClr val="D0D1D3"/>
            </a:solidFill>
          </a:ln>
        </p:spPr>
        <p:style>
          <a:lnRef idx="2">
            <a:schemeClr val="accent1"/>
          </a:lnRef>
          <a:fillRef idx="0">
            <a:schemeClr val="accent1"/>
          </a:fillRef>
          <a:effectRef idx="1">
            <a:schemeClr val="accent1"/>
          </a:effectRef>
          <a:fontRef idx="minor">
            <a:schemeClr val="tx1"/>
          </a:fontRef>
        </p:style>
      </p:cxnSp>
      <p:sp>
        <p:nvSpPr>
          <p:cNvPr id="13" name="Text Placeholder 11">
            <a:extLst>
              <a:ext uri="{FF2B5EF4-FFF2-40B4-BE49-F238E27FC236}">
                <a16:creationId xmlns:a16="http://schemas.microsoft.com/office/drawing/2014/main" id="{33A56E73-5CE0-587C-4357-515669E51ED1}"/>
              </a:ext>
            </a:extLst>
          </p:cNvPr>
          <p:cNvSpPr>
            <a:spLocks noGrp="1"/>
          </p:cNvSpPr>
          <p:nvPr>
            <p:ph type="body" sz="quarter" idx="11" hasCustomPrompt="1"/>
          </p:nvPr>
        </p:nvSpPr>
        <p:spPr>
          <a:xfrm>
            <a:off x="1463837" y="3355975"/>
            <a:ext cx="3481388" cy="2559050"/>
          </a:xfr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US" sz="1400" kern="1200" spc="10">
                <a:solidFill>
                  <a:srgbClr val="464655"/>
                </a:solidFill>
                <a:latin typeface="+mn-lt"/>
                <a:ea typeface="+mn-ea"/>
                <a:cs typeface="+mn-cs"/>
              </a:defRPr>
            </a:lvl1pPr>
            <a:lvl2pPr marL="457200" indent="0">
              <a:buNone/>
              <a:defRPr lang="en-US" sz="1400" kern="1200" spc="10" dirty="0" smtClean="0">
                <a:solidFill>
                  <a:srgbClr val="2E2E38"/>
                </a:solidFill>
                <a:latin typeface="+mn-lt"/>
                <a:ea typeface="+mn-ea"/>
                <a:cs typeface="+mn-cs"/>
              </a:defRPr>
            </a:lvl2pPr>
            <a:lvl3pPr marL="914400" indent="0">
              <a:buNone/>
              <a:defRPr lang="en-US" sz="1400" kern="1200" spc="10" dirty="0" smtClean="0">
                <a:solidFill>
                  <a:srgbClr val="2E2E38"/>
                </a:solidFill>
                <a:latin typeface="+mn-lt"/>
                <a:ea typeface="+mn-ea"/>
                <a:cs typeface="+mn-cs"/>
              </a:defRPr>
            </a:lvl3pPr>
            <a:lvl4pPr marL="1371600" indent="0">
              <a:buNone/>
              <a:defRPr lang="en-US" sz="1400" kern="1200" spc="10" dirty="0" smtClean="0">
                <a:solidFill>
                  <a:srgbClr val="2E2E38"/>
                </a:solidFill>
                <a:latin typeface="+mn-lt"/>
                <a:ea typeface="+mn-ea"/>
                <a:cs typeface="+mn-cs"/>
              </a:defRPr>
            </a:lvl4pPr>
            <a:lvl5pPr marL="1828800" indent="0">
              <a:buNone/>
              <a:defRPr lang="en-US" sz="1400" kern="1200" spc="10" dirty="0">
                <a:solidFill>
                  <a:srgbClr val="2E2E38"/>
                </a:solidFill>
                <a:latin typeface="+mn-lt"/>
                <a:ea typeface="+mn-ea"/>
                <a:cs typeface="+mn-cs"/>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Click to edit Master text styles. Click to edit Master text styles. Click to edit Master text styles. Click to edit Master text styles. Click to edit Master text styles. Click to edit Master text styles. Click to edit Master text styles. Click to edit Master text styles. Click to edit Master text styles. Click to edit Master text styles.</a:t>
            </a:r>
          </a:p>
        </p:txBody>
      </p:sp>
      <p:cxnSp>
        <p:nvCxnSpPr>
          <p:cNvPr id="3" name="Straight Connector 2">
            <a:extLst>
              <a:ext uri="{FF2B5EF4-FFF2-40B4-BE49-F238E27FC236}">
                <a16:creationId xmlns:a16="http://schemas.microsoft.com/office/drawing/2014/main" id="{81DE6F07-1357-1F92-52BF-AA86F0112929}"/>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756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F83C10-87D7-1DB7-61F5-E85868701156}"/>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11" name="Title 1">
            <a:extLst>
              <a:ext uri="{FF2B5EF4-FFF2-40B4-BE49-F238E27FC236}">
                <a16:creationId xmlns:a16="http://schemas.microsoft.com/office/drawing/2014/main" id="{DAD2D833-5773-29D1-4C4A-1D3179C65721}"/>
              </a:ext>
            </a:extLst>
          </p:cNvPr>
          <p:cNvSpPr>
            <a:spLocks noGrp="1"/>
          </p:cNvSpPr>
          <p:nvPr>
            <p:ph type="title"/>
          </p:nvPr>
        </p:nvSpPr>
        <p:spPr>
          <a:xfrm>
            <a:off x="652007" y="4206239"/>
            <a:ext cx="5776905" cy="1346037"/>
          </a:xfrm>
        </p:spPr>
        <p:txBody>
          <a:bodyPr anchor="t">
            <a:normAutofit/>
          </a:bodyPr>
          <a:lstStyle>
            <a:lvl1pPr algn="r">
              <a:defRPr sz="4800"/>
            </a:lvl1pPr>
          </a:lstStyle>
          <a:p>
            <a:r>
              <a:rPr lang="en-US"/>
              <a:t>Click to edit Master title style</a:t>
            </a:r>
          </a:p>
        </p:txBody>
      </p:sp>
      <p:sp>
        <p:nvSpPr>
          <p:cNvPr id="3" name="Footer Placeholder 4">
            <a:extLst>
              <a:ext uri="{FF2B5EF4-FFF2-40B4-BE49-F238E27FC236}">
                <a16:creationId xmlns:a16="http://schemas.microsoft.com/office/drawing/2014/main" id="{C7E375F9-57C8-8452-B108-51E3346D6657}"/>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9" name="Date Placeholder 3">
            <a:extLst>
              <a:ext uri="{FF2B5EF4-FFF2-40B4-BE49-F238E27FC236}">
                <a16:creationId xmlns:a16="http://schemas.microsoft.com/office/drawing/2014/main" id="{3608DD12-3946-924B-1EAA-24DF47F82E91}"/>
              </a:ext>
            </a:extLst>
          </p:cNvPr>
          <p:cNvSpPr>
            <a:spLocks noGrp="1"/>
          </p:cNvSpPr>
          <p:nvPr>
            <p:ph type="dt" sz="half" idx="11"/>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cxnSp>
        <p:nvCxnSpPr>
          <p:cNvPr id="5" name="Straight Connector 4">
            <a:extLst>
              <a:ext uri="{FF2B5EF4-FFF2-40B4-BE49-F238E27FC236}">
                <a16:creationId xmlns:a16="http://schemas.microsoft.com/office/drawing/2014/main" id="{F9E3E722-ED34-D778-9E36-56EB11F89872}"/>
              </a:ext>
            </a:extLst>
          </p:cNvPr>
          <p:cNvCxnSpPr>
            <a:cxnSpLocks/>
          </p:cNvCxnSpPr>
          <p:nvPr userDrawn="1"/>
        </p:nvCxnSpPr>
        <p:spPr>
          <a:xfrm>
            <a:off x="5958262" y="5695822"/>
            <a:ext cx="373115" cy="0"/>
          </a:xfrm>
          <a:prstGeom prst="line">
            <a:avLst/>
          </a:prstGeom>
          <a:ln w="25400">
            <a:solidFill>
              <a:srgbClr val="D0D1D3"/>
            </a:solidFill>
          </a:ln>
        </p:spPr>
        <p:style>
          <a:lnRef idx="2">
            <a:schemeClr val="accent1"/>
          </a:lnRef>
          <a:fillRef idx="0">
            <a:schemeClr val="accent1"/>
          </a:fillRef>
          <a:effectRef idx="1">
            <a:schemeClr val="accent1"/>
          </a:effectRef>
          <a:fontRef idx="minor">
            <a:schemeClr val="tx1"/>
          </a:fontRef>
        </p:style>
      </p:cxnSp>
      <p:sp>
        <p:nvSpPr>
          <p:cNvPr id="13" name="Picture Placeholder 11">
            <a:extLst>
              <a:ext uri="{FF2B5EF4-FFF2-40B4-BE49-F238E27FC236}">
                <a16:creationId xmlns:a16="http://schemas.microsoft.com/office/drawing/2014/main" id="{E95BFE91-0565-CFDD-8A2D-59AD73A68A2E}"/>
              </a:ext>
            </a:extLst>
          </p:cNvPr>
          <p:cNvSpPr>
            <a:spLocks noGrp="1"/>
          </p:cNvSpPr>
          <p:nvPr>
            <p:ph type="pic" sz="quarter" idx="12"/>
          </p:nvPr>
        </p:nvSpPr>
        <p:spPr>
          <a:xfrm>
            <a:off x="652008" y="427038"/>
            <a:ext cx="5777368" cy="3549650"/>
          </a:xfrm>
        </p:spPr>
        <p:txBody>
          <a:bodyPr/>
          <a:lstStyle/>
          <a:p>
            <a:endParaRPr lang="en-US"/>
          </a:p>
        </p:txBody>
      </p:sp>
      <p:sp>
        <p:nvSpPr>
          <p:cNvPr id="18" name="Text Placeholder 17">
            <a:extLst>
              <a:ext uri="{FF2B5EF4-FFF2-40B4-BE49-F238E27FC236}">
                <a16:creationId xmlns:a16="http://schemas.microsoft.com/office/drawing/2014/main" id="{6C323D05-4A8D-97B0-A0ED-868541BEB220}"/>
              </a:ext>
            </a:extLst>
          </p:cNvPr>
          <p:cNvSpPr>
            <a:spLocks noGrp="1"/>
          </p:cNvSpPr>
          <p:nvPr>
            <p:ph type="body" sz="quarter" idx="13" hasCustomPrompt="1"/>
          </p:nvPr>
        </p:nvSpPr>
        <p:spPr>
          <a:xfrm>
            <a:off x="6856860" y="427038"/>
            <a:ext cx="4346528" cy="5268912"/>
          </a:xfrm>
        </p:spPr>
        <p:txBody>
          <a:bodyPr anchor="b">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400"/>
            </a:lvl1pPr>
            <a:lvl2pPr>
              <a:defRPr sz="1800"/>
            </a:lvl2pPr>
            <a:lvl3pPr>
              <a:defRPr sz="1800"/>
            </a:lvl3pPr>
            <a:lvl4pPr>
              <a:defRPr sz="1800"/>
            </a:lvl4pPr>
            <a:lvl5pPr>
              <a:defRPr sz="1800"/>
            </a:lvl5pPr>
          </a:lstStyle>
          <a:p>
            <a:pPr lvl="0"/>
            <a:r>
              <a:rPr lang="en-US"/>
              <a:t>Click to edit Master title style. Click to edit Master title style. Click to edit Master title style. Click to edit Master title style. Click to edit Master title style. Click to edit Master title style. Click to edit Master title style. Click to edit Master title style.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a:t>• </a:t>
            </a:r>
            <a:r>
              <a:rPr lang="en-US" sz="1400"/>
              <a:t>Click to edit Master title style</a:t>
            </a:r>
            <a:endParaRPr lang="en-US"/>
          </a:p>
        </p:txBody>
      </p:sp>
      <p:cxnSp>
        <p:nvCxnSpPr>
          <p:cNvPr id="2" name="Straight Connector 1">
            <a:extLst>
              <a:ext uri="{FF2B5EF4-FFF2-40B4-BE49-F238E27FC236}">
                <a16:creationId xmlns:a16="http://schemas.microsoft.com/office/drawing/2014/main" id="{901C0CD9-1AE6-BDD0-C3CB-CBEFCCD79B4D}"/>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6071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Right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794E-951F-AC4F-380B-16F2F5618784}"/>
              </a:ext>
            </a:extLst>
          </p:cNvPr>
          <p:cNvSpPr>
            <a:spLocks noGrp="1"/>
          </p:cNvSpPr>
          <p:nvPr>
            <p:ph type="title"/>
          </p:nvPr>
        </p:nvSpPr>
        <p:spPr>
          <a:xfrm>
            <a:off x="839788" y="457200"/>
            <a:ext cx="3932237" cy="1600200"/>
          </a:xfrm>
        </p:spPr>
        <p:txBody>
          <a:bodyPr anchor="b">
            <a:noAutofit/>
          </a:bodyPr>
          <a:lstStyle>
            <a:lvl1pPr>
              <a:defRPr sz="4400"/>
            </a:lvl1pPr>
          </a:lstStyle>
          <a:p>
            <a:r>
              <a:rPr lang="en-US"/>
              <a:t>Click to edit Master title</a:t>
            </a:r>
          </a:p>
        </p:txBody>
      </p:sp>
      <p:sp>
        <p:nvSpPr>
          <p:cNvPr id="4" name="Text Placeholder 3">
            <a:extLst>
              <a:ext uri="{FF2B5EF4-FFF2-40B4-BE49-F238E27FC236}">
                <a16:creationId xmlns:a16="http://schemas.microsoft.com/office/drawing/2014/main" id="{DA2BE77D-CB53-2A5E-5158-FD68EF9FD522}"/>
              </a:ext>
            </a:extLst>
          </p:cNvPr>
          <p:cNvSpPr>
            <a:spLocks noGrp="1"/>
          </p:cNvSpPr>
          <p:nvPr>
            <p:ph type="body" sz="half" idx="2"/>
          </p:nvPr>
        </p:nvSpPr>
        <p:spPr>
          <a:xfrm>
            <a:off x="839788" y="2093120"/>
            <a:ext cx="3932237" cy="38076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1269D01B-612B-AC32-A55A-6E8885B57E73}"/>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5" name="Date Placeholder 3">
            <a:extLst>
              <a:ext uri="{FF2B5EF4-FFF2-40B4-BE49-F238E27FC236}">
                <a16:creationId xmlns:a16="http://schemas.microsoft.com/office/drawing/2014/main" id="{841FC6EB-6606-67F2-72DE-3018D44EF533}"/>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6" name="Footer Placeholder 4">
            <a:extLst>
              <a:ext uri="{FF2B5EF4-FFF2-40B4-BE49-F238E27FC236}">
                <a16:creationId xmlns:a16="http://schemas.microsoft.com/office/drawing/2014/main" id="{F55E50E3-1733-3DF5-677B-8A1B5CBC00EA}"/>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7" name="Straight Connector 6">
            <a:extLst>
              <a:ext uri="{FF2B5EF4-FFF2-40B4-BE49-F238E27FC236}">
                <a16:creationId xmlns:a16="http://schemas.microsoft.com/office/drawing/2014/main" id="{648DA3EF-8A15-555D-8E3F-DDFD813D7021}"/>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FA02F187-9FD8-6B4A-AFCF-1224451BED89}"/>
              </a:ext>
            </a:extLst>
          </p:cNvPr>
          <p:cNvSpPr>
            <a:spLocks noGrp="1"/>
          </p:cNvSpPr>
          <p:nvPr>
            <p:ph type="pic" idx="1"/>
          </p:nvPr>
        </p:nvSpPr>
        <p:spPr>
          <a:xfrm>
            <a:off x="5129213" y="1"/>
            <a:ext cx="706278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506349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Left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B794E-951F-AC4F-380B-16F2F5618784}"/>
              </a:ext>
            </a:extLst>
          </p:cNvPr>
          <p:cNvSpPr>
            <a:spLocks noGrp="1"/>
          </p:cNvSpPr>
          <p:nvPr>
            <p:ph type="title"/>
          </p:nvPr>
        </p:nvSpPr>
        <p:spPr>
          <a:xfrm>
            <a:off x="7640638" y="457200"/>
            <a:ext cx="3932237" cy="1600200"/>
          </a:xfrm>
        </p:spPr>
        <p:txBody>
          <a:bodyPr anchor="b">
            <a:noAutofit/>
          </a:bodyPr>
          <a:lstStyle>
            <a:lvl1pPr>
              <a:defRPr sz="4400"/>
            </a:lvl1pPr>
          </a:lstStyle>
          <a:p>
            <a:r>
              <a:rPr lang="en-US"/>
              <a:t>Click to edit Master title</a:t>
            </a:r>
          </a:p>
        </p:txBody>
      </p:sp>
      <p:sp>
        <p:nvSpPr>
          <p:cNvPr id="4" name="Text Placeholder 3">
            <a:extLst>
              <a:ext uri="{FF2B5EF4-FFF2-40B4-BE49-F238E27FC236}">
                <a16:creationId xmlns:a16="http://schemas.microsoft.com/office/drawing/2014/main" id="{DA2BE77D-CB53-2A5E-5158-FD68EF9FD522}"/>
              </a:ext>
            </a:extLst>
          </p:cNvPr>
          <p:cNvSpPr>
            <a:spLocks noGrp="1"/>
          </p:cNvSpPr>
          <p:nvPr>
            <p:ph type="body" sz="half" idx="2"/>
          </p:nvPr>
        </p:nvSpPr>
        <p:spPr>
          <a:xfrm>
            <a:off x="7640638" y="2093120"/>
            <a:ext cx="3932237" cy="38076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1269D01B-612B-AC32-A55A-6E8885B57E73}"/>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5" name="Date Placeholder 3">
            <a:extLst>
              <a:ext uri="{FF2B5EF4-FFF2-40B4-BE49-F238E27FC236}">
                <a16:creationId xmlns:a16="http://schemas.microsoft.com/office/drawing/2014/main" id="{841FC6EB-6606-67F2-72DE-3018D44EF533}"/>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6" name="Footer Placeholder 4">
            <a:extLst>
              <a:ext uri="{FF2B5EF4-FFF2-40B4-BE49-F238E27FC236}">
                <a16:creationId xmlns:a16="http://schemas.microsoft.com/office/drawing/2014/main" id="{F55E50E3-1733-3DF5-677B-8A1B5CBC00EA}"/>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7" name="Straight Connector 6">
            <a:extLst>
              <a:ext uri="{FF2B5EF4-FFF2-40B4-BE49-F238E27FC236}">
                <a16:creationId xmlns:a16="http://schemas.microsoft.com/office/drawing/2014/main" id="{ACFF15E0-5AC0-C868-C859-58F6677B82F2}"/>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
        <p:nvSpPr>
          <p:cNvPr id="3" name="Picture Placeholder 2">
            <a:extLst>
              <a:ext uri="{FF2B5EF4-FFF2-40B4-BE49-F238E27FC236}">
                <a16:creationId xmlns:a16="http://schemas.microsoft.com/office/drawing/2014/main" id="{FA02F187-9FD8-6B4A-AFCF-1224451BED89}"/>
              </a:ext>
            </a:extLst>
          </p:cNvPr>
          <p:cNvSpPr>
            <a:spLocks noGrp="1"/>
          </p:cNvSpPr>
          <p:nvPr>
            <p:ph type="pic" idx="1"/>
          </p:nvPr>
        </p:nvSpPr>
        <p:spPr>
          <a:xfrm>
            <a:off x="118886" y="0"/>
            <a:ext cx="6632398"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924198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Centered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3099262" y="2287152"/>
            <a:ext cx="5993477" cy="1141848"/>
          </a:xfrm>
        </p:spPr>
        <p:txBody>
          <a:bodyPr>
            <a:no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3099262" y="3596436"/>
            <a:ext cx="5993477" cy="1141848"/>
          </a:xfrm>
        </p:spPr>
        <p:txBody>
          <a:bodyPr>
            <a:normAutofit/>
          </a:bodyPr>
          <a:lstStyle>
            <a:lvl1pPr>
              <a:defRPr sz="20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pic>
        <p:nvPicPr>
          <p:cNvPr id="47" name="Picture 46">
            <a:extLst>
              <a:ext uri="{FF2B5EF4-FFF2-40B4-BE49-F238E27FC236}">
                <a16:creationId xmlns:a16="http://schemas.microsoft.com/office/drawing/2014/main" id="{7AE5A58D-C14D-F90B-1477-F6AF27B258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48" name="Straight Connector 47">
            <a:extLst>
              <a:ext uri="{FF2B5EF4-FFF2-40B4-BE49-F238E27FC236}">
                <a16:creationId xmlns:a16="http://schemas.microsoft.com/office/drawing/2014/main" id="{B4C4BC0E-324D-D5F5-2C24-5D4ABB34C7FF}"/>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599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entered Purp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3099262" y="2287152"/>
            <a:ext cx="5993477" cy="1141848"/>
          </a:xfrm>
        </p:spPr>
        <p:txBody>
          <a:bodyPr>
            <a:no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3099262" y="3596436"/>
            <a:ext cx="5993477" cy="1141848"/>
          </a:xfrm>
        </p:spPr>
        <p:txBody>
          <a:bodyPr>
            <a:normAutofit/>
          </a:bodyPr>
          <a:lstStyle>
            <a:lvl1pPr>
              <a:defRPr sz="20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11" name="Straight Connector 10">
            <a:extLst>
              <a:ext uri="{FF2B5EF4-FFF2-40B4-BE49-F238E27FC236}">
                <a16:creationId xmlns:a16="http://schemas.microsoft.com/office/drawing/2014/main" id="{C80CED23-F317-4806-61CF-285C1F434887}"/>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8744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Fi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935421" y="764225"/>
            <a:ext cx="3605047" cy="5179376"/>
          </a:xfrm>
        </p:spPr>
        <p:txBody>
          <a:bodyPr>
            <a:normAutofit/>
          </a:bodyPr>
          <a:lstStyle>
            <a:lvl1pPr>
              <a:defRPr sz="6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6669032" y="2073509"/>
            <a:ext cx="4497185" cy="3870092"/>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7" name="Text Placeholder 6">
            <a:extLst>
              <a:ext uri="{FF2B5EF4-FFF2-40B4-BE49-F238E27FC236}">
                <a16:creationId xmlns:a16="http://schemas.microsoft.com/office/drawing/2014/main" id="{E4D21236-FE9F-5489-64DA-1367E490B576}"/>
              </a:ext>
            </a:extLst>
          </p:cNvPr>
          <p:cNvSpPr>
            <a:spLocks noGrp="1"/>
          </p:cNvSpPr>
          <p:nvPr>
            <p:ph type="body" sz="quarter" idx="10" hasCustomPrompt="1"/>
          </p:nvPr>
        </p:nvSpPr>
        <p:spPr>
          <a:xfrm>
            <a:off x="6669032" y="1502117"/>
            <a:ext cx="4489450" cy="455271"/>
          </a:xfrm>
        </p:spPr>
        <p:txBody>
          <a:bodyPr>
            <a:noAutofit/>
          </a:bodyPr>
          <a:lstStyle>
            <a:lvl1pPr marL="0" indent="0">
              <a:buNone/>
              <a:defRPr lang="en-US" sz="2000" b="0" kern="1200" spc="50" baseline="0" dirty="0">
                <a:solidFill>
                  <a:srgbClr val="A64CB8"/>
                </a:solidFill>
                <a:latin typeface="+mn-lt"/>
                <a:ea typeface="+mn-ea"/>
                <a:cs typeface="+mn-cs"/>
              </a:defRPr>
            </a:lvl1pPr>
            <a:lvl2pPr marL="457200" indent="0">
              <a:buNone/>
              <a:defRPr sz="2000" b="1"/>
            </a:lvl2pPr>
            <a:lvl3pPr marL="914400" indent="0">
              <a:buNone/>
              <a:defRPr sz="2000" b="1"/>
            </a:lvl3pPr>
            <a:lvl4pPr marL="1371600" indent="0">
              <a:buNone/>
              <a:defRPr sz="2000" b="1"/>
            </a:lvl4pPr>
            <a:lvl5pPr marL="1828800" indent="0">
              <a:buNone/>
              <a:defRPr sz="2000" b="1"/>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EDIT MASTER TEXT</a:t>
            </a:r>
          </a:p>
        </p:txBody>
      </p:sp>
      <p:pic>
        <p:nvPicPr>
          <p:cNvPr id="17" name="Picture 16">
            <a:extLst>
              <a:ext uri="{FF2B5EF4-FFF2-40B4-BE49-F238E27FC236}">
                <a16:creationId xmlns:a16="http://schemas.microsoft.com/office/drawing/2014/main" id="{31D66D11-6BCE-D7F4-8254-659DD9A1164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18" name="Straight Connector 17">
            <a:extLst>
              <a:ext uri="{FF2B5EF4-FFF2-40B4-BE49-F238E27FC236}">
                <a16:creationId xmlns:a16="http://schemas.microsoft.com/office/drawing/2014/main" id="{CB122110-CA11-F11B-72AD-9E7C5EEB3896}"/>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2071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7C1A6165-DE4D-322D-BBF5-CADDBEDD5546}"/>
              </a:ext>
            </a:extLst>
          </p:cNvPr>
          <p:cNvSpPr>
            <a:spLocks noGrp="1"/>
          </p:cNvSpPr>
          <p:nvPr>
            <p:ph type="title" hasCustomPrompt="1"/>
          </p:nvPr>
        </p:nvSpPr>
        <p:spPr>
          <a:xfrm>
            <a:off x="692460" y="388882"/>
            <a:ext cx="8674178" cy="1797269"/>
          </a:xfrm>
        </p:spPr>
        <p:txBody>
          <a:bodyPr anchor="b">
            <a:noAutofit/>
          </a:bodyPr>
          <a:lstStyle>
            <a:lvl1pPr>
              <a:defRPr sz="6000"/>
            </a:lvl1pPr>
          </a:lstStyle>
          <a:p>
            <a:r>
              <a:rPr lang="en-US"/>
              <a:t>Click here to edit Master title style</a:t>
            </a:r>
          </a:p>
        </p:txBody>
      </p:sp>
      <p:sp>
        <p:nvSpPr>
          <p:cNvPr id="2" name="Content Placeholder 2">
            <a:extLst>
              <a:ext uri="{FF2B5EF4-FFF2-40B4-BE49-F238E27FC236}">
                <a16:creationId xmlns:a16="http://schemas.microsoft.com/office/drawing/2014/main" id="{3FE36368-E55B-1D7F-CEE0-B629B206B573}"/>
              </a:ext>
            </a:extLst>
          </p:cNvPr>
          <p:cNvSpPr>
            <a:spLocks noGrp="1"/>
          </p:cNvSpPr>
          <p:nvPr>
            <p:ph idx="1"/>
          </p:nvPr>
        </p:nvSpPr>
        <p:spPr>
          <a:xfrm>
            <a:off x="692460" y="2805165"/>
            <a:ext cx="8674178" cy="3138436"/>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5">
            <a:extLst>
              <a:ext uri="{FF2B5EF4-FFF2-40B4-BE49-F238E27FC236}">
                <a16:creationId xmlns:a16="http://schemas.microsoft.com/office/drawing/2014/main" id="{4BD4AE21-13AF-53D6-A72F-9E8101C110DD}"/>
              </a:ext>
            </a:extLst>
          </p:cNvPr>
          <p:cNvSpPr>
            <a:spLocks noGrp="1"/>
          </p:cNvSpPr>
          <p:nvPr>
            <p:ph type="body" sz="quarter" idx="10" hasCustomPrompt="1"/>
          </p:nvPr>
        </p:nvSpPr>
        <p:spPr>
          <a:xfrm>
            <a:off x="691834" y="2301851"/>
            <a:ext cx="8674179"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A992311D-91C1-BDB6-F100-7CC84BC864DF}"/>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9118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ight Graphic Flip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3" name="Title 1">
            <a:extLst>
              <a:ext uri="{FF2B5EF4-FFF2-40B4-BE49-F238E27FC236}">
                <a16:creationId xmlns:a16="http://schemas.microsoft.com/office/drawing/2014/main" id="{85856C64-8EDA-6A67-2B4D-3C348C35F15A}"/>
              </a:ext>
            </a:extLst>
          </p:cNvPr>
          <p:cNvSpPr>
            <a:spLocks noGrp="1"/>
          </p:cNvSpPr>
          <p:nvPr>
            <p:ph type="title" hasCustomPrompt="1"/>
          </p:nvPr>
        </p:nvSpPr>
        <p:spPr>
          <a:xfrm>
            <a:off x="692459" y="388882"/>
            <a:ext cx="9115909" cy="1797269"/>
          </a:xfrm>
        </p:spPr>
        <p:txBody>
          <a:bodyPr anchor="b">
            <a:noAutofit/>
          </a:bodyPr>
          <a:lstStyle>
            <a:lvl1pPr>
              <a:defRPr sz="6000"/>
            </a:lvl1pPr>
          </a:lstStyle>
          <a:p>
            <a:r>
              <a:rPr lang="en-US"/>
              <a:t>Click here to edit Master title style</a:t>
            </a:r>
          </a:p>
        </p:txBody>
      </p:sp>
      <p:sp>
        <p:nvSpPr>
          <p:cNvPr id="8" name="Content Placeholder 2">
            <a:extLst>
              <a:ext uri="{FF2B5EF4-FFF2-40B4-BE49-F238E27FC236}">
                <a16:creationId xmlns:a16="http://schemas.microsoft.com/office/drawing/2014/main" id="{1477A269-9301-A9C1-016A-FED455F905B6}"/>
              </a:ext>
            </a:extLst>
          </p:cNvPr>
          <p:cNvSpPr>
            <a:spLocks noGrp="1"/>
          </p:cNvSpPr>
          <p:nvPr>
            <p:ph idx="1"/>
          </p:nvPr>
        </p:nvSpPr>
        <p:spPr>
          <a:xfrm>
            <a:off x="692459" y="2805165"/>
            <a:ext cx="9115909" cy="3138436"/>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45DF223C-57C7-EE4C-CE81-DBF09A6E3E99}"/>
              </a:ext>
            </a:extLst>
          </p:cNvPr>
          <p:cNvSpPr>
            <a:spLocks noGrp="1"/>
          </p:cNvSpPr>
          <p:nvPr>
            <p:ph type="body" sz="quarter" idx="10" hasCustomPrompt="1"/>
          </p:nvPr>
        </p:nvSpPr>
        <p:spPr>
          <a:xfrm>
            <a:off x="691834" y="2301851"/>
            <a:ext cx="9115910"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E29DD165-603B-35D2-85E9-805C4681E774}"/>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73972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BABC6D0B-8C7A-2C6A-5946-80C67F0422B3}"/>
              </a:ext>
            </a:extLst>
          </p:cNvPr>
          <p:cNvSpPr>
            <a:spLocks noGrp="1"/>
          </p:cNvSpPr>
          <p:nvPr>
            <p:ph type="title"/>
          </p:nvPr>
        </p:nvSpPr>
        <p:spPr>
          <a:xfrm>
            <a:off x="692459" y="388882"/>
            <a:ext cx="10887560" cy="1797269"/>
          </a:xfrm>
        </p:spPr>
        <p:txBody>
          <a:bodyPr anchor="b">
            <a:noAutofit/>
          </a:bodyPr>
          <a:lstStyle>
            <a:lvl1pPr>
              <a:defRPr sz="6000"/>
            </a:lvl1pPr>
          </a:lstStyle>
          <a:p>
            <a:r>
              <a:rPr lang="en-US"/>
              <a:t>Click to edit Master title style</a:t>
            </a:r>
          </a:p>
        </p:txBody>
      </p:sp>
      <p:sp>
        <p:nvSpPr>
          <p:cNvPr id="7" name="Content Placeholder 2">
            <a:extLst>
              <a:ext uri="{FF2B5EF4-FFF2-40B4-BE49-F238E27FC236}">
                <a16:creationId xmlns:a16="http://schemas.microsoft.com/office/drawing/2014/main" id="{3C564EF2-7E6A-6EC0-FD86-F78A7E157D47}"/>
              </a:ext>
            </a:extLst>
          </p:cNvPr>
          <p:cNvSpPr>
            <a:spLocks noGrp="1"/>
          </p:cNvSpPr>
          <p:nvPr>
            <p:ph idx="1"/>
          </p:nvPr>
        </p:nvSpPr>
        <p:spPr>
          <a:xfrm>
            <a:off x="692459" y="2805165"/>
            <a:ext cx="10887560" cy="3138436"/>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E5411445-4FDA-120A-11C9-DADF8E592CA3}"/>
              </a:ext>
            </a:extLst>
          </p:cNvPr>
          <p:cNvSpPr>
            <a:spLocks noGrp="1"/>
          </p:cNvSpPr>
          <p:nvPr>
            <p:ph type="body" sz="quarter" idx="10" hasCustomPrompt="1"/>
          </p:nvPr>
        </p:nvSpPr>
        <p:spPr>
          <a:xfrm>
            <a:off x="691833" y="2301851"/>
            <a:ext cx="10887561"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spTree>
    <p:extLst>
      <p:ext uri="{BB962C8B-B14F-4D97-AF65-F5344CB8AC3E}">
        <p14:creationId xmlns:p14="http://schemas.microsoft.com/office/powerpoint/2010/main" val="26956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hasCustomPrompt="1"/>
          </p:nvPr>
        </p:nvSpPr>
        <p:spPr>
          <a:xfrm>
            <a:off x="4600580" y="967409"/>
            <a:ext cx="5191996" cy="3937955"/>
          </a:xfrm>
        </p:spPr>
        <p:txBody>
          <a:bodyPr anchor="b">
            <a:noAutofit/>
          </a:bodyPr>
          <a:lstStyle>
            <a:lvl1pPr algn="l">
              <a:lnSpc>
                <a:spcPct val="80000"/>
              </a:lnSpc>
              <a:defRPr sz="7200">
                <a:solidFill>
                  <a:srgbClr val="2E2E38"/>
                </a:solidFill>
              </a:defRPr>
            </a:lvl1pPr>
          </a:lstStyle>
          <a:p>
            <a:r>
              <a:rPr lang="en-US"/>
              <a:t>Click to edit the Primary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4552126" y="5173829"/>
            <a:ext cx="5240450" cy="463962"/>
          </a:xfrm>
        </p:spPr>
        <p:txBody>
          <a:bodyPr anchor="b">
            <a:normAutofit/>
          </a:bodyPr>
          <a:lstStyle>
            <a:lvl1pPr marL="0" indent="0" algn="l">
              <a:buNone/>
              <a:defRPr sz="2000" b="1" spc="100" baseline="0">
                <a:solidFill>
                  <a:srgbClr val="0098D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044" y="378471"/>
            <a:ext cx="1292119" cy="353051"/>
          </a:xfrm>
          <a:prstGeom prst="rect">
            <a:avLst/>
          </a:prstGeom>
        </p:spPr>
      </p:pic>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4662607" y="5065316"/>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09F676B-79B5-21B5-B7A5-13B57BD35B98}"/>
              </a:ext>
            </a:extLst>
          </p:cNvPr>
          <p:cNvGrpSpPr/>
          <p:nvPr userDrawn="1"/>
        </p:nvGrpSpPr>
        <p:grpSpPr>
          <a:xfrm>
            <a:off x="10769132" y="6066612"/>
            <a:ext cx="1049251" cy="313951"/>
            <a:chOff x="8319261" y="408050"/>
            <a:chExt cx="1049251" cy="313951"/>
          </a:xfrm>
        </p:grpSpPr>
        <p:sp>
          <p:nvSpPr>
            <p:cNvPr id="12" name="Date Placeholder 3">
              <a:extLst>
                <a:ext uri="{FF2B5EF4-FFF2-40B4-BE49-F238E27FC236}">
                  <a16:creationId xmlns:a16="http://schemas.microsoft.com/office/drawing/2014/main" id="{873B0E2C-9887-58D7-8A7C-8CDEBC094D8E}"/>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5" name="Straight Connector 14">
              <a:extLst>
                <a:ext uri="{FF2B5EF4-FFF2-40B4-BE49-F238E27FC236}">
                  <a16:creationId xmlns:a16="http://schemas.microsoft.com/office/drawing/2014/main" id="{BBB3CC74-6237-FF62-8639-8DB84F12F058}"/>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BFCFDED3-8A38-08F4-84A9-15DCF186124E}"/>
              </a:ext>
            </a:extLst>
          </p:cNvPr>
          <p:cNvGrpSpPr/>
          <p:nvPr userDrawn="1"/>
        </p:nvGrpSpPr>
        <p:grpSpPr>
          <a:xfrm>
            <a:off x="8629221" y="6066612"/>
            <a:ext cx="1196685" cy="313951"/>
            <a:chOff x="6079637" y="408050"/>
            <a:chExt cx="1196685" cy="313951"/>
          </a:xfrm>
        </p:grpSpPr>
        <p:sp>
          <p:nvSpPr>
            <p:cNvPr id="25" name="Footer Placeholder 4">
              <a:extLst>
                <a:ext uri="{FF2B5EF4-FFF2-40B4-BE49-F238E27FC236}">
                  <a16:creationId xmlns:a16="http://schemas.microsoft.com/office/drawing/2014/main" id="{3E60B5F1-4CE7-C3BC-C6CB-A1711CAB281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26" name="Straight Connector 25">
              <a:extLst>
                <a:ext uri="{FF2B5EF4-FFF2-40B4-BE49-F238E27FC236}">
                  <a16:creationId xmlns:a16="http://schemas.microsoft.com/office/drawing/2014/main" id="{63614D22-B141-2CFC-24FF-80D4210579DE}"/>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pic>
        <p:nvPicPr>
          <p:cNvPr id="14" name="Picture 13" descr="A white folder on a blue background&#10;&#10;AI-generated content may be incorrect.">
            <a:extLst>
              <a:ext uri="{FF2B5EF4-FFF2-40B4-BE49-F238E27FC236}">
                <a16:creationId xmlns:a16="http://schemas.microsoft.com/office/drawing/2014/main" id="{6AC3DDBB-E723-AC2C-362E-A79EB2C90D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52864" y="6083562"/>
            <a:ext cx="246604" cy="246834"/>
          </a:xfrm>
          <a:prstGeom prst="rect">
            <a:avLst/>
          </a:prstGeom>
          <a:effectLst>
            <a:outerShdw blurRad="63500" dist="25400" dir="2700000" algn="ctr" rotWithShape="0">
              <a:srgbClr val="2E2E38">
                <a:alpha val="20000"/>
              </a:srgbClr>
            </a:outerShdw>
          </a:effectLst>
        </p:spPr>
      </p:pic>
      <p:pic>
        <p:nvPicPr>
          <p:cNvPr id="16" name="Picture 15">
            <a:extLst>
              <a:ext uri="{FF2B5EF4-FFF2-40B4-BE49-F238E27FC236}">
                <a16:creationId xmlns:a16="http://schemas.microsoft.com/office/drawing/2014/main" id="{7A2D2AE3-9441-A5D4-3292-2A23ECAE04B7}"/>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5849396" y="6083564"/>
            <a:ext cx="246604" cy="246832"/>
          </a:xfrm>
          <a:prstGeom prst="rect">
            <a:avLst/>
          </a:prstGeom>
          <a:effectLst>
            <a:outerShdw blurRad="63500" dist="25400" dir="2700000" algn="ctr" rotWithShape="0">
              <a:srgbClr val="2E2E38">
                <a:alpha val="20000"/>
              </a:srgbClr>
            </a:outerShdw>
          </a:effectLst>
        </p:spPr>
      </p:pic>
      <p:pic>
        <p:nvPicPr>
          <p:cNvPr id="19" name="Picture 18">
            <a:extLst>
              <a:ext uri="{FF2B5EF4-FFF2-40B4-BE49-F238E27FC236}">
                <a16:creationId xmlns:a16="http://schemas.microsoft.com/office/drawing/2014/main" id="{B21EA956-8DEA-3FA5-431F-F5B29F886174}"/>
              </a:ext>
            </a:extLst>
          </p:cNvPr>
          <p:cNvPicPr>
            <a:picLocks noChangeAspect="1"/>
          </p:cNvPicPr>
          <p:nvPr userDrawn="1"/>
        </p:nvPicPr>
        <p:blipFill>
          <a:blip r:embed="rId6" cstate="email">
            <a:alphaModFix amt="27000"/>
            <a:extLst>
              <a:ext uri="{28A0092B-C50C-407E-A947-70E740481C1C}">
                <a14:useLocalDpi xmlns:a14="http://schemas.microsoft.com/office/drawing/2010/main"/>
              </a:ext>
            </a:extLst>
          </a:blip>
          <a:srcRect/>
          <a:stretch/>
        </p:blipFill>
        <p:spPr>
          <a:xfrm>
            <a:off x="4654598" y="6083564"/>
            <a:ext cx="246604" cy="246832"/>
          </a:xfrm>
          <a:prstGeom prst="rect">
            <a:avLst/>
          </a:prstGeom>
          <a:effectLst>
            <a:outerShdw blurRad="63500" dist="25400" dir="2700000" algn="ctr" rotWithShape="0">
              <a:srgbClr val="2E2E38">
                <a:alpha val="20000"/>
              </a:srgbClr>
            </a:outerShdw>
          </a:effectLst>
        </p:spPr>
      </p:pic>
      <p:pic>
        <p:nvPicPr>
          <p:cNvPr id="22" name="Picture 21">
            <a:extLst>
              <a:ext uri="{FF2B5EF4-FFF2-40B4-BE49-F238E27FC236}">
                <a16:creationId xmlns:a16="http://schemas.microsoft.com/office/drawing/2014/main" id="{03E3E0FD-88AD-359C-99FA-500935C1D9B6}"/>
              </a:ext>
            </a:extLst>
          </p:cNvPr>
          <p:cNvPicPr>
            <a:picLocks noChangeAspect="1"/>
          </p:cNvPicPr>
          <p:nvPr userDrawn="1"/>
        </p:nvPicPr>
        <p:blipFill>
          <a:blip r:embed="rId7" cstate="email">
            <a:alphaModFix amt="27000"/>
            <a:extLst>
              <a:ext uri="{28A0092B-C50C-407E-A947-70E740481C1C}">
                <a14:useLocalDpi xmlns:a14="http://schemas.microsoft.com/office/drawing/2010/main"/>
              </a:ext>
            </a:extLst>
          </a:blip>
          <a:srcRect/>
          <a:stretch/>
        </p:blipFill>
        <p:spPr>
          <a:xfrm>
            <a:off x="5451130" y="6083564"/>
            <a:ext cx="246604" cy="246832"/>
          </a:xfrm>
          <a:prstGeom prst="rect">
            <a:avLst/>
          </a:prstGeom>
          <a:effectLst>
            <a:outerShdw blurRad="63500" dist="25400" dir="2700000" algn="ctr" rotWithShape="0">
              <a:srgbClr val="2E2E38">
                <a:alpha val="20000"/>
              </a:srgbClr>
            </a:outerShdw>
          </a:effectLst>
        </p:spPr>
      </p:pic>
    </p:spTree>
    <p:extLst>
      <p:ext uri="{BB962C8B-B14F-4D97-AF65-F5344CB8AC3E}">
        <p14:creationId xmlns:p14="http://schemas.microsoft.com/office/powerpoint/2010/main" val="2881469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op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692460" y="4272741"/>
            <a:ext cx="5259454" cy="156333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7015942" y="4272741"/>
            <a:ext cx="4557558" cy="1670859"/>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cxnSp>
        <p:nvCxnSpPr>
          <p:cNvPr id="16" name="Straight Connector 15">
            <a:extLst>
              <a:ext uri="{FF2B5EF4-FFF2-40B4-BE49-F238E27FC236}">
                <a16:creationId xmlns:a16="http://schemas.microsoft.com/office/drawing/2014/main" id="{B8C86369-D322-F834-5B85-57C26D1D6490}"/>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6695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ight Graphic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D504-1B58-5C6C-A7F9-BA9264969217}"/>
              </a:ext>
            </a:extLst>
          </p:cNvPr>
          <p:cNvSpPr>
            <a:spLocks noGrp="1"/>
          </p:cNvSpPr>
          <p:nvPr>
            <p:ph type="title"/>
          </p:nvPr>
        </p:nvSpPr>
        <p:spPr>
          <a:xfrm>
            <a:off x="692460" y="764225"/>
            <a:ext cx="6448174" cy="114184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B58DD58-995D-224B-453D-D6EF125B31AA}"/>
              </a:ext>
            </a:extLst>
          </p:cNvPr>
          <p:cNvSpPr>
            <a:spLocks noGrp="1"/>
          </p:cNvSpPr>
          <p:nvPr>
            <p:ph idx="1"/>
          </p:nvPr>
        </p:nvSpPr>
        <p:spPr>
          <a:xfrm>
            <a:off x="692460" y="2513743"/>
            <a:ext cx="6448174" cy="317182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ext Placeholder 5">
            <a:extLst>
              <a:ext uri="{FF2B5EF4-FFF2-40B4-BE49-F238E27FC236}">
                <a16:creationId xmlns:a16="http://schemas.microsoft.com/office/drawing/2014/main" id="{86501C59-75FD-0546-2ADA-3A02DC110A1A}"/>
              </a:ext>
            </a:extLst>
          </p:cNvPr>
          <p:cNvSpPr>
            <a:spLocks noGrp="1"/>
          </p:cNvSpPr>
          <p:nvPr>
            <p:ph type="body" sz="quarter" idx="10" hasCustomPrompt="1"/>
          </p:nvPr>
        </p:nvSpPr>
        <p:spPr>
          <a:xfrm>
            <a:off x="691834" y="2016101"/>
            <a:ext cx="6448174"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E0AEFFA5-050F-FF9C-B437-C4EEDB767ECE}"/>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4941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ft Graphic Full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8EDBF1CE-315E-C389-C9DF-682CD4C19EE8}"/>
              </a:ext>
            </a:extLst>
          </p:cNvPr>
          <p:cNvSpPr>
            <a:spLocks noGrp="1"/>
          </p:cNvSpPr>
          <p:nvPr>
            <p:ph type="title"/>
          </p:nvPr>
        </p:nvSpPr>
        <p:spPr>
          <a:xfrm>
            <a:off x="4535797" y="764225"/>
            <a:ext cx="7037078" cy="1141848"/>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708AE5AA-43A7-AFB9-9E24-A5ED3DB91E49}"/>
              </a:ext>
            </a:extLst>
          </p:cNvPr>
          <p:cNvSpPr>
            <a:spLocks noGrp="1"/>
          </p:cNvSpPr>
          <p:nvPr>
            <p:ph idx="1"/>
          </p:nvPr>
        </p:nvSpPr>
        <p:spPr>
          <a:xfrm>
            <a:off x="4535797" y="2513743"/>
            <a:ext cx="7037078" cy="317182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54A7DCF-3EFD-164E-3093-5C2057A88165}"/>
              </a:ext>
            </a:extLst>
          </p:cNvPr>
          <p:cNvSpPr>
            <a:spLocks noGrp="1"/>
          </p:cNvSpPr>
          <p:nvPr>
            <p:ph type="body" sz="quarter" idx="10" hasCustomPrompt="1"/>
          </p:nvPr>
        </p:nvSpPr>
        <p:spPr>
          <a:xfrm>
            <a:off x="4535171" y="2016101"/>
            <a:ext cx="7037078"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cxnSp>
        <p:nvCxnSpPr>
          <p:cNvPr id="17" name="Straight Connector 16">
            <a:extLst>
              <a:ext uri="{FF2B5EF4-FFF2-40B4-BE49-F238E27FC236}">
                <a16:creationId xmlns:a16="http://schemas.microsoft.com/office/drawing/2014/main" id="{047DE446-43C8-66EC-3974-836A55D02C61}"/>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25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Graphic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82B1D0AA-2D2D-078B-8C64-485C1BB53FE5}"/>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rgbClr val="2E2E38"/>
                </a:solidFill>
              </a:defRPr>
            </a:lvl1pPr>
          </a:lstStyle>
          <a:p>
            <a:fld id="{281A35FC-45F0-B346-A3F9-996739B4601C}" type="slidenum">
              <a:rPr lang="en-US" smtClean="0"/>
              <a:pPr/>
              <a:t>‹#›</a:t>
            </a:fld>
            <a:endParaRPr lang="en-US"/>
          </a:p>
        </p:txBody>
      </p:sp>
      <p:sp>
        <p:nvSpPr>
          <p:cNvPr id="4" name="Date Placeholder 3">
            <a:extLst>
              <a:ext uri="{FF2B5EF4-FFF2-40B4-BE49-F238E27FC236}">
                <a16:creationId xmlns:a16="http://schemas.microsoft.com/office/drawing/2014/main" id="{AF5A71C9-FF2D-B577-9EC0-6B0840CF69D3}"/>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5" name="Footer Placeholder 4">
            <a:extLst>
              <a:ext uri="{FF2B5EF4-FFF2-40B4-BE49-F238E27FC236}">
                <a16:creationId xmlns:a16="http://schemas.microsoft.com/office/drawing/2014/main" id="{BEA0FE36-17E0-5CF3-4B90-6F7879C79FEE}"/>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sp>
        <p:nvSpPr>
          <p:cNvPr id="6" name="Title 1">
            <a:extLst>
              <a:ext uri="{FF2B5EF4-FFF2-40B4-BE49-F238E27FC236}">
                <a16:creationId xmlns:a16="http://schemas.microsoft.com/office/drawing/2014/main" id="{8EDBF1CE-315E-C389-C9DF-682CD4C19EE8}"/>
              </a:ext>
            </a:extLst>
          </p:cNvPr>
          <p:cNvSpPr>
            <a:spLocks noGrp="1"/>
          </p:cNvSpPr>
          <p:nvPr>
            <p:ph type="title"/>
          </p:nvPr>
        </p:nvSpPr>
        <p:spPr>
          <a:xfrm>
            <a:off x="562512" y="1470062"/>
            <a:ext cx="4804146" cy="1141848"/>
          </a:xfrm>
        </p:spPr>
        <p:txBody>
          <a:bodyPr/>
          <a:lstStyle/>
          <a:p>
            <a:r>
              <a:rPr lang="en-US"/>
              <a:t>Click to edit Master title</a:t>
            </a:r>
          </a:p>
        </p:txBody>
      </p:sp>
      <p:sp>
        <p:nvSpPr>
          <p:cNvPr id="7" name="Content Placeholder 2">
            <a:extLst>
              <a:ext uri="{FF2B5EF4-FFF2-40B4-BE49-F238E27FC236}">
                <a16:creationId xmlns:a16="http://schemas.microsoft.com/office/drawing/2014/main" id="{708AE5AA-43A7-AFB9-9E24-A5ED3DB91E49}"/>
              </a:ext>
            </a:extLst>
          </p:cNvPr>
          <p:cNvSpPr>
            <a:spLocks noGrp="1"/>
          </p:cNvSpPr>
          <p:nvPr>
            <p:ph idx="1"/>
          </p:nvPr>
        </p:nvSpPr>
        <p:spPr>
          <a:xfrm>
            <a:off x="562512" y="3219580"/>
            <a:ext cx="4804146" cy="2591657"/>
          </a:xfrm>
        </p:spPr>
        <p:txBody>
          <a:bodyPr>
            <a:normAutofit/>
          </a:bodyPr>
          <a:lstStyle>
            <a:lvl1pPr>
              <a:lnSpc>
                <a:spcPct val="100000"/>
              </a:lnSpc>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654A7DCF-3EFD-164E-3093-5C2057A88165}"/>
              </a:ext>
            </a:extLst>
          </p:cNvPr>
          <p:cNvSpPr>
            <a:spLocks noGrp="1"/>
          </p:cNvSpPr>
          <p:nvPr>
            <p:ph type="body" sz="quarter" idx="10" hasCustomPrompt="1"/>
          </p:nvPr>
        </p:nvSpPr>
        <p:spPr>
          <a:xfrm>
            <a:off x="561886" y="2721938"/>
            <a:ext cx="4804146" cy="387614"/>
          </a:xfrm>
        </p:spPr>
        <p:txBody>
          <a:bodyPr vert="horz" lIns="91440" tIns="45720" rIns="91440" bIns="45720" rtlCol="0">
            <a:noAutofit/>
          </a:bodyPr>
          <a:lstStyle>
            <a:lvl1pPr>
              <a:defRPr lang="en-US" sz="2000" b="0" dirty="0">
                <a:solidFill>
                  <a:srgbClr val="A64CB8"/>
                </a:solidFill>
              </a:defRPr>
            </a:lvl1pPr>
          </a:lstStyle>
          <a:p>
            <a:pPr marL="0" lvl="0" indent="0">
              <a:lnSpc>
                <a:spcPct val="100000"/>
              </a:lnSpc>
              <a:buNone/>
            </a:pPr>
            <a:r>
              <a:rPr lang="en-US"/>
              <a:t>CLICK TO EDIT MASTER TEXT STYLES</a:t>
            </a:r>
          </a:p>
        </p:txBody>
      </p:sp>
      <p:pic>
        <p:nvPicPr>
          <p:cNvPr id="2" name="Picture 1">
            <a:extLst>
              <a:ext uri="{FF2B5EF4-FFF2-40B4-BE49-F238E27FC236}">
                <a16:creationId xmlns:a16="http://schemas.microsoft.com/office/drawing/2014/main" id="{A508E0AE-E033-610A-DF26-4277B4DA878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sp>
        <p:nvSpPr>
          <p:cNvPr id="11" name="Picture Placeholder 10">
            <a:extLst>
              <a:ext uri="{FF2B5EF4-FFF2-40B4-BE49-F238E27FC236}">
                <a16:creationId xmlns:a16="http://schemas.microsoft.com/office/drawing/2014/main" id="{B3C94B42-2DA0-5713-5E0D-5B6643A89C5D}"/>
              </a:ext>
            </a:extLst>
          </p:cNvPr>
          <p:cNvSpPr>
            <a:spLocks noGrp="1"/>
          </p:cNvSpPr>
          <p:nvPr>
            <p:ph type="pic" sz="quarter" idx="11"/>
          </p:nvPr>
        </p:nvSpPr>
        <p:spPr>
          <a:xfrm>
            <a:off x="6357938" y="719138"/>
            <a:ext cx="5302250" cy="5387975"/>
          </a:xfrm>
        </p:spPr>
        <p:txBody>
          <a:bodyPr/>
          <a:lstStyle/>
          <a:p>
            <a:endParaRPr lang="en-US"/>
          </a:p>
        </p:txBody>
      </p:sp>
    </p:spTree>
    <p:extLst>
      <p:ext uri="{BB962C8B-B14F-4D97-AF65-F5344CB8AC3E}">
        <p14:creationId xmlns:p14="http://schemas.microsoft.com/office/powerpoint/2010/main" val="2086245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lumn Slide -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5C086A3-D157-464A-B027-1B457A6D0076}"/>
              </a:ext>
            </a:extLst>
          </p:cNvPr>
          <p:cNvSpPr>
            <a:spLocks noGrp="1"/>
          </p:cNvSpPr>
          <p:nvPr>
            <p:ph type="title" hasCustomPrompt="1"/>
          </p:nvPr>
        </p:nvSpPr>
        <p:spPr>
          <a:xfrm>
            <a:off x="2023820" y="1349267"/>
            <a:ext cx="8925732" cy="1325563"/>
          </a:xfrm>
        </p:spPr>
        <p:txBody>
          <a:bodyPr anchor="b"/>
          <a:lstStyle>
            <a:lvl1pPr>
              <a:defRPr b="1" i="0">
                <a:solidFill>
                  <a:srgbClr val="1D1D28"/>
                </a:solidFill>
                <a:latin typeface="Georgia" panose="02040502050405020303" pitchFamily="18" charset="0"/>
              </a:defRPr>
            </a:lvl1pPr>
          </a:lstStyle>
          <a:p>
            <a:r>
              <a:rPr lang="en-US"/>
              <a:t>Two Column Slide</a:t>
            </a:r>
          </a:p>
        </p:txBody>
      </p:sp>
      <p:sp>
        <p:nvSpPr>
          <p:cNvPr id="11" name="Content Placeholder 2">
            <a:extLst>
              <a:ext uri="{FF2B5EF4-FFF2-40B4-BE49-F238E27FC236}">
                <a16:creationId xmlns:a16="http://schemas.microsoft.com/office/drawing/2014/main" id="{F7F3F77B-2150-5643-9A67-D29FBE54822A}"/>
              </a:ext>
            </a:extLst>
          </p:cNvPr>
          <p:cNvSpPr>
            <a:spLocks noGrp="1"/>
          </p:cNvSpPr>
          <p:nvPr>
            <p:ph idx="1" hasCustomPrompt="1"/>
          </p:nvPr>
        </p:nvSpPr>
        <p:spPr>
          <a:xfrm>
            <a:off x="2023820" y="2809767"/>
            <a:ext cx="4214248" cy="553366"/>
          </a:xfrm>
        </p:spPr>
        <p:txBody>
          <a:bodyPr/>
          <a:lstStyle>
            <a:lvl1pPr marL="0" indent="0">
              <a:buNone/>
              <a:defRPr>
                <a:solidFill>
                  <a:srgbClr val="F14B2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ALL CAPS</a:t>
            </a:r>
          </a:p>
          <a:p>
            <a:pPr lvl="0"/>
            <a:endParaRPr lang="en-US"/>
          </a:p>
        </p:txBody>
      </p:sp>
      <p:sp>
        <p:nvSpPr>
          <p:cNvPr id="13" name="Content Placeholder 2">
            <a:extLst>
              <a:ext uri="{FF2B5EF4-FFF2-40B4-BE49-F238E27FC236}">
                <a16:creationId xmlns:a16="http://schemas.microsoft.com/office/drawing/2014/main" id="{E092902B-D6F5-C844-95EA-32A52AF11DBD}"/>
              </a:ext>
            </a:extLst>
          </p:cNvPr>
          <p:cNvSpPr>
            <a:spLocks noGrp="1"/>
          </p:cNvSpPr>
          <p:nvPr>
            <p:ph idx="13" hasCustomPrompt="1"/>
          </p:nvPr>
        </p:nvSpPr>
        <p:spPr>
          <a:xfrm>
            <a:off x="2023820" y="3521990"/>
            <a:ext cx="4214248" cy="1855921"/>
          </a:xfrm>
        </p:spPr>
        <p:txBody>
          <a:bodyPr>
            <a:normAutofit/>
          </a:bodyPr>
          <a:lstStyle>
            <a:lvl1pPr marL="0" indent="0">
              <a:buNone/>
              <a:defRPr sz="2000">
                <a:solidFill>
                  <a:srgbClr val="1D1D2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Short descriptions comparing two items to one another. Vertically align to center after content is populated.</a:t>
            </a:r>
          </a:p>
          <a:p>
            <a:pPr lvl="0"/>
            <a:endParaRPr lang="en-US"/>
          </a:p>
        </p:txBody>
      </p:sp>
      <p:sp>
        <p:nvSpPr>
          <p:cNvPr id="14" name="Content Placeholder 2">
            <a:extLst>
              <a:ext uri="{FF2B5EF4-FFF2-40B4-BE49-F238E27FC236}">
                <a16:creationId xmlns:a16="http://schemas.microsoft.com/office/drawing/2014/main" id="{2A24E5C3-C22C-3448-ACAB-F5C2DB6A6D03}"/>
              </a:ext>
            </a:extLst>
          </p:cNvPr>
          <p:cNvSpPr>
            <a:spLocks noGrp="1"/>
          </p:cNvSpPr>
          <p:nvPr>
            <p:ph idx="14" hasCustomPrompt="1"/>
          </p:nvPr>
        </p:nvSpPr>
        <p:spPr>
          <a:xfrm>
            <a:off x="6736596" y="2809767"/>
            <a:ext cx="4214248" cy="553366"/>
          </a:xfrm>
        </p:spPr>
        <p:txBody>
          <a:bodyPr/>
          <a:lstStyle>
            <a:lvl1pPr marL="0" indent="0">
              <a:buNone/>
              <a:defRPr>
                <a:solidFill>
                  <a:srgbClr val="F14B2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ALL CAPS</a:t>
            </a:r>
          </a:p>
          <a:p>
            <a:pPr lvl="0"/>
            <a:endParaRPr lang="en-US"/>
          </a:p>
        </p:txBody>
      </p:sp>
      <p:sp>
        <p:nvSpPr>
          <p:cNvPr id="15" name="Content Placeholder 2">
            <a:extLst>
              <a:ext uri="{FF2B5EF4-FFF2-40B4-BE49-F238E27FC236}">
                <a16:creationId xmlns:a16="http://schemas.microsoft.com/office/drawing/2014/main" id="{8BC9BC7E-5405-524B-8D68-71E519AF386C}"/>
              </a:ext>
            </a:extLst>
          </p:cNvPr>
          <p:cNvSpPr>
            <a:spLocks noGrp="1"/>
          </p:cNvSpPr>
          <p:nvPr>
            <p:ph idx="15" hasCustomPrompt="1"/>
          </p:nvPr>
        </p:nvSpPr>
        <p:spPr>
          <a:xfrm>
            <a:off x="6736596" y="3521990"/>
            <a:ext cx="4214248" cy="1855921"/>
          </a:xfrm>
        </p:spPr>
        <p:txBody>
          <a:bodyPr>
            <a:normAutofit/>
          </a:bodyPr>
          <a:lstStyle>
            <a:lvl1pPr marL="0" indent="0">
              <a:buNone/>
              <a:defRPr sz="2000">
                <a:solidFill>
                  <a:srgbClr val="1D1D28"/>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Short descriptions can also be two components for am item. Vertically align to center after content is populated.</a:t>
            </a:r>
          </a:p>
          <a:p>
            <a:pPr lvl="0"/>
            <a:endParaRPr lang="en-US"/>
          </a:p>
        </p:txBody>
      </p:sp>
    </p:spTree>
    <p:extLst>
      <p:ext uri="{BB962C8B-B14F-4D97-AF65-F5344CB8AC3E}">
        <p14:creationId xmlns:p14="http://schemas.microsoft.com/office/powerpoint/2010/main" val="3823019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Pur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BDA0F83-E42E-6D82-FC6E-D37B8E73725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9" name="Date Placeholder 3">
            <a:extLst>
              <a:ext uri="{FF2B5EF4-FFF2-40B4-BE49-F238E27FC236}">
                <a16:creationId xmlns:a16="http://schemas.microsoft.com/office/drawing/2014/main" id="{40F97B6D-8D6D-66BA-C9E5-BE829701B9E8}"/>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10" name="Footer Placeholder 4">
            <a:extLst>
              <a:ext uri="{FF2B5EF4-FFF2-40B4-BE49-F238E27FC236}">
                <a16:creationId xmlns:a16="http://schemas.microsoft.com/office/drawing/2014/main" id="{C02F3E50-0055-E8F3-328D-BCB855E5EAD3}"/>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pic>
        <p:nvPicPr>
          <p:cNvPr id="11" name="Picture 10">
            <a:extLst>
              <a:ext uri="{FF2B5EF4-FFF2-40B4-BE49-F238E27FC236}">
                <a16:creationId xmlns:a16="http://schemas.microsoft.com/office/drawing/2014/main" id="{54F556C7-3401-8B94-9DE1-972614B7BE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4" name="Straight Connector 3">
            <a:extLst>
              <a:ext uri="{FF2B5EF4-FFF2-40B4-BE49-F238E27FC236}">
                <a16:creationId xmlns:a16="http://schemas.microsoft.com/office/drawing/2014/main" id="{DCD3605C-EEE4-47B2-F73D-D94896F3C81D}"/>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ECA3900-5E8A-8856-4D9E-4C24F229EC61}"/>
              </a:ext>
            </a:extLst>
          </p:cNvPr>
          <p:cNvCxnSpPr>
            <a:cxnSpLocks/>
          </p:cNvCxnSpPr>
          <p:nvPr userDrawn="1"/>
        </p:nvCxnSpPr>
        <p:spPr>
          <a:xfrm>
            <a:off x="2084273" y="4137264"/>
            <a:ext cx="255788" cy="0"/>
          </a:xfrm>
          <a:prstGeom prst="line">
            <a:avLst/>
          </a:prstGeom>
          <a:ln w="22225">
            <a:solidFill>
              <a:srgbClr val="CB47E3"/>
            </a:solidFill>
          </a:ln>
        </p:spPr>
        <p:style>
          <a:lnRef idx="2">
            <a:schemeClr val="accent1"/>
          </a:lnRef>
          <a:fillRef idx="0">
            <a:schemeClr val="accent1"/>
          </a:fillRef>
          <a:effectRef idx="1">
            <a:schemeClr val="accent1"/>
          </a:effectRef>
          <a:fontRef idx="minor">
            <a:schemeClr val="tx1"/>
          </a:fontRef>
        </p:style>
      </p:cxnSp>
      <p:sp>
        <p:nvSpPr>
          <p:cNvPr id="22" name="Title 1">
            <a:extLst>
              <a:ext uri="{FF2B5EF4-FFF2-40B4-BE49-F238E27FC236}">
                <a16:creationId xmlns:a16="http://schemas.microsoft.com/office/drawing/2014/main" id="{51708ADE-7578-EF7C-F603-7C05D9D2AA11}"/>
              </a:ext>
            </a:extLst>
          </p:cNvPr>
          <p:cNvSpPr>
            <a:spLocks noGrp="1"/>
          </p:cNvSpPr>
          <p:nvPr>
            <p:ph type="title"/>
          </p:nvPr>
        </p:nvSpPr>
        <p:spPr>
          <a:xfrm>
            <a:off x="1998260" y="1965082"/>
            <a:ext cx="8019197" cy="2018429"/>
          </a:xfrm>
        </p:spPr>
        <p:txBody>
          <a:bodyPr anchor="b">
            <a:noAutofit/>
          </a:bodyPr>
          <a:lstStyle>
            <a:lvl1pPr>
              <a:defRPr sz="6600">
                <a:solidFill>
                  <a:schemeClr val="bg1"/>
                </a:solidFill>
              </a:defRPr>
            </a:lvl1pPr>
          </a:lstStyle>
          <a:p>
            <a:r>
              <a:rPr lang="en-US"/>
              <a:t>Click to edit Master title style</a:t>
            </a:r>
          </a:p>
        </p:txBody>
      </p:sp>
      <p:pic>
        <p:nvPicPr>
          <p:cNvPr id="23" name="Picture 22">
            <a:extLst>
              <a:ext uri="{FF2B5EF4-FFF2-40B4-BE49-F238E27FC236}">
                <a16:creationId xmlns:a16="http://schemas.microsoft.com/office/drawing/2014/main" id="{21138266-6D11-F2EA-E692-F30D43EE340D}"/>
              </a:ext>
            </a:extLst>
          </p:cNvPr>
          <p:cNvPicPr>
            <a:picLocks noChangeAspect="1"/>
          </p:cNvPicPr>
          <p:nvPr userDrawn="1"/>
        </p:nvPicPr>
        <p:blipFill>
          <a:blip r:embed="rId4" cstate="email">
            <a:alphaModFix amt="90000"/>
            <a:extLst>
              <a:ext uri="{28A0092B-C50C-407E-A947-70E740481C1C}">
                <a14:useLocalDpi xmlns:a14="http://schemas.microsoft.com/office/drawing/2010/main"/>
              </a:ext>
            </a:extLst>
          </a:blip>
          <a:srcRect/>
          <a:stretch/>
        </p:blipFill>
        <p:spPr>
          <a:xfrm>
            <a:off x="2062441" y="1220561"/>
            <a:ext cx="566458" cy="566458"/>
          </a:xfrm>
          <a:prstGeom prst="rect">
            <a:avLst/>
          </a:prstGeom>
          <a:effectLst>
            <a:outerShdw blurRad="63500" dist="50800" dir="2700000" algn="ctr" rotWithShape="0">
              <a:srgbClr val="2E2E38">
                <a:alpha val="10000"/>
              </a:srgbClr>
            </a:outerShdw>
          </a:effectLst>
        </p:spPr>
      </p:pic>
      <p:sp>
        <p:nvSpPr>
          <p:cNvPr id="2" name="Content Placeholder 2">
            <a:extLst>
              <a:ext uri="{FF2B5EF4-FFF2-40B4-BE49-F238E27FC236}">
                <a16:creationId xmlns:a16="http://schemas.microsoft.com/office/drawing/2014/main" id="{386764B2-7C18-B0DB-FCC9-0D8A61B2C696}"/>
              </a:ext>
            </a:extLst>
          </p:cNvPr>
          <p:cNvSpPr>
            <a:spLocks noGrp="1"/>
          </p:cNvSpPr>
          <p:nvPr>
            <p:ph idx="1" hasCustomPrompt="1"/>
          </p:nvPr>
        </p:nvSpPr>
        <p:spPr>
          <a:xfrm>
            <a:off x="1998260" y="4350460"/>
            <a:ext cx="8019197" cy="958514"/>
          </a:xfrm>
        </p:spPr>
        <p:txBody>
          <a:bodyPr>
            <a:normAutofit/>
          </a:bodyPr>
          <a:lstStyle>
            <a:lvl1pPr marL="0" indent="0">
              <a:lnSpc>
                <a:spcPct val="100000"/>
              </a:lnSpc>
              <a:buNone/>
              <a:defRPr sz="2000" b="0" spc="1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SUBHEADLINE CLICK TO EDIT MASTER TEXT STYLES</a:t>
            </a:r>
          </a:p>
        </p:txBody>
      </p:sp>
    </p:spTree>
    <p:extLst>
      <p:ext uri="{BB962C8B-B14F-4D97-AF65-F5344CB8AC3E}">
        <p14:creationId xmlns:p14="http://schemas.microsoft.com/office/powerpoint/2010/main" val="68700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ection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p:nvPr>
        </p:nvSpPr>
        <p:spPr>
          <a:xfrm>
            <a:off x="2121496" y="1318205"/>
            <a:ext cx="7372548" cy="3081050"/>
          </a:xfrm>
        </p:spPr>
        <p:txBody>
          <a:bodyPr anchor="b">
            <a:noAutofit/>
          </a:bodyPr>
          <a:lstStyle>
            <a:lvl1pPr algn="l">
              <a:lnSpc>
                <a:spcPct val="80000"/>
              </a:lnSpc>
              <a:defRPr sz="7200">
                <a:solidFill>
                  <a:srgbClr val="2E2E38"/>
                </a:solidFill>
              </a:defRPr>
            </a:lvl1pPr>
          </a:lstStyle>
          <a:p>
            <a:r>
              <a:rPr lang="en-US"/>
              <a:t>Click to edit Master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2121495" y="4645118"/>
            <a:ext cx="7372548" cy="506276"/>
          </a:xfrm>
        </p:spPr>
        <p:txBody>
          <a:bodyPr anchor="b">
            <a:normAutofit/>
          </a:bodyPr>
          <a:lstStyle>
            <a:lvl1pPr marL="0" indent="0" algn="l">
              <a:buNone/>
              <a:defRPr sz="2000" spc="100" baseline="0">
                <a:solidFill>
                  <a:srgbClr val="0098D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850" y="378471"/>
            <a:ext cx="1292119" cy="353051"/>
          </a:xfrm>
          <a:prstGeom prst="rect">
            <a:avLst/>
          </a:prstGeom>
        </p:spPr>
      </p:pic>
      <p:grpSp>
        <p:nvGrpSpPr>
          <p:cNvPr id="4" name="Group 3">
            <a:extLst>
              <a:ext uri="{FF2B5EF4-FFF2-40B4-BE49-F238E27FC236}">
                <a16:creationId xmlns:a16="http://schemas.microsoft.com/office/drawing/2014/main" id="{25BE0D0E-1022-E2A2-C189-46627394600D}"/>
              </a:ext>
            </a:extLst>
          </p:cNvPr>
          <p:cNvGrpSpPr/>
          <p:nvPr userDrawn="1"/>
        </p:nvGrpSpPr>
        <p:grpSpPr>
          <a:xfrm>
            <a:off x="8903461" y="393762"/>
            <a:ext cx="1049251" cy="313951"/>
            <a:chOff x="8319261" y="408050"/>
            <a:chExt cx="1049251" cy="313951"/>
          </a:xfrm>
        </p:grpSpPr>
        <p:sp>
          <p:nvSpPr>
            <p:cNvPr id="7" name="Date Placeholder 3">
              <a:extLst>
                <a:ext uri="{FF2B5EF4-FFF2-40B4-BE49-F238E27FC236}">
                  <a16:creationId xmlns:a16="http://schemas.microsoft.com/office/drawing/2014/main" id="{78412FB1-C45A-4728-0133-201E26396A26}"/>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1" name="Straight Connector 10">
              <a:extLst>
                <a:ext uri="{FF2B5EF4-FFF2-40B4-BE49-F238E27FC236}">
                  <a16:creationId xmlns:a16="http://schemas.microsoft.com/office/drawing/2014/main" id="{84EBCF34-F0C7-E464-D96B-2174C5DE35FC}"/>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AF5F89E8-529F-BFF8-3E02-0D88A20485F3}"/>
              </a:ext>
            </a:extLst>
          </p:cNvPr>
          <p:cNvGrpSpPr/>
          <p:nvPr userDrawn="1"/>
        </p:nvGrpSpPr>
        <p:grpSpPr>
          <a:xfrm>
            <a:off x="7393918" y="393762"/>
            <a:ext cx="1196685" cy="313951"/>
            <a:chOff x="6079637" y="408050"/>
            <a:chExt cx="1196685" cy="313951"/>
          </a:xfrm>
        </p:grpSpPr>
        <p:sp>
          <p:nvSpPr>
            <p:cNvPr id="8" name="Footer Placeholder 4">
              <a:extLst>
                <a:ext uri="{FF2B5EF4-FFF2-40B4-BE49-F238E27FC236}">
                  <a16:creationId xmlns:a16="http://schemas.microsoft.com/office/drawing/2014/main" id="{05D6C6DD-A9BD-51B5-E634-F01A895D63D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14" name="Straight Connector 13">
              <a:extLst>
                <a:ext uri="{FF2B5EF4-FFF2-40B4-BE49-F238E27FC236}">
                  <a16:creationId xmlns:a16="http://schemas.microsoft.com/office/drawing/2014/main" id="{8AADBE05-638A-E092-FCCA-793E55502B12}"/>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2231976" y="4536605"/>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0ABB57F5-637F-2FDD-F914-0CA728AA6DF0}"/>
              </a:ext>
            </a:extLst>
          </p:cNvPr>
          <p:cNvGrpSpPr/>
          <p:nvPr userDrawn="1"/>
        </p:nvGrpSpPr>
        <p:grpSpPr>
          <a:xfrm>
            <a:off x="2200080" y="5393600"/>
            <a:ext cx="1441402" cy="246834"/>
            <a:chOff x="2200080" y="5393600"/>
            <a:chExt cx="1441402" cy="246834"/>
          </a:xfrm>
          <a:effectLst>
            <a:outerShdw blurRad="63500" dist="25400" dir="2700000" algn="ctr" rotWithShape="0">
              <a:srgbClr val="2E2E38">
                <a:alpha val="20000"/>
              </a:srgbClr>
            </a:outerShdw>
          </a:effectLst>
        </p:grpSpPr>
        <p:pic>
          <p:nvPicPr>
            <p:cNvPr id="22" name="Picture 21" descr="A white folder on a blue background&#10;&#10;AI-generated content may be incorrect.">
              <a:extLst>
                <a:ext uri="{FF2B5EF4-FFF2-40B4-BE49-F238E27FC236}">
                  <a16:creationId xmlns:a16="http://schemas.microsoft.com/office/drawing/2014/main" id="{85D9EB0C-4E20-9B39-0600-F43967B080C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98346" y="5393600"/>
              <a:ext cx="246604" cy="246834"/>
            </a:xfrm>
            <a:prstGeom prst="rect">
              <a:avLst/>
            </a:prstGeom>
          </p:spPr>
        </p:pic>
        <p:pic>
          <p:nvPicPr>
            <p:cNvPr id="23" name="Picture 22">
              <a:extLst>
                <a:ext uri="{FF2B5EF4-FFF2-40B4-BE49-F238E27FC236}">
                  <a16:creationId xmlns:a16="http://schemas.microsoft.com/office/drawing/2014/main" id="{61510479-5302-DF35-B373-33B13FC2EB74}"/>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3394878" y="5393602"/>
              <a:ext cx="246604" cy="246832"/>
            </a:xfrm>
            <a:prstGeom prst="rect">
              <a:avLst/>
            </a:prstGeom>
          </p:spPr>
        </p:pic>
        <p:pic>
          <p:nvPicPr>
            <p:cNvPr id="24" name="Picture 23">
              <a:extLst>
                <a:ext uri="{FF2B5EF4-FFF2-40B4-BE49-F238E27FC236}">
                  <a16:creationId xmlns:a16="http://schemas.microsoft.com/office/drawing/2014/main" id="{A818FB85-351A-23F0-5A8A-30476C7F548B}"/>
                </a:ext>
              </a:extLst>
            </p:cNvPr>
            <p:cNvPicPr>
              <a:picLocks noChangeAspect="1"/>
            </p:cNvPicPr>
            <p:nvPr userDrawn="1"/>
          </p:nvPicPr>
          <p:blipFill>
            <a:blip r:embed="rId6" cstate="email">
              <a:alphaModFix amt="27000"/>
              <a:extLst>
                <a:ext uri="{28A0092B-C50C-407E-A947-70E740481C1C}">
                  <a14:useLocalDpi xmlns:a14="http://schemas.microsoft.com/office/drawing/2010/main"/>
                </a:ext>
              </a:extLst>
            </a:blip>
            <a:srcRect/>
            <a:stretch/>
          </p:blipFill>
          <p:spPr>
            <a:xfrm>
              <a:off x="2200080" y="5393602"/>
              <a:ext cx="246604" cy="246832"/>
            </a:xfrm>
            <a:prstGeom prst="rect">
              <a:avLst/>
            </a:prstGeom>
          </p:spPr>
        </p:pic>
        <p:pic>
          <p:nvPicPr>
            <p:cNvPr id="25" name="Picture 24">
              <a:extLst>
                <a:ext uri="{FF2B5EF4-FFF2-40B4-BE49-F238E27FC236}">
                  <a16:creationId xmlns:a16="http://schemas.microsoft.com/office/drawing/2014/main" id="{DC31D647-18D1-0AF6-BAE2-7FBE0CF46B59}"/>
                </a:ext>
              </a:extLst>
            </p:cNvPr>
            <p:cNvPicPr>
              <a:picLocks noChangeAspect="1"/>
            </p:cNvPicPr>
            <p:nvPr userDrawn="1"/>
          </p:nvPicPr>
          <p:blipFill>
            <a:blip r:embed="rId7" cstate="email">
              <a:alphaModFix amt="27000"/>
              <a:extLst>
                <a:ext uri="{28A0092B-C50C-407E-A947-70E740481C1C}">
                  <a14:useLocalDpi xmlns:a14="http://schemas.microsoft.com/office/drawing/2010/main"/>
                </a:ext>
              </a:extLst>
            </a:blip>
            <a:srcRect/>
            <a:stretch/>
          </p:blipFill>
          <p:spPr>
            <a:xfrm>
              <a:off x="2996612" y="5393602"/>
              <a:ext cx="246604" cy="246832"/>
            </a:xfrm>
            <a:prstGeom prst="rect">
              <a:avLst/>
            </a:prstGeom>
          </p:spPr>
        </p:pic>
      </p:grpSp>
    </p:spTree>
    <p:extLst>
      <p:ext uri="{BB962C8B-B14F-4D97-AF65-F5344CB8AC3E}">
        <p14:creationId xmlns:p14="http://schemas.microsoft.com/office/powerpoint/2010/main" val="1163641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BDA0F83-E42E-6D82-FC6E-D37B8E73725C}"/>
              </a:ext>
            </a:extLst>
          </p:cNvPr>
          <p:cNvSpPr>
            <a:spLocks noGrp="1"/>
          </p:cNvSpPr>
          <p:nvPr>
            <p:ph type="sldNum" sz="quarter" idx="4"/>
          </p:nvPr>
        </p:nvSpPr>
        <p:spPr>
          <a:xfrm>
            <a:off x="8917625" y="6269724"/>
            <a:ext cx="2743200" cy="429457"/>
          </a:xfrm>
          <a:prstGeom prst="rect">
            <a:avLst/>
          </a:prstGeom>
        </p:spPr>
        <p:txBody>
          <a:bodyPr/>
          <a:lstStyle>
            <a:lvl1pPr algn="r">
              <a:defRPr sz="2000">
                <a:solidFill>
                  <a:schemeClr val="bg1"/>
                </a:solidFill>
              </a:defRPr>
            </a:lvl1pPr>
          </a:lstStyle>
          <a:p>
            <a:fld id="{281A35FC-45F0-B346-A3F9-996739B4601C}" type="slidenum">
              <a:rPr lang="en-US" smtClean="0"/>
              <a:pPr/>
              <a:t>‹#›</a:t>
            </a:fld>
            <a:endParaRPr lang="en-US"/>
          </a:p>
        </p:txBody>
      </p:sp>
      <p:sp>
        <p:nvSpPr>
          <p:cNvPr id="9" name="Date Placeholder 3">
            <a:extLst>
              <a:ext uri="{FF2B5EF4-FFF2-40B4-BE49-F238E27FC236}">
                <a16:creationId xmlns:a16="http://schemas.microsoft.com/office/drawing/2014/main" id="{40F97B6D-8D6D-66BA-C9E5-BE829701B9E8}"/>
              </a:ext>
            </a:extLst>
          </p:cNvPr>
          <p:cNvSpPr>
            <a:spLocks noGrp="1"/>
          </p:cNvSpPr>
          <p:nvPr>
            <p:ph type="dt" sz="half" idx="10"/>
          </p:nvPr>
        </p:nvSpPr>
        <p:spPr>
          <a:xfrm>
            <a:off x="838200" y="6308224"/>
            <a:ext cx="2743200" cy="313951"/>
          </a:xfrm>
          <a:prstGeom prst="rect">
            <a:avLst/>
          </a:prstGeom>
        </p:spPr>
        <p:txBody>
          <a:bodyPr/>
          <a:lstStyle>
            <a:lvl1pPr>
              <a:defRPr sz="800" spc="20" baseline="0">
                <a:solidFill>
                  <a:schemeClr val="bg1"/>
                </a:solidFill>
              </a:defRPr>
            </a:lvl1pPr>
          </a:lstStyle>
          <a:p>
            <a:fld id="{A5AF098F-E616-134D-A3BD-510C8146229B}" type="datetime4">
              <a:rPr lang="en-US" smtClean="0"/>
              <a:pPr/>
              <a:t>February 26, 2026</a:t>
            </a:fld>
            <a:endParaRPr lang="en-US"/>
          </a:p>
          <a:p>
            <a:r>
              <a:rPr lang="en-US" b="1"/>
              <a:t>GOCIVIX.COM</a:t>
            </a:r>
          </a:p>
        </p:txBody>
      </p:sp>
      <p:sp>
        <p:nvSpPr>
          <p:cNvPr id="10" name="Footer Placeholder 4">
            <a:extLst>
              <a:ext uri="{FF2B5EF4-FFF2-40B4-BE49-F238E27FC236}">
                <a16:creationId xmlns:a16="http://schemas.microsoft.com/office/drawing/2014/main" id="{C02F3E50-0055-E8F3-328D-BCB855E5EAD3}"/>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chemeClr val="bg1"/>
                </a:solidFill>
              </a:defRPr>
            </a:lvl1pPr>
          </a:lstStyle>
          <a:p>
            <a:r>
              <a:rPr lang="en-US"/>
              <a:t>PROPRIETARY</a:t>
            </a:r>
            <a:br>
              <a:rPr lang="en-US"/>
            </a:br>
            <a:r>
              <a:rPr lang="en-US"/>
              <a:t>&amp; CONFIDENTIAL</a:t>
            </a:r>
          </a:p>
        </p:txBody>
      </p:sp>
      <p:pic>
        <p:nvPicPr>
          <p:cNvPr id="11" name="Picture 10">
            <a:extLst>
              <a:ext uri="{FF2B5EF4-FFF2-40B4-BE49-F238E27FC236}">
                <a16:creationId xmlns:a16="http://schemas.microsoft.com/office/drawing/2014/main" id="{54F556C7-3401-8B94-9DE1-972614B7BE0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44332" y="6379584"/>
            <a:ext cx="184137" cy="184137"/>
          </a:xfrm>
          <a:prstGeom prst="rect">
            <a:avLst/>
          </a:prstGeom>
        </p:spPr>
      </p:pic>
      <p:cxnSp>
        <p:nvCxnSpPr>
          <p:cNvPr id="44" name="Straight Connector 43">
            <a:extLst>
              <a:ext uri="{FF2B5EF4-FFF2-40B4-BE49-F238E27FC236}">
                <a16:creationId xmlns:a16="http://schemas.microsoft.com/office/drawing/2014/main" id="{AE532167-C509-A315-15E7-EE8D9E579FD5}"/>
              </a:ext>
            </a:extLst>
          </p:cNvPr>
          <p:cNvCxnSpPr>
            <a:cxnSpLocks/>
          </p:cNvCxnSpPr>
          <p:nvPr userDrawn="1"/>
        </p:nvCxnSpPr>
        <p:spPr>
          <a:xfrm>
            <a:off x="647422" y="6093775"/>
            <a:ext cx="10926079" cy="0"/>
          </a:xfrm>
          <a:prstGeom prst="line">
            <a:avLst/>
          </a:prstGeom>
          <a:ln w="12700">
            <a:solidFill>
              <a:srgbClr val="D0D1D3">
                <a:alpha val="6932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3CF4B2C-B544-973D-C977-6F3464533D70}"/>
              </a:ext>
            </a:extLst>
          </p:cNvPr>
          <p:cNvCxnSpPr>
            <a:cxnSpLocks/>
          </p:cNvCxnSpPr>
          <p:nvPr userDrawn="1"/>
        </p:nvCxnSpPr>
        <p:spPr>
          <a:xfrm>
            <a:off x="2084273" y="4137264"/>
            <a:ext cx="255788" cy="0"/>
          </a:xfrm>
          <a:prstGeom prst="line">
            <a:avLst/>
          </a:prstGeom>
          <a:ln w="22225">
            <a:solidFill>
              <a:srgbClr val="44B7FF"/>
            </a:solidFill>
          </a:ln>
        </p:spPr>
        <p:style>
          <a:lnRef idx="2">
            <a:schemeClr val="accent1"/>
          </a:lnRef>
          <a:fillRef idx="0">
            <a:schemeClr val="accent1"/>
          </a:fillRef>
          <a:effectRef idx="1">
            <a:schemeClr val="accent1"/>
          </a:effectRef>
          <a:fontRef idx="minor">
            <a:schemeClr val="tx1"/>
          </a:fontRef>
        </p:style>
      </p:cxnSp>
      <p:sp>
        <p:nvSpPr>
          <p:cNvPr id="47" name="Title 1">
            <a:extLst>
              <a:ext uri="{FF2B5EF4-FFF2-40B4-BE49-F238E27FC236}">
                <a16:creationId xmlns:a16="http://schemas.microsoft.com/office/drawing/2014/main" id="{57DD0B62-9059-7F41-7C80-941C025A0DF1}"/>
              </a:ext>
            </a:extLst>
          </p:cNvPr>
          <p:cNvSpPr>
            <a:spLocks noGrp="1"/>
          </p:cNvSpPr>
          <p:nvPr>
            <p:ph type="title"/>
          </p:nvPr>
        </p:nvSpPr>
        <p:spPr>
          <a:xfrm>
            <a:off x="1998260" y="1965082"/>
            <a:ext cx="8019197" cy="2018429"/>
          </a:xfrm>
        </p:spPr>
        <p:txBody>
          <a:bodyPr anchor="b">
            <a:noAutofit/>
          </a:bodyPr>
          <a:lstStyle>
            <a:lvl1pPr>
              <a:defRPr sz="6600">
                <a:solidFill>
                  <a:schemeClr val="bg1"/>
                </a:solidFill>
              </a:defRPr>
            </a:lvl1pPr>
          </a:lstStyle>
          <a:p>
            <a:r>
              <a:rPr lang="en-US"/>
              <a:t>Click to edit Master title style</a:t>
            </a:r>
          </a:p>
        </p:txBody>
      </p:sp>
      <p:pic>
        <p:nvPicPr>
          <p:cNvPr id="48" name="Picture 47">
            <a:extLst>
              <a:ext uri="{FF2B5EF4-FFF2-40B4-BE49-F238E27FC236}">
                <a16:creationId xmlns:a16="http://schemas.microsoft.com/office/drawing/2014/main" id="{7EF39134-CEE2-31BD-FA82-9B4CD1DDCCFF}"/>
              </a:ext>
            </a:extLst>
          </p:cNvPr>
          <p:cNvPicPr>
            <a:picLocks noChangeAspect="1"/>
          </p:cNvPicPr>
          <p:nvPr userDrawn="1"/>
        </p:nvPicPr>
        <p:blipFill>
          <a:blip r:embed="rId4" cstate="email">
            <a:alphaModFix amt="90000"/>
            <a:extLst>
              <a:ext uri="{28A0092B-C50C-407E-A947-70E740481C1C}">
                <a14:useLocalDpi xmlns:a14="http://schemas.microsoft.com/office/drawing/2010/main"/>
              </a:ext>
            </a:extLst>
          </a:blip>
          <a:srcRect/>
          <a:stretch/>
        </p:blipFill>
        <p:spPr>
          <a:xfrm>
            <a:off x="2053996" y="1220366"/>
            <a:ext cx="567356" cy="568767"/>
          </a:xfrm>
          <a:prstGeom prst="rect">
            <a:avLst/>
          </a:prstGeom>
          <a:effectLst>
            <a:outerShdw blurRad="63500" dist="50800" dir="2700000" algn="ctr" rotWithShape="0">
              <a:srgbClr val="2E2E38">
                <a:alpha val="10000"/>
              </a:srgbClr>
            </a:outerShdw>
          </a:effectLst>
        </p:spPr>
      </p:pic>
      <p:sp>
        <p:nvSpPr>
          <p:cNvPr id="2" name="Content Placeholder 2">
            <a:extLst>
              <a:ext uri="{FF2B5EF4-FFF2-40B4-BE49-F238E27FC236}">
                <a16:creationId xmlns:a16="http://schemas.microsoft.com/office/drawing/2014/main" id="{941E9AB4-53B1-2525-1BB6-2FA397B368C8}"/>
              </a:ext>
            </a:extLst>
          </p:cNvPr>
          <p:cNvSpPr>
            <a:spLocks noGrp="1"/>
          </p:cNvSpPr>
          <p:nvPr>
            <p:ph idx="1" hasCustomPrompt="1"/>
          </p:nvPr>
        </p:nvSpPr>
        <p:spPr>
          <a:xfrm>
            <a:off x="1998260" y="4350460"/>
            <a:ext cx="8019197" cy="958514"/>
          </a:xfrm>
        </p:spPr>
        <p:txBody>
          <a:bodyPr>
            <a:normAutofit/>
          </a:bodyPr>
          <a:lstStyle>
            <a:lvl1pPr marL="0" indent="0">
              <a:buNone/>
              <a:defRPr lang="en-US" sz="2000" b="0" kern="1200" spc="100" baseline="0" dirty="0">
                <a:solidFill>
                  <a:schemeClr val="bg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100000"/>
              </a:lnSpc>
              <a:spcBef>
                <a:spcPts val="1000"/>
              </a:spcBef>
              <a:buFont typeface="Arial" panose="020B0604020202020204" pitchFamily="34" charset="0"/>
              <a:buNone/>
            </a:pPr>
            <a:r>
              <a:rPr lang="en-US"/>
              <a:t>SUBHEADLINE CLICK TO EDIT MASTER TEXT STYLES</a:t>
            </a:r>
          </a:p>
        </p:txBody>
      </p:sp>
    </p:spTree>
    <p:extLst>
      <p:ext uri="{BB962C8B-B14F-4D97-AF65-F5344CB8AC3E}">
        <p14:creationId xmlns:p14="http://schemas.microsoft.com/office/powerpoint/2010/main" val="379797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hasCustomPrompt="1"/>
          </p:nvPr>
        </p:nvSpPr>
        <p:spPr>
          <a:xfrm>
            <a:off x="4600580" y="967409"/>
            <a:ext cx="5191996" cy="3937955"/>
          </a:xfrm>
        </p:spPr>
        <p:txBody>
          <a:bodyPr anchor="b">
            <a:noAutofit/>
          </a:bodyPr>
          <a:lstStyle>
            <a:lvl1pPr algn="l">
              <a:lnSpc>
                <a:spcPct val="80000"/>
              </a:lnSpc>
              <a:defRPr sz="7200">
                <a:solidFill>
                  <a:srgbClr val="2E2E38"/>
                </a:solidFill>
              </a:defRPr>
            </a:lvl1pPr>
          </a:lstStyle>
          <a:p>
            <a:r>
              <a:rPr lang="en-US"/>
              <a:t>Click to edit the Primary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4552126" y="5173829"/>
            <a:ext cx="5240450" cy="463962"/>
          </a:xfrm>
        </p:spPr>
        <p:txBody>
          <a:bodyPr anchor="b">
            <a:normAutofit/>
          </a:bodyPr>
          <a:lstStyle>
            <a:lvl1pPr marL="0" indent="0" algn="l">
              <a:buNone/>
              <a:defRPr sz="2000" b="1" spc="100" baseline="0">
                <a:solidFill>
                  <a:srgbClr val="00A4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4044" y="378471"/>
            <a:ext cx="1292119" cy="353051"/>
          </a:xfrm>
          <a:prstGeom prst="rect">
            <a:avLst/>
          </a:prstGeom>
        </p:spPr>
      </p:pic>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4662607" y="5065316"/>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609F676B-79B5-21B5-B7A5-13B57BD35B98}"/>
              </a:ext>
            </a:extLst>
          </p:cNvPr>
          <p:cNvGrpSpPr/>
          <p:nvPr userDrawn="1"/>
        </p:nvGrpSpPr>
        <p:grpSpPr>
          <a:xfrm>
            <a:off x="10769132" y="6066612"/>
            <a:ext cx="1049251" cy="313951"/>
            <a:chOff x="8319261" y="408050"/>
            <a:chExt cx="1049251" cy="313951"/>
          </a:xfrm>
        </p:grpSpPr>
        <p:sp>
          <p:nvSpPr>
            <p:cNvPr id="12" name="Date Placeholder 3">
              <a:extLst>
                <a:ext uri="{FF2B5EF4-FFF2-40B4-BE49-F238E27FC236}">
                  <a16:creationId xmlns:a16="http://schemas.microsoft.com/office/drawing/2014/main" id="{873B0E2C-9887-58D7-8A7C-8CDEBC094D8E}"/>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5" name="Straight Connector 14">
              <a:extLst>
                <a:ext uri="{FF2B5EF4-FFF2-40B4-BE49-F238E27FC236}">
                  <a16:creationId xmlns:a16="http://schemas.microsoft.com/office/drawing/2014/main" id="{BBB3CC74-6237-FF62-8639-8DB84F12F058}"/>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BFCFDED3-8A38-08F4-84A9-15DCF186124E}"/>
              </a:ext>
            </a:extLst>
          </p:cNvPr>
          <p:cNvGrpSpPr/>
          <p:nvPr userDrawn="1"/>
        </p:nvGrpSpPr>
        <p:grpSpPr>
          <a:xfrm>
            <a:off x="8629221" y="6066612"/>
            <a:ext cx="1196685" cy="313951"/>
            <a:chOff x="6079637" y="408050"/>
            <a:chExt cx="1196685" cy="313951"/>
          </a:xfrm>
        </p:grpSpPr>
        <p:sp>
          <p:nvSpPr>
            <p:cNvPr id="25" name="Footer Placeholder 4">
              <a:extLst>
                <a:ext uri="{FF2B5EF4-FFF2-40B4-BE49-F238E27FC236}">
                  <a16:creationId xmlns:a16="http://schemas.microsoft.com/office/drawing/2014/main" id="{3E60B5F1-4CE7-C3BC-C6CB-A1711CAB281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26" name="Straight Connector 25">
              <a:extLst>
                <a:ext uri="{FF2B5EF4-FFF2-40B4-BE49-F238E27FC236}">
                  <a16:creationId xmlns:a16="http://schemas.microsoft.com/office/drawing/2014/main" id="{63614D22-B141-2CFC-24FF-80D4210579DE}"/>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459873E2-C0A9-0E5D-6C72-9A551853D1ED}"/>
              </a:ext>
            </a:extLst>
          </p:cNvPr>
          <p:cNvGrpSpPr/>
          <p:nvPr userDrawn="1"/>
        </p:nvGrpSpPr>
        <p:grpSpPr>
          <a:xfrm>
            <a:off x="4654598" y="6083564"/>
            <a:ext cx="1441402" cy="246834"/>
            <a:chOff x="4654598" y="6157452"/>
            <a:chExt cx="1441402" cy="246834"/>
          </a:xfrm>
          <a:effectLst>
            <a:outerShdw blurRad="63500" dist="25400" dir="2700000" algn="ctr" rotWithShape="0">
              <a:srgbClr val="2E2E38">
                <a:alpha val="20000"/>
              </a:srgbClr>
            </a:outerShdw>
          </a:effectLst>
        </p:grpSpPr>
        <p:pic>
          <p:nvPicPr>
            <p:cNvPr id="4" name="Picture 3">
              <a:extLst>
                <a:ext uri="{FF2B5EF4-FFF2-40B4-BE49-F238E27FC236}">
                  <a16:creationId xmlns:a16="http://schemas.microsoft.com/office/drawing/2014/main" id="{46C390FF-19F1-CFF1-CB2C-6BCE276D0C69}"/>
                </a:ext>
              </a:extLst>
            </p:cNvPr>
            <p:cNvPicPr>
              <a:picLocks noChangeAspect="1"/>
            </p:cNvPicPr>
            <p:nvPr userDrawn="1"/>
          </p:nvPicPr>
          <p:blipFill>
            <a:blip r:embed="rId4" cstate="email">
              <a:alphaModFix amt="27000"/>
              <a:extLst>
                <a:ext uri="{28A0092B-C50C-407E-A947-70E740481C1C}">
                  <a14:useLocalDpi xmlns:a14="http://schemas.microsoft.com/office/drawing/2010/main"/>
                </a:ext>
              </a:extLst>
            </a:blip>
            <a:srcRect/>
            <a:stretch/>
          </p:blipFill>
          <p:spPr>
            <a:xfrm>
              <a:off x="5849396" y="6157452"/>
              <a:ext cx="246604" cy="246832"/>
            </a:xfrm>
            <a:prstGeom prst="rect">
              <a:avLst/>
            </a:prstGeom>
          </p:spPr>
        </p:pic>
        <p:pic>
          <p:nvPicPr>
            <p:cNvPr id="5" name="Picture 4">
              <a:extLst>
                <a:ext uri="{FF2B5EF4-FFF2-40B4-BE49-F238E27FC236}">
                  <a16:creationId xmlns:a16="http://schemas.microsoft.com/office/drawing/2014/main" id="{39BAF20D-0C2E-CAF7-741A-2CA5CC1B80FA}"/>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4654598" y="6157452"/>
              <a:ext cx="246604" cy="246832"/>
            </a:xfrm>
            <a:prstGeom prst="rect">
              <a:avLst/>
            </a:prstGeom>
          </p:spPr>
        </p:pic>
        <p:pic>
          <p:nvPicPr>
            <p:cNvPr id="8" name="Picture 7" descr="A green and white dollar sign&#10;&#10;AI-generated content may be incorrect.">
              <a:extLst>
                <a:ext uri="{FF2B5EF4-FFF2-40B4-BE49-F238E27FC236}">
                  <a16:creationId xmlns:a16="http://schemas.microsoft.com/office/drawing/2014/main" id="{95D65A3C-BC46-F407-EDC7-D7C9F0E81AE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44391" y="6157452"/>
              <a:ext cx="246604" cy="246834"/>
            </a:xfrm>
            <a:prstGeom prst="rect">
              <a:avLst/>
            </a:prstGeom>
          </p:spPr>
        </p:pic>
        <p:pic>
          <p:nvPicPr>
            <p:cNvPr id="11" name="Picture 10">
              <a:extLst>
                <a:ext uri="{FF2B5EF4-FFF2-40B4-BE49-F238E27FC236}">
                  <a16:creationId xmlns:a16="http://schemas.microsoft.com/office/drawing/2014/main" id="{261B0794-A030-85E4-FB16-9681C39AFF3A}"/>
                </a:ext>
              </a:extLst>
            </p:cNvPr>
            <p:cNvPicPr>
              <a:picLocks noChangeAspect="1"/>
            </p:cNvPicPr>
            <p:nvPr userDrawn="1"/>
          </p:nvPicPr>
          <p:blipFill>
            <a:blip r:embed="rId7" cstate="email">
              <a:alphaModFix amt="27000"/>
              <a:extLst>
                <a:ext uri="{28A0092B-C50C-407E-A947-70E740481C1C}">
                  <a14:useLocalDpi xmlns:a14="http://schemas.microsoft.com/office/drawing/2010/main"/>
                </a:ext>
              </a:extLst>
            </a:blip>
            <a:srcRect/>
            <a:stretch/>
          </p:blipFill>
          <p:spPr>
            <a:xfrm>
              <a:off x="5051927" y="6157452"/>
              <a:ext cx="246604" cy="246832"/>
            </a:xfrm>
            <a:prstGeom prst="rect">
              <a:avLst/>
            </a:prstGeom>
          </p:spPr>
        </p:pic>
      </p:grpSp>
    </p:spTree>
    <p:extLst>
      <p:ext uri="{BB962C8B-B14F-4D97-AF65-F5344CB8AC3E}">
        <p14:creationId xmlns:p14="http://schemas.microsoft.com/office/powerpoint/2010/main" val="151684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ection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513-F0D9-94F3-F7E2-EE2C9708AC93}"/>
              </a:ext>
            </a:extLst>
          </p:cNvPr>
          <p:cNvSpPr>
            <a:spLocks noGrp="1"/>
          </p:cNvSpPr>
          <p:nvPr>
            <p:ph type="ctrTitle"/>
          </p:nvPr>
        </p:nvSpPr>
        <p:spPr>
          <a:xfrm>
            <a:off x="2121496" y="1318205"/>
            <a:ext cx="7372548" cy="3081050"/>
          </a:xfrm>
        </p:spPr>
        <p:txBody>
          <a:bodyPr anchor="b">
            <a:noAutofit/>
          </a:bodyPr>
          <a:lstStyle>
            <a:lvl1pPr algn="l">
              <a:lnSpc>
                <a:spcPct val="80000"/>
              </a:lnSpc>
              <a:defRPr sz="7200">
                <a:solidFill>
                  <a:srgbClr val="2E2E38"/>
                </a:solidFill>
              </a:defRPr>
            </a:lvl1pPr>
          </a:lstStyle>
          <a:p>
            <a:r>
              <a:rPr lang="en-US"/>
              <a:t>Click to edit Master title style</a:t>
            </a:r>
          </a:p>
        </p:txBody>
      </p:sp>
      <p:sp>
        <p:nvSpPr>
          <p:cNvPr id="3" name="Subtitle 2">
            <a:extLst>
              <a:ext uri="{FF2B5EF4-FFF2-40B4-BE49-F238E27FC236}">
                <a16:creationId xmlns:a16="http://schemas.microsoft.com/office/drawing/2014/main" id="{FC17D5D0-ABB9-5667-18A0-B277327F9E93}"/>
              </a:ext>
            </a:extLst>
          </p:cNvPr>
          <p:cNvSpPr>
            <a:spLocks noGrp="1"/>
          </p:cNvSpPr>
          <p:nvPr>
            <p:ph type="subTitle" idx="1" hasCustomPrompt="1"/>
          </p:nvPr>
        </p:nvSpPr>
        <p:spPr>
          <a:xfrm>
            <a:off x="2121495" y="4645118"/>
            <a:ext cx="7372548" cy="506276"/>
          </a:xfrm>
        </p:spPr>
        <p:txBody>
          <a:bodyPr anchor="b">
            <a:normAutofit/>
          </a:bodyPr>
          <a:lstStyle>
            <a:lvl1pPr marL="0" indent="0" algn="l">
              <a:buNone/>
              <a:defRPr sz="2000" spc="100" baseline="0">
                <a:solidFill>
                  <a:srgbClr val="00A4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SUBHEADLINE CLICK TO EDIT</a:t>
            </a:r>
          </a:p>
        </p:txBody>
      </p:sp>
      <p:pic>
        <p:nvPicPr>
          <p:cNvPr id="10" name="Picture 9" descr="A black and grey text&#10;&#10;AI-generated content may be incorrect.">
            <a:extLst>
              <a:ext uri="{FF2B5EF4-FFF2-40B4-BE49-F238E27FC236}">
                <a16:creationId xmlns:a16="http://schemas.microsoft.com/office/drawing/2014/main" id="{E5348862-258F-22E1-F343-0394E9014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850" y="378471"/>
            <a:ext cx="1292119" cy="353051"/>
          </a:xfrm>
          <a:prstGeom prst="rect">
            <a:avLst/>
          </a:prstGeom>
        </p:spPr>
      </p:pic>
      <p:grpSp>
        <p:nvGrpSpPr>
          <p:cNvPr id="4" name="Group 3">
            <a:extLst>
              <a:ext uri="{FF2B5EF4-FFF2-40B4-BE49-F238E27FC236}">
                <a16:creationId xmlns:a16="http://schemas.microsoft.com/office/drawing/2014/main" id="{25BE0D0E-1022-E2A2-C189-46627394600D}"/>
              </a:ext>
            </a:extLst>
          </p:cNvPr>
          <p:cNvGrpSpPr/>
          <p:nvPr userDrawn="1"/>
        </p:nvGrpSpPr>
        <p:grpSpPr>
          <a:xfrm>
            <a:off x="8903461" y="393762"/>
            <a:ext cx="1049251" cy="313951"/>
            <a:chOff x="8319261" y="408050"/>
            <a:chExt cx="1049251" cy="313951"/>
          </a:xfrm>
        </p:grpSpPr>
        <p:sp>
          <p:nvSpPr>
            <p:cNvPr id="7" name="Date Placeholder 3">
              <a:extLst>
                <a:ext uri="{FF2B5EF4-FFF2-40B4-BE49-F238E27FC236}">
                  <a16:creationId xmlns:a16="http://schemas.microsoft.com/office/drawing/2014/main" id="{78412FB1-C45A-4728-0133-201E26396A26}"/>
                </a:ext>
              </a:extLst>
            </p:cNvPr>
            <p:cNvSpPr txBox="1">
              <a:spLocks/>
            </p:cNvSpPr>
            <p:nvPr userDrawn="1"/>
          </p:nvSpPr>
          <p:spPr>
            <a:xfrm>
              <a:off x="8407672" y="408050"/>
              <a:ext cx="960840"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A4C157-794A-674F-9247-FAE48055BDF2}" type="datetime4">
                <a:rPr lang="en-US" sz="700" spc="20" baseline="0" smtClean="0"/>
                <a:pPr/>
                <a:t>February 26, 2026</a:t>
              </a:fld>
              <a:endParaRPr lang="en-US" sz="700" spc="20" baseline="0"/>
            </a:p>
            <a:p>
              <a:r>
                <a:rPr lang="en-US" sz="700" b="1" spc="20" baseline="0"/>
                <a:t>GOCIVIX.COM</a:t>
              </a:r>
            </a:p>
          </p:txBody>
        </p:sp>
        <p:cxnSp>
          <p:nvCxnSpPr>
            <p:cNvPr id="11" name="Straight Connector 10">
              <a:extLst>
                <a:ext uri="{FF2B5EF4-FFF2-40B4-BE49-F238E27FC236}">
                  <a16:creationId xmlns:a16="http://schemas.microsoft.com/office/drawing/2014/main" id="{84EBCF34-F0C7-E464-D96B-2174C5DE35FC}"/>
                </a:ext>
              </a:extLst>
            </p:cNvPr>
            <p:cNvCxnSpPr>
              <a:cxnSpLocks/>
            </p:cNvCxnSpPr>
            <p:nvPr userDrawn="1"/>
          </p:nvCxnSpPr>
          <p:spPr>
            <a:xfrm>
              <a:off x="8319261"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AF5F89E8-529F-BFF8-3E02-0D88A20485F3}"/>
              </a:ext>
            </a:extLst>
          </p:cNvPr>
          <p:cNvGrpSpPr/>
          <p:nvPr userDrawn="1"/>
        </p:nvGrpSpPr>
        <p:grpSpPr>
          <a:xfrm>
            <a:off x="7393918" y="393762"/>
            <a:ext cx="1196685" cy="313951"/>
            <a:chOff x="6079637" y="408050"/>
            <a:chExt cx="1196685" cy="313951"/>
          </a:xfrm>
        </p:grpSpPr>
        <p:sp>
          <p:nvSpPr>
            <p:cNvPr id="8" name="Footer Placeholder 4">
              <a:extLst>
                <a:ext uri="{FF2B5EF4-FFF2-40B4-BE49-F238E27FC236}">
                  <a16:creationId xmlns:a16="http://schemas.microsoft.com/office/drawing/2014/main" id="{05D6C6DD-A9BD-51B5-E634-F01A895D63D8}"/>
                </a:ext>
              </a:extLst>
            </p:cNvPr>
            <p:cNvSpPr txBox="1">
              <a:spLocks/>
            </p:cNvSpPr>
            <p:nvPr userDrawn="1"/>
          </p:nvSpPr>
          <p:spPr>
            <a:xfrm>
              <a:off x="6170033" y="408050"/>
              <a:ext cx="1106289" cy="313951"/>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rgbClr val="2E2E3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spc="20" baseline="0"/>
                <a:t>PROPRIETARY</a:t>
              </a:r>
              <a:br>
                <a:rPr lang="en-US" sz="700" spc="20" baseline="0"/>
              </a:br>
              <a:r>
                <a:rPr lang="en-US" sz="700" spc="20" baseline="0"/>
                <a:t>&amp; CONFIDENTIAL</a:t>
              </a:r>
            </a:p>
          </p:txBody>
        </p:sp>
        <p:cxnSp>
          <p:nvCxnSpPr>
            <p:cNvPr id="14" name="Straight Connector 13">
              <a:extLst>
                <a:ext uri="{FF2B5EF4-FFF2-40B4-BE49-F238E27FC236}">
                  <a16:creationId xmlns:a16="http://schemas.microsoft.com/office/drawing/2014/main" id="{8AADBE05-638A-E092-FCCA-793E55502B12}"/>
                </a:ext>
              </a:extLst>
            </p:cNvPr>
            <p:cNvCxnSpPr>
              <a:cxnSpLocks/>
            </p:cNvCxnSpPr>
            <p:nvPr userDrawn="1"/>
          </p:nvCxnSpPr>
          <p:spPr>
            <a:xfrm>
              <a:off x="6079637" y="456740"/>
              <a:ext cx="0" cy="205869"/>
            </a:xfrm>
            <a:prstGeom prst="line">
              <a:avLst/>
            </a:prstGeom>
            <a:ln w="12700">
              <a:solidFill>
                <a:srgbClr val="2E2E38"/>
              </a:solidFill>
            </a:ln>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D9AF4032-F9D9-0CD5-9C22-E0F68B6AC246}"/>
              </a:ext>
            </a:extLst>
          </p:cNvPr>
          <p:cNvCxnSpPr>
            <a:cxnSpLocks/>
          </p:cNvCxnSpPr>
          <p:nvPr userDrawn="1"/>
        </p:nvCxnSpPr>
        <p:spPr>
          <a:xfrm>
            <a:off x="2231976" y="4536605"/>
            <a:ext cx="255788" cy="0"/>
          </a:xfrm>
          <a:prstGeom prst="line">
            <a:avLst/>
          </a:prstGeom>
          <a:ln w="22225">
            <a:solidFill>
              <a:srgbClr val="D0D1D3"/>
            </a:solidFill>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67BF8C76-A4D3-EE9E-F961-49A05242E48A}"/>
              </a:ext>
            </a:extLst>
          </p:cNvPr>
          <p:cNvGrpSpPr/>
          <p:nvPr userDrawn="1"/>
        </p:nvGrpSpPr>
        <p:grpSpPr>
          <a:xfrm>
            <a:off x="2200080" y="5386882"/>
            <a:ext cx="1441402" cy="246834"/>
            <a:chOff x="4654598" y="6157452"/>
            <a:chExt cx="1441402" cy="246834"/>
          </a:xfrm>
          <a:effectLst>
            <a:outerShdw blurRad="63500" dist="25400" dir="2700000" algn="ctr" rotWithShape="0">
              <a:srgbClr val="2E2E38">
                <a:alpha val="20000"/>
              </a:srgbClr>
            </a:outerShdw>
          </a:effectLst>
        </p:grpSpPr>
        <p:pic>
          <p:nvPicPr>
            <p:cNvPr id="27" name="Picture 26">
              <a:extLst>
                <a:ext uri="{FF2B5EF4-FFF2-40B4-BE49-F238E27FC236}">
                  <a16:creationId xmlns:a16="http://schemas.microsoft.com/office/drawing/2014/main" id="{B670DC33-B182-C54F-9E61-25DA0E48C2C1}"/>
                </a:ext>
              </a:extLst>
            </p:cNvPr>
            <p:cNvPicPr>
              <a:picLocks noChangeAspect="1"/>
            </p:cNvPicPr>
            <p:nvPr userDrawn="1"/>
          </p:nvPicPr>
          <p:blipFill>
            <a:blip r:embed="rId4" cstate="email">
              <a:alphaModFix amt="27000"/>
              <a:extLst>
                <a:ext uri="{28A0092B-C50C-407E-A947-70E740481C1C}">
                  <a14:useLocalDpi xmlns:a14="http://schemas.microsoft.com/office/drawing/2010/main"/>
                </a:ext>
              </a:extLst>
            </a:blip>
            <a:srcRect/>
            <a:stretch/>
          </p:blipFill>
          <p:spPr>
            <a:xfrm>
              <a:off x="5849396" y="6157452"/>
              <a:ext cx="246604" cy="246832"/>
            </a:xfrm>
            <a:prstGeom prst="rect">
              <a:avLst/>
            </a:prstGeom>
          </p:spPr>
        </p:pic>
        <p:pic>
          <p:nvPicPr>
            <p:cNvPr id="28" name="Picture 27">
              <a:extLst>
                <a:ext uri="{FF2B5EF4-FFF2-40B4-BE49-F238E27FC236}">
                  <a16:creationId xmlns:a16="http://schemas.microsoft.com/office/drawing/2014/main" id="{51E9E1AF-1641-A229-8355-F3BE6BC0FBB6}"/>
                </a:ext>
              </a:extLst>
            </p:cNvPr>
            <p:cNvPicPr>
              <a:picLocks noChangeAspect="1"/>
            </p:cNvPicPr>
            <p:nvPr userDrawn="1"/>
          </p:nvPicPr>
          <p:blipFill>
            <a:blip r:embed="rId5" cstate="email">
              <a:alphaModFix amt="27000"/>
              <a:extLst>
                <a:ext uri="{28A0092B-C50C-407E-A947-70E740481C1C}">
                  <a14:useLocalDpi xmlns:a14="http://schemas.microsoft.com/office/drawing/2010/main"/>
                </a:ext>
              </a:extLst>
            </a:blip>
            <a:srcRect/>
            <a:stretch/>
          </p:blipFill>
          <p:spPr>
            <a:xfrm>
              <a:off x="4654598" y="6157452"/>
              <a:ext cx="246604" cy="246832"/>
            </a:xfrm>
            <a:prstGeom prst="rect">
              <a:avLst/>
            </a:prstGeom>
          </p:spPr>
        </p:pic>
        <p:pic>
          <p:nvPicPr>
            <p:cNvPr id="29" name="Picture 28" descr="A green and white dollar sign&#10;&#10;AI-generated content may be incorrect.">
              <a:extLst>
                <a:ext uri="{FF2B5EF4-FFF2-40B4-BE49-F238E27FC236}">
                  <a16:creationId xmlns:a16="http://schemas.microsoft.com/office/drawing/2014/main" id="{D30996B0-46C5-C394-5B1A-D8EC459CE5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444391" y="6157452"/>
              <a:ext cx="246604" cy="246834"/>
            </a:xfrm>
            <a:prstGeom prst="rect">
              <a:avLst/>
            </a:prstGeom>
          </p:spPr>
        </p:pic>
        <p:pic>
          <p:nvPicPr>
            <p:cNvPr id="30" name="Picture 29">
              <a:extLst>
                <a:ext uri="{FF2B5EF4-FFF2-40B4-BE49-F238E27FC236}">
                  <a16:creationId xmlns:a16="http://schemas.microsoft.com/office/drawing/2014/main" id="{3CD7CAED-FA37-CE82-3D43-CAB9EC60D521}"/>
                </a:ext>
              </a:extLst>
            </p:cNvPr>
            <p:cNvPicPr>
              <a:picLocks noChangeAspect="1"/>
            </p:cNvPicPr>
            <p:nvPr userDrawn="1"/>
          </p:nvPicPr>
          <p:blipFill>
            <a:blip r:embed="rId7" cstate="email">
              <a:alphaModFix amt="27000"/>
              <a:extLst>
                <a:ext uri="{28A0092B-C50C-407E-A947-70E740481C1C}">
                  <a14:useLocalDpi xmlns:a14="http://schemas.microsoft.com/office/drawing/2010/main"/>
                </a:ext>
              </a:extLst>
            </a:blip>
            <a:srcRect/>
            <a:stretch/>
          </p:blipFill>
          <p:spPr>
            <a:xfrm>
              <a:off x="5051927" y="6157452"/>
              <a:ext cx="246604" cy="246832"/>
            </a:xfrm>
            <a:prstGeom prst="rect">
              <a:avLst/>
            </a:prstGeom>
          </p:spPr>
        </p:pic>
      </p:grpSp>
    </p:spTree>
    <p:extLst>
      <p:ext uri="{BB962C8B-B14F-4D97-AF65-F5344CB8AC3E}">
        <p14:creationId xmlns:p14="http://schemas.microsoft.com/office/powerpoint/2010/main" val="182661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40.png"/><Relationship Id="rId3" Type="http://schemas.openxmlformats.org/officeDocument/2006/relationships/slideLayout" Target="../slideLayouts/slideLayout19.xml"/><Relationship Id="rId21" Type="http://schemas.openxmlformats.org/officeDocument/2006/relationships/image" Target="../media/image36.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39.pn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2.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38.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3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39.png"/><Relationship Id="rId3" Type="http://schemas.openxmlformats.org/officeDocument/2006/relationships/slideLayout" Target="../slideLayouts/slideLayout38.xml"/><Relationship Id="rId21" Type="http://schemas.openxmlformats.org/officeDocument/2006/relationships/theme" Target="../theme/theme3.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12.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38.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50.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36.png"/><Relationship Id="rId27" Type="http://schemas.openxmlformats.org/officeDocument/2006/relationships/image" Target="../media/image4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030C0-64CE-2C10-2240-32316E4B0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AFAB77-F93B-E27A-DFBB-52736A77E8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9AED17D-D3C1-A36D-55D5-78450AFDCE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Tree>
    <p:extLst>
      <p:ext uri="{BB962C8B-B14F-4D97-AF65-F5344CB8AC3E}">
        <p14:creationId xmlns:p14="http://schemas.microsoft.com/office/powerpoint/2010/main" val="811974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914400" rtl="0" eaLnBrk="1" latinLnBrk="0" hangingPunct="1">
        <a:lnSpc>
          <a:spcPct val="90000"/>
        </a:lnSpc>
        <a:spcBef>
          <a:spcPct val="0"/>
        </a:spcBef>
        <a:buNone/>
        <a:defRPr sz="6000" b="0" i="0" kern="1200">
          <a:solidFill>
            <a:srgbClr val="2E2E38"/>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2E3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2E3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2E3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2E3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2E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8839F-1BB0-1324-FE54-41013B09FB32}"/>
              </a:ext>
            </a:extLst>
          </p:cNvPr>
          <p:cNvSpPr>
            <a:spLocks noGrp="1"/>
          </p:cNvSpPr>
          <p:nvPr>
            <p:ph type="title"/>
          </p:nvPr>
        </p:nvSpPr>
        <p:spPr>
          <a:xfrm>
            <a:off x="692459" y="764225"/>
            <a:ext cx="10881041" cy="1141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9FDAF9-B4E4-3C22-FDED-CF616C4DF360}"/>
              </a:ext>
            </a:extLst>
          </p:cNvPr>
          <p:cNvSpPr>
            <a:spLocks noGrp="1"/>
          </p:cNvSpPr>
          <p:nvPr>
            <p:ph type="body" idx="1"/>
          </p:nvPr>
        </p:nvSpPr>
        <p:spPr>
          <a:xfrm>
            <a:off x="692459" y="2073509"/>
            <a:ext cx="10881041" cy="38700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levelm</a:t>
            </a:r>
            <a:endParaRPr lang="en-US"/>
          </a:p>
        </p:txBody>
      </p:sp>
      <p:pic>
        <p:nvPicPr>
          <p:cNvPr id="18" name="Picture 17" descr="A black circle with orange square&#10;&#10;AI-generated content may be incorrect.">
            <a:extLst>
              <a:ext uri="{FF2B5EF4-FFF2-40B4-BE49-F238E27FC236}">
                <a16:creationId xmlns:a16="http://schemas.microsoft.com/office/drawing/2014/main" id="{838BE409-CB89-FB49-0113-14D9E1904FA4}"/>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44332" y="6379584"/>
            <a:ext cx="184137" cy="184137"/>
          </a:xfrm>
          <a:prstGeom prst="rect">
            <a:avLst/>
          </a:prstGeom>
        </p:spPr>
      </p:pic>
      <p:sp>
        <p:nvSpPr>
          <p:cNvPr id="5" name="Date Placeholder 3">
            <a:extLst>
              <a:ext uri="{FF2B5EF4-FFF2-40B4-BE49-F238E27FC236}">
                <a16:creationId xmlns:a16="http://schemas.microsoft.com/office/drawing/2014/main" id="{1EF8A11F-A8A9-0283-2D3A-22B154233ABC}"/>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6" name="Footer Placeholder 4">
            <a:extLst>
              <a:ext uri="{FF2B5EF4-FFF2-40B4-BE49-F238E27FC236}">
                <a16:creationId xmlns:a16="http://schemas.microsoft.com/office/drawing/2014/main" id="{9D186D53-0AC9-5EE7-2DA6-EAFA65FDE8D4}"/>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grpSp>
        <p:nvGrpSpPr>
          <p:cNvPr id="4" name="Group 3">
            <a:extLst>
              <a:ext uri="{FF2B5EF4-FFF2-40B4-BE49-F238E27FC236}">
                <a16:creationId xmlns:a16="http://schemas.microsoft.com/office/drawing/2014/main" id="{9CEB95A7-C30C-5928-5A67-CAA5D376DE53}"/>
              </a:ext>
            </a:extLst>
          </p:cNvPr>
          <p:cNvGrpSpPr/>
          <p:nvPr userDrawn="1"/>
        </p:nvGrpSpPr>
        <p:grpSpPr>
          <a:xfrm>
            <a:off x="9841850" y="6380688"/>
            <a:ext cx="1107404" cy="189638"/>
            <a:chOff x="9514668" y="6308223"/>
            <a:chExt cx="1441401" cy="246833"/>
          </a:xfrm>
          <a:effectLst>
            <a:outerShdw blurRad="63500" dist="25400" dir="2700000" algn="ctr" rotWithShape="0">
              <a:srgbClr val="2E2E38">
                <a:alpha val="20000"/>
              </a:srgbClr>
            </a:outerShdw>
          </a:effectLst>
        </p:grpSpPr>
        <p:pic>
          <p:nvPicPr>
            <p:cNvPr id="8" name="Picture 7">
              <a:extLst>
                <a:ext uri="{FF2B5EF4-FFF2-40B4-BE49-F238E27FC236}">
                  <a16:creationId xmlns:a16="http://schemas.microsoft.com/office/drawing/2014/main" id="{346D2D87-BFF1-FED2-912B-D887046BB0F1}"/>
                </a:ext>
              </a:extLst>
            </p:cNvPr>
            <p:cNvPicPr>
              <a:picLocks noChangeAspect="1"/>
            </p:cNvPicPr>
            <p:nvPr userDrawn="1"/>
          </p:nvPicPr>
          <p:blipFill>
            <a:blip r:embed="rId23" cstate="email">
              <a:alphaModFix amt="27000"/>
              <a:extLst>
                <a:ext uri="{28A0092B-C50C-407E-A947-70E740481C1C}">
                  <a14:useLocalDpi xmlns:a14="http://schemas.microsoft.com/office/drawing/2010/main"/>
                </a:ext>
              </a:extLst>
            </a:blip>
            <a:srcRect/>
            <a:stretch/>
          </p:blipFill>
          <p:spPr>
            <a:xfrm>
              <a:off x="9912934" y="6308223"/>
              <a:ext cx="246604" cy="246831"/>
            </a:xfrm>
            <a:prstGeom prst="rect">
              <a:avLst/>
            </a:prstGeom>
          </p:spPr>
        </p:pic>
        <p:pic>
          <p:nvPicPr>
            <p:cNvPr id="9" name="Picture 8">
              <a:extLst>
                <a:ext uri="{FF2B5EF4-FFF2-40B4-BE49-F238E27FC236}">
                  <a16:creationId xmlns:a16="http://schemas.microsoft.com/office/drawing/2014/main" id="{81DF6793-7BD0-FFF5-1AA1-6857C52DAE0E}"/>
                </a:ext>
              </a:extLst>
            </p:cNvPr>
            <p:cNvPicPr>
              <a:picLocks noChangeAspect="1"/>
            </p:cNvPicPr>
            <p:nvPr userDrawn="1"/>
          </p:nvPicPr>
          <p:blipFill>
            <a:blip r:embed="rId24" cstate="email">
              <a:extLst>
                <a:ext uri="{28A0092B-C50C-407E-A947-70E740481C1C}">
                  <a14:useLocalDpi xmlns:a14="http://schemas.microsoft.com/office/drawing/2010/main"/>
                </a:ext>
              </a:extLst>
            </a:blip>
            <a:srcRect/>
            <a:stretch/>
          </p:blipFill>
          <p:spPr>
            <a:xfrm>
              <a:off x="10709466" y="6308224"/>
              <a:ext cx="246603" cy="246832"/>
            </a:xfrm>
            <a:prstGeom prst="rect">
              <a:avLst/>
            </a:prstGeom>
          </p:spPr>
        </p:pic>
        <p:pic>
          <p:nvPicPr>
            <p:cNvPr id="10" name="Picture 9">
              <a:extLst>
                <a:ext uri="{FF2B5EF4-FFF2-40B4-BE49-F238E27FC236}">
                  <a16:creationId xmlns:a16="http://schemas.microsoft.com/office/drawing/2014/main" id="{1D2CF5B3-7170-6F2C-316E-B6595D65CAA8}"/>
                </a:ext>
              </a:extLst>
            </p:cNvPr>
            <p:cNvPicPr>
              <a:picLocks noChangeAspect="1"/>
            </p:cNvPicPr>
            <p:nvPr userDrawn="1"/>
          </p:nvPicPr>
          <p:blipFill>
            <a:blip r:embed="rId25" cstate="email">
              <a:alphaModFix amt="27000"/>
              <a:extLst>
                <a:ext uri="{28A0092B-C50C-407E-A947-70E740481C1C}">
                  <a14:useLocalDpi xmlns:a14="http://schemas.microsoft.com/office/drawing/2010/main"/>
                </a:ext>
              </a:extLst>
            </a:blip>
            <a:srcRect/>
            <a:stretch/>
          </p:blipFill>
          <p:spPr>
            <a:xfrm>
              <a:off x="9514668" y="6308224"/>
              <a:ext cx="246603" cy="246830"/>
            </a:xfrm>
            <a:prstGeom prst="rect">
              <a:avLst/>
            </a:prstGeom>
          </p:spPr>
        </p:pic>
        <p:pic>
          <p:nvPicPr>
            <p:cNvPr id="11" name="Picture 10">
              <a:extLst>
                <a:ext uri="{FF2B5EF4-FFF2-40B4-BE49-F238E27FC236}">
                  <a16:creationId xmlns:a16="http://schemas.microsoft.com/office/drawing/2014/main" id="{BFA88536-B928-C57D-F6BF-FFD3B9DD8D71}"/>
                </a:ext>
              </a:extLst>
            </p:cNvPr>
            <p:cNvPicPr>
              <a:picLocks noChangeAspect="1"/>
            </p:cNvPicPr>
            <p:nvPr userDrawn="1"/>
          </p:nvPicPr>
          <p:blipFill>
            <a:blip r:embed="rId26" cstate="email">
              <a:alphaModFix amt="27000"/>
              <a:extLst>
                <a:ext uri="{28A0092B-C50C-407E-A947-70E740481C1C}">
                  <a14:useLocalDpi xmlns:a14="http://schemas.microsoft.com/office/drawing/2010/main"/>
                </a:ext>
              </a:extLst>
            </a:blip>
            <a:srcRect/>
            <a:stretch/>
          </p:blipFill>
          <p:spPr>
            <a:xfrm>
              <a:off x="10311200" y="6308224"/>
              <a:ext cx="246603" cy="246830"/>
            </a:xfrm>
            <a:prstGeom prst="rect">
              <a:avLst/>
            </a:prstGeom>
          </p:spPr>
        </p:pic>
      </p:grpSp>
    </p:spTree>
    <p:extLst>
      <p:ext uri="{BB962C8B-B14F-4D97-AF65-F5344CB8AC3E}">
        <p14:creationId xmlns:p14="http://schemas.microsoft.com/office/powerpoint/2010/main" val="37370941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hf hdr="0"/>
  <p:txStyles>
    <p:titleStyle>
      <a:lvl1pPr algn="l" defTabSz="914400" rtl="0" eaLnBrk="1" latinLnBrk="0" hangingPunct="1">
        <a:lnSpc>
          <a:spcPct val="80000"/>
        </a:lnSpc>
        <a:spcBef>
          <a:spcPct val="0"/>
        </a:spcBef>
        <a:buNone/>
        <a:defRPr sz="5400" kern="1200">
          <a:solidFill>
            <a:srgbClr val="2E2E38"/>
          </a:solidFill>
          <a:latin typeface="Georgia" panose="02040502050405020303" pitchFamily="18"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spc="50" baseline="0">
          <a:solidFill>
            <a:srgbClr val="464655"/>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50" baseline="0">
          <a:solidFill>
            <a:srgbClr val="464655"/>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50" baseline="0">
          <a:solidFill>
            <a:srgbClr val="464655"/>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50" baseline="0">
          <a:solidFill>
            <a:srgbClr val="464655"/>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50" baseline="0">
          <a:solidFill>
            <a:srgbClr val="4646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8839F-1BB0-1324-FE54-41013B09FB32}"/>
              </a:ext>
            </a:extLst>
          </p:cNvPr>
          <p:cNvSpPr>
            <a:spLocks noGrp="1"/>
          </p:cNvSpPr>
          <p:nvPr>
            <p:ph type="title"/>
          </p:nvPr>
        </p:nvSpPr>
        <p:spPr>
          <a:xfrm>
            <a:off x="692459" y="764225"/>
            <a:ext cx="10881041" cy="1141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9FDAF9-B4E4-3C22-FDED-CF616C4DF360}"/>
              </a:ext>
            </a:extLst>
          </p:cNvPr>
          <p:cNvSpPr>
            <a:spLocks noGrp="1"/>
          </p:cNvSpPr>
          <p:nvPr>
            <p:ph type="body" idx="1"/>
          </p:nvPr>
        </p:nvSpPr>
        <p:spPr>
          <a:xfrm>
            <a:off x="692459" y="2073509"/>
            <a:ext cx="10881041" cy="38700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levelm</a:t>
            </a:r>
            <a:endParaRPr lang="en-US"/>
          </a:p>
        </p:txBody>
      </p:sp>
      <p:pic>
        <p:nvPicPr>
          <p:cNvPr id="18" name="Picture 17" descr="A black circle with orange square&#10;&#10;AI-generated content may be incorrect.">
            <a:extLst>
              <a:ext uri="{FF2B5EF4-FFF2-40B4-BE49-F238E27FC236}">
                <a16:creationId xmlns:a16="http://schemas.microsoft.com/office/drawing/2014/main" id="{838BE409-CB89-FB49-0113-14D9E1904FA4}"/>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44332" y="6379584"/>
            <a:ext cx="184137" cy="184137"/>
          </a:xfrm>
          <a:prstGeom prst="rect">
            <a:avLst/>
          </a:prstGeom>
        </p:spPr>
      </p:pic>
      <p:sp>
        <p:nvSpPr>
          <p:cNvPr id="5" name="Date Placeholder 3">
            <a:extLst>
              <a:ext uri="{FF2B5EF4-FFF2-40B4-BE49-F238E27FC236}">
                <a16:creationId xmlns:a16="http://schemas.microsoft.com/office/drawing/2014/main" id="{1EF8A11F-A8A9-0283-2D3A-22B154233ABC}"/>
              </a:ext>
            </a:extLst>
          </p:cNvPr>
          <p:cNvSpPr>
            <a:spLocks noGrp="1"/>
          </p:cNvSpPr>
          <p:nvPr>
            <p:ph type="dt" sz="half" idx="2"/>
          </p:nvPr>
        </p:nvSpPr>
        <p:spPr>
          <a:xfrm>
            <a:off x="838200" y="6308224"/>
            <a:ext cx="2743200" cy="313951"/>
          </a:xfrm>
          <a:prstGeom prst="rect">
            <a:avLst/>
          </a:prstGeom>
        </p:spPr>
        <p:txBody>
          <a:bodyPr/>
          <a:lstStyle>
            <a:lvl1pPr>
              <a:defRPr sz="800" spc="20" baseline="0">
                <a:solidFill>
                  <a:srgbClr val="2E2E38"/>
                </a:solidFill>
              </a:defRPr>
            </a:lvl1pPr>
          </a:lstStyle>
          <a:p>
            <a:fld id="{A5AF098F-E616-134D-A3BD-510C8146229B}" type="datetime4">
              <a:rPr lang="en-US" smtClean="0"/>
              <a:pPr/>
              <a:t>February 26, 2026</a:t>
            </a:fld>
            <a:endParaRPr lang="en-US"/>
          </a:p>
          <a:p>
            <a:r>
              <a:rPr lang="en-US" b="1"/>
              <a:t>GOCIVIX.COM</a:t>
            </a:r>
          </a:p>
        </p:txBody>
      </p:sp>
      <p:sp>
        <p:nvSpPr>
          <p:cNvPr id="6" name="Footer Placeholder 4">
            <a:extLst>
              <a:ext uri="{FF2B5EF4-FFF2-40B4-BE49-F238E27FC236}">
                <a16:creationId xmlns:a16="http://schemas.microsoft.com/office/drawing/2014/main" id="{9D186D53-0AC9-5EE7-2DA6-EAFA65FDE8D4}"/>
              </a:ext>
            </a:extLst>
          </p:cNvPr>
          <p:cNvSpPr>
            <a:spLocks noGrp="1"/>
          </p:cNvSpPr>
          <p:nvPr>
            <p:ph type="ftr" sz="quarter" idx="3"/>
          </p:nvPr>
        </p:nvSpPr>
        <p:spPr>
          <a:xfrm>
            <a:off x="5601550" y="6308224"/>
            <a:ext cx="2426720" cy="313951"/>
          </a:xfrm>
          <a:prstGeom prst="rect">
            <a:avLst/>
          </a:prstGeom>
        </p:spPr>
        <p:txBody>
          <a:bodyPr/>
          <a:lstStyle>
            <a:lvl1pPr algn="l">
              <a:defRPr sz="800" spc="20" baseline="0">
                <a:solidFill>
                  <a:srgbClr val="2E2E38"/>
                </a:solidFill>
              </a:defRPr>
            </a:lvl1pPr>
          </a:lstStyle>
          <a:p>
            <a:r>
              <a:rPr lang="en-US"/>
              <a:t>PROPRIETARY</a:t>
            </a:r>
            <a:br>
              <a:rPr lang="en-US"/>
            </a:br>
            <a:r>
              <a:rPr lang="en-US"/>
              <a:t>&amp; CONFIDENTIAL</a:t>
            </a:r>
          </a:p>
        </p:txBody>
      </p:sp>
      <p:grpSp>
        <p:nvGrpSpPr>
          <p:cNvPr id="4" name="Group 3">
            <a:extLst>
              <a:ext uri="{FF2B5EF4-FFF2-40B4-BE49-F238E27FC236}">
                <a16:creationId xmlns:a16="http://schemas.microsoft.com/office/drawing/2014/main" id="{9CEB95A7-C30C-5928-5A67-CAA5D376DE53}"/>
              </a:ext>
            </a:extLst>
          </p:cNvPr>
          <p:cNvGrpSpPr/>
          <p:nvPr userDrawn="1"/>
        </p:nvGrpSpPr>
        <p:grpSpPr>
          <a:xfrm>
            <a:off x="9841850" y="6380688"/>
            <a:ext cx="1107404" cy="189638"/>
            <a:chOff x="9514668" y="6308223"/>
            <a:chExt cx="1441401" cy="246833"/>
          </a:xfrm>
          <a:effectLst>
            <a:outerShdw blurRad="63500" dist="25400" dir="2700000" algn="ctr" rotWithShape="0">
              <a:srgbClr val="2E2E38">
                <a:alpha val="20000"/>
              </a:srgbClr>
            </a:outerShdw>
          </a:effectLst>
        </p:grpSpPr>
        <p:pic>
          <p:nvPicPr>
            <p:cNvPr id="8" name="Picture 7">
              <a:extLst>
                <a:ext uri="{FF2B5EF4-FFF2-40B4-BE49-F238E27FC236}">
                  <a16:creationId xmlns:a16="http://schemas.microsoft.com/office/drawing/2014/main" id="{346D2D87-BFF1-FED2-912B-D887046BB0F1}"/>
                </a:ext>
              </a:extLst>
            </p:cNvPr>
            <p:cNvPicPr>
              <a:picLocks noChangeAspect="1"/>
            </p:cNvPicPr>
            <p:nvPr userDrawn="1"/>
          </p:nvPicPr>
          <p:blipFill>
            <a:blip r:embed="rId24" cstate="email">
              <a:alphaModFix amt="27000"/>
              <a:extLst>
                <a:ext uri="{28A0092B-C50C-407E-A947-70E740481C1C}">
                  <a14:useLocalDpi xmlns:a14="http://schemas.microsoft.com/office/drawing/2010/main"/>
                </a:ext>
              </a:extLst>
            </a:blip>
            <a:srcRect/>
            <a:stretch/>
          </p:blipFill>
          <p:spPr>
            <a:xfrm>
              <a:off x="9912934" y="6308223"/>
              <a:ext cx="246604" cy="246831"/>
            </a:xfrm>
            <a:prstGeom prst="rect">
              <a:avLst/>
            </a:prstGeom>
          </p:spPr>
        </p:pic>
        <p:pic>
          <p:nvPicPr>
            <p:cNvPr id="9" name="Picture 8">
              <a:extLst>
                <a:ext uri="{FF2B5EF4-FFF2-40B4-BE49-F238E27FC236}">
                  <a16:creationId xmlns:a16="http://schemas.microsoft.com/office/drawing/2014/main" id="{81DF6793-7BD0-FFF5-1AA1-6857C52DAE0E}"/>
                </a:ext>
              </a:extLst>
            </p:cNvPr>
            <p:cNvPicPr>
              <a:picLocks noChangeAspect="1"/>
            </p:cNvPicPr>
            <p:nvPr userDrawn="1"/>
          </p:nvPicPr>
          <p:blipFill>
            <a:blip r:embed="rId25" cstate="email">
              <a:extLst>
                <a:ext uri="{28A0092B-C50C-407E-A947-70E740481C1C}">
                  <a14:useLocalDpi xmlns:a14="http://schemas.microsoft.com/office/drawing/2010/main"/>
                </a:ext>
              </a:extLst>
            </a:blip>
            <a:srcRect/>
            <a:stretch/>
          </p:blipFill>
          <p:spPr>
            <a:xfrm>
              <a:off x="10709466" y="6308224"/>
              <a:ext cx="246603" cy="246832"/>
            </a:xfrm>
            <a:prstGeom prst="rect">
              <a:avLst/>
            </a:prstGeom>
          </p:spPr>
        </p:pic>
        <p:pic>
          <p:nvPicPr>
            <p:cNvPr id="10" name="Picture 9">
              <a:extLst>
                <a:ext uri="{FF2B5EF4-FFF2-40B4-BE49-F238E27FC236}">
                  <a16:creationId xmlns:a16="http://schemas.microsoft.com/office/drawing/2014/main" id="{1D2CF5B3-7170-6F2C-316E-B6595D65CAA8}"/>
                </a:ext>
              </a:extLst>
            </p:cNvPr>
            <p:cNvPicPr>
              <a:picLocks noChangeAspect="1"/>
            </p:cNvPicPr>
            <p:nvPr userDrawn="1"/>
          </p:nvPicPr>
          <p:blipFill>
            <a:blip r:embed="rId26" cstate="email">
              <a:alphaModFix amt="27000"/>
              <a:extLst>
                <a:ext uri="{28A0092B-C50C-407E-A947-70E740481C1C}">
                  <a14:useLocalDpi xmlns:a14="http://schemas.microsoft.com/office/drawing/2010/main"/>
                </a:ext>
              </a:extLst>
            </a:blip>
            <a:srcRect/>
            <a:stretch/>
          </p:blipFill>
          <p:spPr>
            <a:xfrm>
              <a:off x="9514668" y="6308224"/>
              <a:ext cx="246603" cy="246830"/>
            </a:xfrm>
            <a:prstGeom prst="rect">
              <a:avLst/>
            </a:prstGeom>
          </p:spPr>
        </p:pic>
        <p:pic>
          <p:nvPicPr>
            <p:cNvPr id="11" name="Picture 10">
              <a:extLst>
                <a:ext uri="{FF2B5EF4-FFF2-40B4-BE49-F238E27FC236}">
                  <a16:creationId xmlns:a16="http://schemas.microsoft.com/office/drawing/2014/main" id="{BFA88536-B928-C57D-F6BF-FFD3B9DD8D71}"/>
                </a:ext>
              </a:extLst>
            </p:cNvPr>
            <p:cNvPicPr>
              <a:picLocks noChangeAspect="1"/>
            </p:cNvPicPr>
            <p:nvPr userDrawn="1"/>
          </p:nvPicPr>
          <p:blipFill>
            <a:blip r:embed="rId27" cstate="email">
              <a:alphaModFix amt="27000"/>
              <a:extLst>
                <a:ext uri="{28A0092B-C50C-407E-A947-70E740481C1C}">
                  <a14:useLocalDpi xmlns:a14="http://schemas.microsoft.com/office/drawing/2010/main"/>
                </a:ext>
              </a:extLst>
            </a:blip>
            <a:srcRect/>
            <a:stretch/>
          </p:blipFill>
          <p:spPr>
            <a:xfrm>
              <a:off x="10311200" y="6308224"/>
              <a:ext cx="246603" cy="246830"/>
            </a:xfrm>
            <a:prstGeom prst="rect">
              <a:avLst/>
            </a:prstGeom>
          </p:spPr>
        </p:pic>
      </p:grpSp>
    </p:spTree>
    <p:extLst>
      <p:ext uri="{BB962C8B-B14F-4D97-AF65-F5344CB8AC3E}">
        <p14:creationId xmlns:p14="http://schemas.microsoft.com/office/powerpoint/2010/main" val="19879960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hdr="0"/>
  <p:txStyles>
    <p:titleStyle>
      <a:lvl1pPr algn="l" defTabSz="914400" rtl="0" eaLnBrk="1" latinLnBrk="0" hangingPunct="1">
        <a:lnSpc>
          <a:spcPct val="80000"/>
        </a:lnSpc>
        <a:spcBef>
          <a:spcPct val="0"/>
        </a:spcBef>
        <a:buNone/>
        <a:defRPr sz="5400" kern="1200">
          <a:solidFill>
            <a:srgbClr val="2E2E38"/>
          </a:solidFill>
          <a:latin typeface="Georgia" panose="02040502050405020303" pitchFamily="18"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spc="50" baseline="0">
          <a:solidFill>
            <a:srgbClr val="464655"/>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spc="50" baseline="0">
          <a:solidFill>
            <a:srgbClr val="464655"/>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spc="50" baseline="0">
          <a:solidFill>
            <a:srgbClr val="464655"/>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spc="50" baseline="0">
          <a:solidFill>
            <a:srgbClr val="464655"/>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spc="50" baseline="0">
          <a:solidFill>
            <a:srgbClr val="4646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hyperlink" Target="mailto:INSVRShelpdesk@gocivix.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mailto:INSVRSHelpDesk@gocivix.com" TargetMode="Externa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C79F-5120-C2A5-F050-2400F9FC87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408CDAE-EA07-F73E-A523-F44B6C5035AB}"/>
              </a:ext>
            </a:extLst>
          </p:cNvPr>
          <p:cNvSpPr>
            <a:spLocks noGrp="1"/>
          </p:cNvSpPr>
          <p:nvPr>
            <p:ph type="ctrTitle"/>
          </p:nvPr>
        </p:nvSpPr>
        <p:spPr>
          <a:xfrm>
            <a:off x="4015409" y="806323"/>
            <a:ext cx="7036903" cy="2851277"/>
          </a:xfrm>
        </p:spPr>
        <p:txBody>
          <a:bodyPr/>
          <a:lstStyle/>
          <a:p>
            <a:r>
              <a:rPr lang="en-US" dirty="0"/>
              <a:t>Prepping for the Primary Election</a:t>
            </a:r>
          </a:p>
        </p:txBody>
      </p:sp>
      <p:sp>
        <p:nvSpPr>
          <p:cNvPr id="7" name="Subtitle 6">
            <a:extLst>
              <a:ext uri="{FF2B5EF4-FFF2-40B4-BE49-F238E27FC236}">
                <a16:creationId xmlns:a16="http://schemas.microsoft.com/office/drawing/2014/main" id="{A26CF47D-7638-E06D-B940-EE415D2BEA7D}"/>
              </a:ext>
            </a:extLst>
          </p:cNvPr>
          <p:cNvSpPr>
            <a:spLocks noGrp="1"/>
          </p:cNvSpPr>
          <p:nvPr>
            <p:ph type="subTitle" idx="1"/>
          </p:nvPr>
        </p:nvSpPr>
        <p:spPr>
          <a:xfrm>
            <a:off x="4015409" y="4866198"/>
            <a:ext cx="7328452" cy="893514"/>
          </a:xfrm>
        </p:spPr>
        <p:txBody>
          <a:bodyPr>
            <a:normAutofit fontScale="85000" lnSpcReduction="10000"/>
          </a:bodyPr>
          <a:lstStyle/>
          <a:p>
            <a:r>
              <a:rPr lang="en-US" dirty="0"/>
              <a:t>Clerk’s Association Northern District 2026 Spring Meeting</a:t>
            </a:r>
          </a:p>
          <a:p>
            <a:r>
              <a:rPr lang="en-US" dirty="0"/>
              <a:t>Jason Jacobs and Anola Gallion, Proficiency Management Leads</a:t>
            </a:r>
          </a:p>
        </p:txBody>
      </p:sp>
    </p:spTree>
    <p:extLst>
      <p:ext uri="{BB962C8B-B14F-4D97-AF65-F5344CB8AC3E}">
        <p14:creationId xmlns:p14="http://schemas.microsoft.com/office/powerpoint/2010/main" val="2267802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62707-B4E6-97BD-D754-86F7E088302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5C25C4-DF86-90B5-B695-131809FAEF0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E26ECB09-7D7A-BAC3-41F6-91C04E8CC899}"/>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5340007A-32D0-4E02-1BDB-BC1DF5C8AB7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7352A798-279B-4D43-0E1A-0E6B2E65332A}"/>
              </a:ext>
            </a:extLst>
          </p:cNvPr>
          <p:cNvSpPr txBox="1">
            <a:spLocks/>
          </p:cNvSpPr>
          <p:nvPr/>
        </p:nvSpPr>
        <p:spPr>
          <a:xfrm>
            <a:off x="299209" y="281514"/>
            <a:ext cx="11593582" cy="700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After Hours 2FA Validation</a:t>
            </a:r>
          </a:p>
        </p:txBody>
      </p:sp>
      <p:sp>
        <p:nvSpPr>
          <p:cNvPr id="3" name="Rectangle 2">
            <a:extLst>
              <a:ext uri="{FF2B5EF4-FFF2-40B4-BE49-F238E27FC236}">
                <a16:creationId xmlns:a16="http://schemas.microsoft.com/office/drawing/2014/main" id="{00BDE976-634D-106D-0208-E6AB56079765}"/>
              </a:ext>
            </a:extLst>
          </p:cNvPr>
          <p:cNvSpPr/>
          <p:nvPr/>
        </p:nvSpPr>
        <p:spPr>
          <a:xfrm>
            <a:off x="531174" y="2345330"/>
            <a:ext cx="8225161" cy="3431709"/>
          </a:xfrm>
          <a:prstGeom prst="rect">
            <a:avLst/>
          </a:prstGeom>
        </p:spPr>
        <p:txBody>
          <a:bodyPr wrap="square">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SVRS includes specific times where additional 2FA Validation is required to Log In, including on weekends</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County users may set specific dates and times for this additional 2FA to be in place, specifically during Early Voting.</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Best practices are to set any additional dates and hours for </a:t>
            </a:r>
            <a:r>
              <a:rPr lang="en-US" sz="2400" u="sng" cap="small" spc="25" dirty="0">
                <a:latin typeface="Cambria" panose="02040503050406030204" pitchFamily="18" charset="0"/>
                <a:ea typeface="Cambria" panose="02040503050406030204" pitchFamily="18" charset="0"/>
              </a:rPr>
              <a:t>outside of normal working hours and/or extended Early Voting dates and times.</a:t>
            </a:r>
          </a:p>
        </p:txBody>
      </p:sp>
      <p:pic>
        <p:nvPicPr>
          <p:cNvPr id="8" name="Picture 7">
            <a:extLst>
              <a:ext uri="{FF2B5EF4-FFF2-40B4-BE49-F238E27FC236}">
                <a16:creationId xmlns:a16="http://schemas.microsoft.com/office/drawing/2014/main" id="{10F92634-381B-8E3B-2F93-BA3339B1BF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394" y="981556"/>
            <a:ext cx="8440231" cy="1241211"/>
          </a:xfrm>
          <a:prstGeom prst="rect">
            <a:avLst/>
          </a:prstGeom>
          <a:ln>
            <a:solidFill>
              <a:schemeClr val="tx1"/>
            </a:solidFill>
          </a:ln>
        </p:spPr>
      </p:pic>
      <p:pic>
        <p:nvPicPr>
          <p:cNvPr id="11" name="Picture 10">
            <a:extLst>
              <a:ext uri="{FF2B5EF4-FFF2-40B4-BE49-F238E27FC236}">
                <a16:creationId xmlns:a16="http://schemas.microsoft.com/office/drawing/2014/main" id="{C3FAE102-5621-2964-24BB-0006A873EB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6336" y="2345330"/>
            <a:ext cx="3064786" cy="3726347"/>
          </a:xfrm>
          <a:prstGeom prst="rect">
            <a:avLst/>
          </a:prstGeom>
          <a:ln>
            <a:solidFill>
              <a:schemeClr val="tx1"/>
            </a:solidFill>
          </a:ln>
        </p:spPr>
      </p:pic>
      <p:sp>
        <p:nvSpPr>
          <p:cNvPr id="14" name="TextBox 13">
            <a:extLst>
              <a:ext uri="{FF2B5EF4-FFF2-40B4-BE49-F238E27FC236}">
                <a16:creationId xmlns:a16="http://schemas.microsoft.com/office/drawing/2014/main" id="{75415CFE-95EC-8834-C740-9156CACA707E}"/>
              </a:ext>
            </a:extLst>
          </p:cNvPr>
          <p:cNvSpPr txBox="1"/>
          <p:nvPr/>
        </p:nvSpPr>
        <p:spPr>
          <a:xfrm>
            <a:off x="8988302" y="1001997"/>
            <a:ext cx="2904489" cy="1200329"/>
          </a:xfrm>
          <a:prstGeom prst="rect">
            <a:avLst/>
          </a:prstGeom>
          <a:noFill/>
        </p:spPr>
        <p:txBody>
          <a:bodyPr wrap="square" rtlCol="0">
            <a:spAutoFit/>
          </a:bodyPr>
          <a:lstStyle/>
          <a:p>
            <a:pPr algn="ctr"/>
            <a:r>
              <a:rPr lang="en-US" b="1" dirty="0">
                <a:solidFill>
                  <a:srgbClr val="FF0000"/>
                </a:solidFill>
              </a:rPr>
              <a:t>Access via  Administration &gt; System &gt;   County Preferences &gt; After Hours Validation</a:t>
            </a:r>
          </a:p>
        </p:txBody>
      </p:sp>
    </p:spTree>
    <p:extLst>
      <p:ext uri="{BB962C8B-B14F-4D97-AF65-F5344CB8AC3E}">
        <p14:creationId xmlns:p14="http://schemas.microsoft.com/office/powerpoint/2010/main" val="343568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E8420-12A0-FBC7-D040-21AE7AC875A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1D6869-5EB0-881D-2C75-42452A5EA76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33D59B8E-379F-8EE5-83D8-1C322401188F}"/>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FE05632A-EE22-8F7E-785A-EA071956A69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2B0042D7-3611-C16B-8FD8-A71B89E4F9BA}"/>
              </a:ext>
            </a:extLst>
          </p:cNvPr>
          <p:cNvSpPr txBox="1">
            <a:spLocks/>
          </p:cNvSpPr>
          <p:nvPr/>
        </p:nvSpPr>
        <p:spPr>
          <a:xfrm>
            <a:off x="267419" y="235825"/>
            <a:ext cx="9894498" cy="700042"/>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Post-Election Processing Reminders</a:t>
            </a:r>
          </a:p>
        </p:txBody>
      </p:sp>
      <p:sp>
        <p:nvSpPr>
          <p:cNvPr id="3" name="Rectangle 2">
            <a:extLst>
              <a:ext uri="{FF2B5EF4-FFF2-40B4-BE49-F238E27FC236}">
                <a16:creationId xmlns:a16="http://schemas.microsoft.com/office/drawing/2014/main" id="{2F459AA5-0F46-7B70-C334-FEF1F098CEC9}"/>
              </a:ext>
            </a:extLst>
          </p:cNvPr>
          <p:cNvSpPr/>
          <p:nvPr/>
        </p:nvSpPr>
        <p:spPr>
          <a:xfrm>
            <a:off x="488043" y="1016016"/>
            <a:ext cx="7784690" cy="4924425"/>
          </a:xfrm>
          <a:prstGeom prst="rect">
            <a:avLst/>
          </a:prstGeom>
        </p:spPr>
        <p:txBody>
          <a:bodyPr wrap="square">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Manually enter all Provisional Ballots and remember to update them after the Provisional Hearing(s)</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Update all absentee Ballots properly, run Absentee Ballot Batch and Import Vote History processes to apply Vote History</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Ensure results are updated and marked Final and Complete </a:t>
            </a:r>
            <a:r>
              <a:rPr lang="en-US" sz="2400" b="1" u="sng" cap="small" spc="25" dirty="0">
                <a:latin typeface="Cambria" panose="02040503050406030204" pitchFamily="18" charset="0"/>
                <a:ea typeface="Cambria" panose="02040503050406030204" pitchFamily="18" charset="0"/>
              </a:rPr>
              <a:t>AFTER</a:t>
            </a:r>
            <a:r>
              <a:rPr lang="en-US" sz="2400" cap="small" spc="25" dirty="0">
                <a:latin typeface="Cambria" panose="02040503050406030204" pitchFamily="18" charset="0"/>
                <a:ea typeface="Cambria" panose="02040503050406030204" pitchFamily="18" charset="0"/>
              </a:rPr>
              <a:t> all CEB Hearings have been conducted</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Process and finalize </a:t>
            </a:r>
            <a:r>
              <a:rPr lang="en-US" sz="2400" b="1" u="sng" cap="small" spc="25" dirty="0">
                <a:latin typeface="Cambria" panose="02040503050406030204" pitchFamily="18" charset="0"/>
                <a:ea typeface="Cambria" panose="02040503050406030204" pitchFamily="18" charset="0"/>
              </a:rPr>
              <a:t>ALL</a:t>
            </a:r>
            <a:r>
              <a:rPr lang="en-US" sz="2400" cap="small" spc="25" dirty="0">
                <a:latin typeface="Cambria" panose="02040503050406030204" pitchFamily="18" charset="0"/>
                <a:ea typeface="Cambria" panose="02040503050406030204" pitchFamily="18" charset="0"/>
              </a:rPr>
              <a:t> necessary CEB forms</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Run Get Winners process to attach winners from the Primary to the General Election.</a:t>
            </a:r>
          </a:p>
        </p:txBody>
      </p:sp>
      <p:pic>
        <p:nvPicPr>
          <p:cNvPr id="9" name="Picture 8">
            <a:extLst>
              <a:ext uri="{FF2B5EF4-FFF2-40B4-BE49-F238E27FC236}">
                <a16:creationId xmlns:a16="http://schemas.microsoft.com/office/drawing/2014/main" id="{A4F25227-D4D3-E7C4-28F7-0681AE8037CC}"/>
              </a:ext>
            </a:extLst>
          </p:cNvPr>
          <p:cNvPicPr>
            <a:picLocks noChangeAspect="1"/>
          </p:cNvPicPr>
          <p:nvPr/>
        </p:nvPicPr>
        <p:blipFill>
          <a:blip r:embed="rId3"/>
          <a:stretch>
            <a:fillRect/>
          </a:stretch>
        </p:blipFill>
        <p:spPr>
          <a:xfrm>
            <a:off x="9725675" y="347469"/>
            <a:ext cx="2078700" cy="1671112"/>
          </a:xfrm>
          <a:prstGeom prst="rect">
            <a:avLst/>
          </a:prstGeom>
          <a:ln>
            <a:solidFill>
              <a:schemeClr val="tx1"/>
            </a:solidFill>
          </a:ln>
        </p:spPr>
      </p:pic>
      <p:pic>
        <p:nvPicPr>
          <p:cNvPr id="12" name="Picture 11">
            <a:extLst>
              <a:ext uri="{FF2B5EF4-FFF2-40B4-BE49-F238E27FC236}">
                <a16:creationId xmlns:a16="http://schemas.microsoft.com/office/drawing/2014/main" id="{95F6BF75-FC88-5D0B-DD3A-6C9CF4B24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66635" y="2221063"/>
            <a:ext cx="3537739" cy="3737385"/>
          </a:xfrm>
          <a:prstGeom prst="rect">
            <a:avLst/>
          </a:prstGeom>
          <a:ln>
            <a:solidFill>
              <a:schemeClr val="tx1"/>
            </a:solidFill>
          </a:ln>
        </p:spPr>
      </p:pic>
    </p:spTree>
    <p:extLst>
      <p:ext uri="{BB962C8B-B14F-4D97-AF65-F5344CB8AC3E}">
        <p14:creationId xmlns:p14="http://schemas.microsoft.com/office/powerpoint/2010/main" val="292596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657F1-4810-2A54-8CDC-02707C3C9DE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94509B-0957-944F-3648-A71EE58B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43423B49-4367-4A9A-7CA8-8167FB0CA492}"/>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960412E2-307B-AD5B-539A-B0B0DA197A0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805FFFAA-1FAC-B809-4243-088533BCDD1B}"/>
              </a:ext>
            </a:extLst>
          </p:cNvPr>
          <p:cNvSpPr txBox="1">
            <a:spLocks/>
          </p:cNvSpPr>
          <p:nvPr/>
        </p:nvSpPr>
        <p:spPr>
          <a:xfrm>
            <a:off x="267418" y="235825"/>
            <a:ext cx="11291977" cy="700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Step-by-Step Instructions to Review</a:t>
            </a:r>
          </a:p>
        </p:txBody>
      </p:sp>
      <p:sp>
        <p:nvSpPr>
          <p:cNvPr id="3" name="Rectangle 2">
            <a:extLst>
              <a:ext uri="{FF2B5EF4-FFF2-40B4-BE49-F238E27FC236}">
                <a16:creationId xmlns:a16="http://schemas.microsoft.com/office/drawing/2014/main" id="{C672C46C-3767-6B5A-BA73-E6CAB3B46E6F}"/>
              </a:ext>
            </a:extLst>
          </p:cNvPr>
          <p:cNvSpPr/>
          <p:nvPr/>
        </p:nvSpPr>
        <p:spPr>
          <a:xfrm>
            <a:off x="488043" y="1016016"/>
            <a:ext cx="7784690" cy="4939814"/>
          </a:xfrm>
          <a:prstGeom prst="rect">
            <a:avLst/>
          </a:prstGeom>
        </p:spPr>
        <p:txBody>
          <a:bodyPr wrap="square">
            <a:spAutoFit/>
          </a:bodyPr>
          <a:lstStyle/>
          <a:p>
            <a:pPr marL="342900" marR="0" lvl="0" indent="-342900">
              <a:spcBef>
                <a:spcPts val="500"/>
              </a:spcBef>
              <a:spcAft>
                <a:spcPts val="500"/>
              </a:spcAft>
              <a:buFont typeface="Arial" panose="020B0604020202020204" pitchFamily="34" charset="0"/>
              <a:buChar char="•"/>
            </a:pPr>
            <a:r>
              <a:rPr lang="en-US" sz="2400" b="1" u="sng" cap="small" spc="25" dirty="0">
                <a:latin typeface="Cambria" panose="02040503050406030204" pitchFamily="18" charset="0"/>
                <a:ea typeface="Cambria" panose="02040503050406030204" pitchFamily="18" charset="0"/>
              </a:rPr>
              <a:t>ALL</a:t>
            </a:r>
            <a:r>
              <a:rPr lang="en-US" sz="2400" cap="small" spc="25" dirty="0">
                <a:latin typeface="Cambria" panose="02040503050406030204" pitchFamily="18" charset="0"/>
                <a:ea typeface="Cambria" panose="02040503050406030204" pitchFamily="18" charset="0"/>
              </a:rPr>
              <a:t> Absentee Step-by-Steps</a:t>
            </a:r>
          </a:p>
          <a:p>
            <a:pPr marL="342900" marR="0" lvl="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Election Prep Check List</a:t>
            </a:r>
          </a:p>
          <a:p>
            <a:pPr marL="342900" marR="0" lvl="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County Election Result Entry</a:t>
            </a:r>
          </a:p>
          <a:p>
            <a:pPr marL="34290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Poll Overview/Vote Center Satellite Location Setup</a:t>
            </a:r>
          </a:p>
          <a:p>
            <a:pPr marL="342900" marR="0" lvl="0" indent="-342900">
              <a:spcBef>
                <a:spcPts val="500"/>
              </a:spcBef>
              <a:spcAft>
                <a:spcPts val="500"/>
              </a:spcAft>
              <a:buFont typeface="Arial" panose="020B0604020202020204" pitchFamily="34" charset="0"/>
              <a:buChar char="•"/>
            </a:pPr>
            <a:r>
              <a:rPr lang="en-US" sz="2400" cap="small" spc="25" dirty="0" err="1">
                <a:latin typeface="Cambria" panose="02040503050406030204" pitchFamily="18" charset="0"/>
                <a:ea typeface="Cambria" panose="02040503050406030204" pitchFamily="18" charset="0"/>
              </a:rPr>
              <a:t>Epollbook</a:t>
            </a:r>
            <a:r>
              <a:rPr lang="en-US" sz="2400" cap="small" spc="25" dirty="0">
                <a:latin typeface="Cambria" panose="02040503050406030204" pitchFamily="18" charset="0"/>
                <a:ea typeface="Cambria" panose="02040503050406030204" pitchFamily="18" charset="0"/>
              </a:rPr>
              <a:t> Overview</a:t>
            </a:r>
          </a:p>
          <a:p>
            <a:pPr marL="342900" marR="0" lvl="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Precinct Level Mapping and Results Upload</a:t>
            </a:r>
          </a:p>
          <a:p>
            <a:pPr marL="342900" marR="0" lvl="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CEB Form Generation</a:t>
            </a:r>
          </a:p>
          <a:p>
            <a:pPr marL="342900" marR="0" lvl="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Post Election Processing</a:t>
            </a:r>
          </a:p>
          <a:p>
            <a:pPr marL="342900" marR="0" lvl="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2FA After Hours Validation</a:t>
            </a:r>
          </a:p>
          <a:p>
            <a:pPr marL="342900" marR="0" lvl="0" indent="-342900">
              <a:spcBef>
                <a:spcPts val="500"/>
              </a:spcBef>
              <a:spcAft>
                <a:spcPts val="5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County Directory Use and Maintenance</a:t>
            </a:r>
          </a:p>
        </p:txBody>
      </p:sp>
      <p:pic>
        <p:nvPicPr>
          <p:cNvPr id="1026" name="Picture 2" descr="5 mistakes to avoid while studying an English course in Melbourne -  Academia Blog">
            <a:extLst>
              <a:ext uri="{FF2B5EF4-FFF2-40B4-BE49-F238E27FC236}">
                <a16:creationId xmlns:a16="http://schemas.microsoft.com/office/drawing/2014/main" id="{8C9EAD55-3B78-203B-6B83-EEA3441C98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8817" y="1928545"/>
            <a:ext cx="4622363" cy="35751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FE7424-CADD-07DA-D4EF-06FC42AA3452}"/>
              </a:ext>
            </a:extLst>
          </p:cNvPr>
          <p:cNvSpPr txBox="1"/>
          <p:nvPr/>
        </p:nvSpPr>
        <p:spPr>
          <a:xfrm>
            <a:off x="5601550" y="1086928"/>
            <a:ext cx="6102407" cy="646331"/>
          </a:xfrm>
          <a:prstGeom prst="rect">
            <a:avLst/>
          </a:prstGeom>
          <a:noFill/>
        </p:spPr>
        <p:txBody>
          <a:bodyPr wrap="square" rtlCol="0">
            <a:spAutoFit/>
          </a:bodyPr>
          <a:lstStyle/>
          <a:p>
            <a:pPr algn="r"/>
            <a:r>
              <a:rPr lang="en-US" b="1" dirty="0">
                <a:solidFill>
                  <a:srgbClr val="FF0000"/>
                </a:solidFill>
              </a:rPr>
              <a:t>All documents are on the INSVRS County Portal</a:t>
            </a:r>
          </a:p>
          <a:p>
            <a:pPr algn="r"/>
            <a:r>
              <a:rPr lang="en-US" b="1" dirty="0">
                <a:solidFill>
                  <a:srgbClr val="FF0000"/>
                </a:solidFill>
              </a:rPr>
              <a:t>Email</a:t>
            </a:r>
            <a:r>
              <a:rPr lang="en-US" b="1" dirty="0"/>
              <a:t> </a:t>
            </a:r>
            <a:r>
              <a:rPr lang="en-US" b="1" dirty="0">
                <a:hlinkClick r:id="rId4"/>
              </a:rPr>
              <a:t>INSVRShelpdesk@gocivix.com</a:t>
            </a:r>
            <a:r>
              <a:rPr lang="en-US" b="1" dirty="0"/>
              <a:t> </a:t>
            </a:r>
            <a:r>
              <a:rPr lang="en-US" b="1" dirty="0">
                <a:solidFill>
                  <a:srgbClr val="FF0000"/>
                </a:solidFill>
              </a:rPr>
              <a:t>to request access</a:t>
            </a:r>
          </a:p>
        </p:txBody>
      </p:sp>
    </p:spTree>
    <p:extLst>
      <p:ext uri="{BB962C8B-B14F-4D97-AF65-F5344CB8AC3E}">
        <p14:creationId xmlns:p14="http://schemas.microsoft.com/office/powerpoint/2010/main" val="3557498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0482-AF83-D488-5BA7-2A807F95D6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9118CC-24C9-3EF7-A2F0-2DA53C95FD7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9E28FD1B-7CDB-7FB4-0F82-C30869E1B3D5}"/>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A7EE6A46-4008-1B5A-30D5-8D90C469D93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1228D8C9-ED62-5243-BCE3-240A5F00C1F6}"/>
              </a:ext>
            </a:extLst>
          </p:cNvPr>
          <p:cNvSpPr txBox="1">
            <a:spLocks/>
          </p:cNvSpPr>
          <p:nvPr/>
        </p:nvSpPr>
        <p:spPr>
          <a:xfrm>
            <a:off x="69012" y="235825"/>
            <a:ext cx="11766430" cy="700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Upcoming Web Training Schedule</a:t>
            </a:r>
          </a:p>
        </p:txBody>
      </p:sp>
      <p:sp>
        <p:nvSpPr>
          <p:cNvPr id="3" name="Rectangle 2">
            <a:extLst>
              <a:ext uri="{FF2B5EF4-FFF2-40B4-BE49-F238E27FC236}">
                <a16:creationId xmlns:a16="http://schemas.microsoft.com/office/drawing/2014/main" id="{A9ECBC72-A9F2-662C-8D42-7345A24AD2FA}"/>
              </a:ext>
            </a:extLst>
          </p:cNvPr>
          <p:cNvSpPr/>
          <p:nvPr/>
        </p:nvSpPr>
        <p:spPr>
          <a:xfrm>
            <a:off x="488043" y="1016016"/>
            <a:ext cx="11088606" cy="5016758"/>
          </a:xfrm>
          <a:prstGeom prst="rect">
            <a:avLst/>
          </a:prstGeom>
        </p:spPr>
        <p:txBody>
          <a:bodyPr wrap="square">
            <a:spAutoFit/>
          </a:bodyPr>
          <a:lstStyle/>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ePollbook Overview – 3/5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Preparing for the 2026 Primary </a:t>
            </a:r>
            <a:r>
              <a:rPr lang="en-US" sz="2000" b="1" cap="small" spc="25">
                <a:latin typeface="Cambria" panose="02040503050406030204" pitchFamily="18" charset="0"/>
                <a:ea typeface="Cambria" panose="02040503050406030204" pitchFamily="18" charset="0"/>
              </a:rPr>
              <a:t>– 3/11 </a:t>
            </a:r>
            <a:r>
              <a:rPr lang="en-US" sz="2000" b="1" cap="small" spc="25" dirty="0">
                <a:latin typeface="Cambria" panose="02040503050406030204" pitchFamily="18" charset="0"/>
                <a:ea typeface="Cambria" panose="02040503050406030204" pitchFamily="18" charset="0"/>
              </a:rPr>
              <a:t>at 1 p.m. &amp; 3/12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Absentee &amp; Cure Process Overview – 3/17 at 1 p.m. &amp; 3/19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Election Results Mapping – 3/24 at 1 p.m. &amp; 3/26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March Build Placeholder – 3/31 at 1 p.m. &amp; 4/2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IndianaVoters.com Functionality and County Inputs – 4/6 at 1 p.m. &amp; 4/9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County Election Results Entry – 4/14 at 1 p.m. &amp; 4/16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Certificate of Error Processing – 4/21 at 1 p.m. and 4/23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Post-Election Processing – 4/30 at 11 a.m. &amp; 5/7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CEB Form Generation Overview – 5/12 at 1 p.m. &amp; 5/14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Petitions Overview – 5/19 at 1 p.m. &amp; 5/21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Election, Office, Candidate, and Referendum Setup – 5/26 at 1 p.m. &amp; 5/28 at 11 a.m.</a:t>
            </a:r>
          </a:p>
          <a:p>
            <a:pPr marL="342900" marR="0" lvl="0" indent="-342900">
              <a:spcBef>
                <a:spcPts val="300"/>
              </a:spcBef>
              <a:spcAft>
                <a:spcPts val="300"/>
              </a:spcAft>
              <a:buFont typeface="Arial" panose="020B0604020202020204" pitchFamily="34" charset="0"/>
              <a:buChar char="•"/>
            </a:pPr>
            <a:r>
              <a:rPr lang="en-US" sz="2000" b="1" cap="small" spc="25" dirty="0">
                <a:latin typeface="Cambria" panose="02040503050406030204" pitchFamily="18" charset="0"/>
                <a:ea typeface="Cambria" panose="02040503050406030204" pitchFamily="18" charset="0"/>
              </a:rPr>
              <a:t>U.S. District Court Data Processing – 6/2 at 1 p.m. &amp; 6/4 at 11 a.m.</a:t>
            </a:r>
          </a:p>
        </p:txBody>
      </p:sp>
      <p:sp>
        <p:nvSpPr>
          <p:cNvPr id="7" name="TextBox 6">
            <a:extLst>
              <a:ext uri="{FF2B5EF4-FFF2-40B4-BE49-F238E27FC236}">
                <a16:creationId xmlns:a16="http://schemas.microsoft.com/office/drawing/2014/main" id="{350A341C-CBD3-0C6C-0895-8F68EC07D49A}"/>
              </a:ext>
            </a:extLst>
          </p:cNvPr>
          <p:cNvSpPr txBox="1"/>
          <p:nvPr/>
        </p:nvSpPr>
        <p:spPr>
          <a:xfrm>
            <a:off x="9092242" y="3429000"/>
            <a:ext cx="2743200" cy="1754326"/>
          </a:xfrm>
          <a:prstGeom prst="rect">
            <a:avLst/>
          </a:prstGeom>
          <a:noFill/>
        </p:spPr>
        <p:txBody>
          <a:bodyPr wrap="square" rtlCol="0">
            <a:spAutoFit/>
          </a:bodyPr>
          <a:lstStyle/>
          <a:p>
            <a:pPr algn="r"/>
            <a:r>
              <a:rPr lang="en-US" b="1" u="sng" dirty="0">
                <a:solidFill>
                  <a:srgbClr val="FF0000"/>
                </a:solidFill>
              </a:rPr>
              <a:t>All trainings are conducted through Microsoft Teams.</a:t>
            </a:r>
          </a:p>
          <a:p>
            <a:pPr algn="r"/>
            <a:r>
              <a:rPr lang="en-US" b="1" u="sng" dirty="0">
                <a:solidFill>
                  <a:srgbClr val="FF0000"/>
                </a:solidFill>
              </a:rPr>
              <a:t>Dates and times are Eastern Time and subject to change.</a:t>
            </a:r>
          </a:p>
        </p:txBody>
      </p:sp>
    </p:spTree>
    <p:extLst>
      <p:ext uri="{BB962C8B-B14F-4D97-AF65-F5344CB8AC3E}">
        <p14:creationId xmlns:p14="http://schemas.microsoft.com/office/powerpoint/2010/main" val="2238221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C77B1-0A62-42E1-5E8D-1107FFC316D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59DA7D-9519-BF91-43EF-42AB39FF693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3" name="Date Placeholder 2">
            <a:extLst>
              <a:ext uri="{FF2B5EF4-FFF2-40B4-BE49-F238E27FC236}">
                <a16:creationId xmlns:a16="http://schemas.microsoft.com/office/drawing/2014/main" id="{EEDE5227-6EF0-4474-9A22-74DB3FA5F470}"/>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prstClr val="white"/>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prstClr val="white"/>
                </a:solidFill>
                <a:effectLst/>
                <a:uLnTx/>
                <a:uFillTx/>
                <a:latin typeface="Aptos" panose="02110004020202020204"/>
                <a:ea typeface="+mn-ea"/>
                <a:cs typeface="+mn-cs"/>
              </a:rPr>
              <a:t>GOCIVIX.COM</a:t>
            </a:r>
          </a:p>
        </p:txBody>
      </p:sp>
      <p:sp>
        <p:nvSpPr>
          <p:cNvPr id="4" name="Footer Placeholder 3">
            <a:extLst>
              <a:ext uri="{FF2B5EF4-FFF2-40B4-BE49-F238E27FC236}">
                <a16:creationId xmlns:a16="http://schemas.microsoft.com/office/drawing/2014/main" id="{4216FE5D-BA2B-0663-C22B-F7E5E3FC71A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8" name="Title 7">
            <a:extLst>
              <a:ext uri="{FF2B5EF4-FFF2-40B4-BE49-F238E27FC236}">
                <a16:creationId xmlns:a16="http://schemas.microsoft.com/office/drawing/2014/main" id="{C5ABA31A-C0AC-3BCB-9DEB-8796CCEB0EE9}"/>
              </a:ext>
            </a:extLst>
          </p:cNvPr>
          <p:cNvSpPr>
            <a:spLocks noGrp="1"/>
          </p:cNvSpPr>
          <p:nvPr>
            <p:ph type="title"/>
          </p:nvPr>
        </p:nvSpPr>
        <p:spPr>
          <a:xfrm>
            <a:off x="379632" y="531224"/>
            <a:ext cx="2947042" cy="2386148"/>
          </a:xfrm>
        </p:spPr>
        <p:txBody>
          <a:bodyPr>
            <a:normAutofit/>
          </a:bodyPr>
          <a:lstStyle/>
          <a:p>
            <a:pPr>
              <a:spcBef>
                <a:spcPts val="1200"/>
              </a:spcBef>
              <a:spcAft>
                <a:spcPts val="600"/>
              </a:spcAft>
            </a:pPr>
            <a:r>
              <a:rPr lang="en-US" b="1"/>
              <a:t>How to</a:t>
            </a:r>
            <a:br>
              <a:rPr lang="en-US" b="1"/>
            </a:br>
            <a:r>
              <a:rPr lang="en-US" b="1"/>
              <a:t>Contact</a:t>
            </a:r>
            <a:br>
              <a:rPr lang="en-US" b="1"/>
            </a:br>
            <a:r>
              <a:rPr lang="en-US" b="1"/>
              <a:t>CIVIX</a:t>
            </a:r>
          </a:p>
        </p:txBody>
      </p:sp>
      <p:sp>
        <p:nvSpPr>
          <p:cNvPr id="9" name="Content Placeholder 8">
            <a:extLst>
              <a:ext uri="{FF2B5EF4-FFF2-40B4-BE49-F238E27FC236}">
                <a16:creationId xmlns:a16="http://schemas.microsoft.com/office/drawing/2014/main" id="{5A4D9144-C28A-E6BB-6FE6-8BCB3C85A824}"/>
              </a:ext>
            </a:extLst>
          </p:cNvPr>
          <p:cNvSpPr>
            <a:spLocks noGrp="1"/>
          </p:cNvSpPr>
          <p:nvPr>
            <p:ph idx="1"/>
          </p:nvPr>
        </p:nvSpPr>
        <p:spPr>
          <a:xfrm>
            <a:off x="492843" y="2917372"/>
            <a:ext cx="3904986" cy="2591657"/>
          </a:xfrm>
        </p:spPr>
        <p:txBody>
          <a:bodyPr/>
          <a:lstStyle/>
          <a:p>
            <a:pPr marL="342900" marR="0" lvl="0" indent="-342900">
              <a:spcBef>
                <a:spcPts val="1200"/>
              </a:spcBef>
              <a:spcAft>
                <a:spcPts val="300"/>
              </a:spcAft>
              <a:buFont typeface="+mj-lt"/>
              <a:buAutoNum type="arabicPeriod"/>
            </a:pPr>
            <a:r>
              <a:rPr lang="en-US" cap="small" spc="25">
                <a:ea typeface="Times New Roman" panose="02020603050405020304" pitchFamily="18" charset="0"/>
              </a:rPr>
              <a:t>Helpdesk</a:t>
            </a:r>
          </a:p>
          <a:p>
            <a:pPr marL="342900" marR="0" lvl="0" indent="-342900">
              <a:spcBef>
                <a:spcPts val="1200"/>
              </a:spcBef>
              <a:spcAft>
                <a:spcPts val="300"/>
              </a:spcAft>
              <a:buFont typeface="+mj-lt"/>
              <a:buAutoNum type="arabicPeriod"/>
            </a:pPr>
            <a:r>
              <a:rPr lang="en-US" cap="small" spc="25">
                <a:ea typeface="Times New Roman" panose="02020603050405020304" pitchFamily="18" charset="0"/>
              </a:rPr>
              <a:t>Microsoft Teams</a:t>
            </a:r>
          </a:p>
          <a:p>
            <a:pPr marL="0" marR="0" lvl="0" indent="0">
              <a:spcBef>
                <a:spcPts val="1200"/>
              </a:spcBef>
              <a:spcAft>
                <a:spcPts val="300"/>
              </a:spcAft>
              <a:buNone/>
            </a:pPr>
            <a:r>
              <a:rPr lang="en-US" cap="small" spc="25">
                <a:ea typeface="Times New Roman" panose="02020603050405020304" pitchFamily="18" charset="0"/>
              </a:rPr>
              <a:t>3. HelpDesk Contact: </a:t>
            </a:r>
          </a:p>
          <a:p>
            <a:pPr marL="0" marR="0" lvl="0" indent="0">
              <a:spcBef>
                <a:spcPts val="1200"/>
              </a:spcBef>
              <a:spcAft>
                <a:spcPts val="300"/>
              </a:spcAft>
              <a:buNone/>
            </a:pPr>
            <a:r>
              <a:rPr lang="en-US"/>
              <a:t>	1-888-467-8771</a:t>
            </a:r>
          </a:p>
          <a:p>
            <a:pPr marL="0" marR="0" lvl="0" indent="0">
              <a:spcBef>
                <a:spcPts val="1200"/>
              </a:spcBef>
              <a:spcAft>
                <a:spcPts val="300"/>
              </a:spcAft>
              <a:buNone/>
            </a:pPr>
            <a:r>
              <a:rPr lang="en-US">
                <a:hlinkClick r:id="rId2">
                  <a:extLst>
                    <a:ext uri="{A12FA001-AC4F-418D-AE19-62706E023703}">
                      <ahyp:hlinkClr xmlns:ahyp="http://schemas.microsoft.com/office/drawing/2018/hyperlinkcolor" val="tx"/>
                    </a:ext>
                  </a:extLst>
                </a:hlinkClick>
              </a:rPr>
              <a:t>INSVRSHelpDesk@gocivix.com</a:t>
            </a:r>
            <a:endParaRPr lang="en-US" cap="small" spc="25">
              <a:ea typeface="Times New Roman" panose="02020603050405020304" pitchFamily="18" charset="0"/>
            </a:endParaRPr>
          </a:p>
        </p:txBody>
      </p:sp>
      <p:pic>
        <p:nvPicPr>
          <p:cNvPr id="2050" name="Picture 2" descr="Telephone Switchboard Operator Stock Illustrations – 303 Telephone  Switchboard Operator Stock Illustrations, Vectors &amp; Clipart - Dreamstime">
            <a:extLst>
              <a:ext uri="{FF2B5EF4-FFF2-40B4-BE49-F238E27FC236}">
                <a16:creationId xmlns:a16="http://schemas.microsoft.com/office/drawing/2014/main" id="{B6DF2BEF-4C7E-E7AF-8FB6-6B58C05200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5552" y="235825"/>
            <a:ext cx="5857242" cy="571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40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172F5-FEF9-EDEB-6CD3-718A0DA2FE4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8B28C0-AAD7-38A8-969B-32B140819A4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4A1C34BA-4F7D-BC61-21F8-C98CC2DEF6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FFFFFF"/>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FFFFFF"/>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FFFFFF"/>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CA647A67-E7BD-6E53-0362-EB743028FFA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FFFFFF"/>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FFFFFF"/>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FFFFFF"/>
                </a:solidFill>
                <a:effectLst/>
                <a:uLnTx/>
                <a:uFillTx/>
                <a:latin typeface="Aptos" panose="02110004020202020204"/>
                <a:ea typeface="+mn-ea"/>
                <a:cs typeface="+mn-cs"/>
              </a:rPr>
              <a:t>&amp; CONFIDENTIAL</a:t>
            </a:r>
          </a:p>
        </p:txBody>
      </p:sp>
      <p:sp>
        <p:nvSpPr>
          <p:cNvPr id="28" name="TextBox 27">
            <a:extLst>
              <a:ext uri="{FF2B5EF4-FFF2-40B4-BE49-F238E27FC236}">
                <a16:creationId xmlns:a16="http://schemas.microsoft.com/office/drawing/2014/main" id="{49129253-F5F1-E0A6-04E2-1C8B198FF6F7}"/>
              </a:ext>
            </a:extLst>
          </p:cNvPr>
          <p:cNvSpPr txBox="1"/>
          <p:nvPr/>
        </p:nvSpPr>
        <p:spPr>
          <a:xfrm>
            <a:off x="3615297" y="2717055"/>
            <a:ext cx="4412973" cy="923330"/>
          </a:xfrm>
          <a:prstGeom prst="rect">
            <a:avLst/>
          </a:prstGeom>
          <a:noFill/>
        </p:spPr>
        <p:txBody>
          <a:bodyPr wrap="square" rtlCol="0">
            <a:spAutoFit/>
          </a:bodyPr>
          <a:lstStyle/>
          <a:p>
            <a:r>
              <a:rPr lang="en-US" sz="5400" b="1" dirty="0">
                <a:solidFill>
                  <a:schemeClr val="bg1"/>
                </a:solidFill>
              </a:rPr>
              <a:t>QUESTIONS?</a:t>
            </a:r>
          </a:p>
        </p:txBody>
      </p:sp>
      <p:sp>
        <p:nvSpPr>
          <p:cNvPr id="2" name="TextBox 1">
            <a:extLst>
              <a:ext uri="{FF2B5EF4-FFF2-40B4-BE49-F238E27FC236}">
                <a16:creationId xmlns:a16="http://schemas.microsoft.com/office/drawing/2014/main" id="{7183924F-680A-3BE7-52C3-D4127FA22180}"/>
              </a:ext>
            </a:extLst>
          </p:cNvPr>
          <p:cNvSpPr txBox="1"/>
          <p:nvPr/>
        </p:nvSpPr>
        <p:spPr>
          <a:xfrm>
            <a:off x="4227443" y="1126435"/>
            <a:ext cx="4412974" cy="769441"/>
          </a:xfrm>
          <a:prstGeom prst="rect">
            <a:avLst/>
          </a:prstGeom>
          <a:noFill/>
        </p:spPr>
        <p:txBody>
          <a:bodyPr wrap="square" rtlCol="0">
            <a:spAutoFit/>
          </a:bodyPr>
          <a:lstStyle/>
          <a:p>
            <a:r>
              <a:rPr lang="en-US" sz="4400" b="1" dirty="0">
                <a:solidFill>
                  <a:schemeClr val="bg1"/>
                </a:solidFill>
              </a:rPr>
              <a:t>Title</a:t>
            </a:r>
          </a:p>
        </p:txBody>
      </p:sp>
      <p:pic>
        <p:nvPicPr>
          <p:cNvPr id="7" name="Picture 6">
            <a:extLst>
              <a:ext uri="{FF2B5EF4-FFF2-40B4-BE49-F238E27FC236}">
                <a16:creationId xmlns:a16="http://schemas.microsoft.com/office/drawing/2014/main" id="{54969BAA-2B70-3477-04E2-A3492D84BC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8594" y="711815"/>
            <a:ext cx="4412973" cy="1914792"/>
          </a:xfrm>
          <a:prstGeom prst="rect">
            <a:avLst/>
          </a:prstGeom>
        </p:spPr>
      </p:pic>
      <p:pic>
        <p:nvPicPr>
          <p:cNvPr id="13" name="Picture 12">
            <a:extLst>
              <a:ext uri="{FF2B5EF4-FFF2-40B4-BE49-F238E27FC236}">
                <a16:creationId xmlns:a16="http://schemas.microsoft.com/office/drawing/2014/main" id="{1E3A188C-11F7-DDCE-1367-1690815B41BA}"/>
              </a:ext>
            </a:extLst>
          </p:cNvPr>
          <p:cNvPicPr>
            <a:picLocks noChangeAspect="1"/>
          </p:cNvPicPr>
          <p:nvPr/>
        </p:nvPicPr>
        <p:blipFill>
          <a:blip r:embed="rId3"/>
          <a:stretch>
            <a:fillRect/>
          </a:stretch>
        </p:blipFill>
        <p:spPr>
          <a:xfrm>
            <a:off x="1959493" y="1126435"/>
            <a:ext cx="733527" cy="771633"/>
          </a:xfrm>
          <a:prstGeom prst="rect">
            <a:avLst/>
          </a:prstGeom>
        </p:spPr>
      </p:pic>
      <p:pic>
        <p:nvPicPr>
          <p:cNvPr id="15" name="Picture 14">
            <a:extLst>
              <a:ext uri="{FF2B5EF4-FFF2-40B4-BE49-F238E27FC236}">
                <a16:creationId xmlns:a16="http://schemas.microsoft.com/office/drawing/2014/main" id="{2E04713B-66B2-483C-EB45-6E52719FA8B8}"/>
              </a:ext>
            </a:extLst>
          </p:cNvPr>
          <p:cNvPicPr>
            <a:picLocks noChangeAspect="1"/>
          </p:cNvPicPr>
          <p:nvPr/>
        </p:nvPicPr>
        <p:blipFill>
          <a:blip r:embed="rId4"/>
          <a:stretch>
            <a:fillRect/>
          </a:stretch>
        </p:blipFill>
        <p:spPr>
          <a:xfrm>
            <a:off x="1857326" y="4064954"/>
            <a:ext cx="704948" cy="152421"/>
          </a:xfrm>
          <a:prstGeom prst="rect">
            <a:avLst/>
          </a:prstGeom>
        </p:spPr>
      </p:pic>
    </p:spTree>
    <p:extLst>
      <p:ext uri="{BB962C8B-B14F-4D97-AF65-F5344CB8AC3E}">
        <p14:creationId xmlns:p14="http://schemas.microsoft.com/office/powerpoint/2010/main" val="527527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9BA1-F0DB-1803-838E-666B8CCC476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918E74-974F-A7F7-B000-5E1AA90C63A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08BD82F8-18C5-34BD-7487-8FE492F08809}"/>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804DACD8-7798-6641-A432-8BAB7F1BDE2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51301A63-AE82-4CAF-8A09-86B46E643FD0}"/>
              </a:ext>
            </a:extLst>
          </p:cNvPr>
          <p:cNvSpPr txBox="1">
            <a:spLocks/>
          </p:cNvSpPr>
          <p:nvPr/>
        </p:nvSpPr>
        <p:spPr>
          <a:xfrm>
            <a:off x="513671" y="344337"/>
            <a:ext cx="11468100" cy="70004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Pre-Election Tasks - Acknowledgements</a:t>
            </a:r>
          </a:p>
        </p:txBody>
      </p:sp>
      <p:sp>
        <p:nvSpPr>
          <p:cNvPr id="3" name="Rectangle 2">
            <a:extLst>
              <a:ext uri="{FF2B5EF4-FFF2-40B4-BE49-F238E27FC236}">
                <a16:creationId xmlns:a16="http://schemas.microsoft.com/office/drawing/2014/main" id="{09C8EA3E-858B-E4D5-C5AE-604CFB3ED549}"/>
              </a:ext>
            </a:extLst>
          </p:cNvPr>
          <p:cNvSpPr/>
          <p:nvPr/>
        </p:nvSpPr>
        <p:spPr>
          <a:xfrm>
            <a:off x="513671" y="1215440"/>
            <a:ext cx="11147154" cy="2131353"/>
          </a:xfrm>
          <a:prstGeom prst="rect">
            <a:avLst/>
          </a:prstGeom>
        </p:spPr>
        <p:txBody>
          <a:bodyPr wrap="square">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Run a Pending Voter Listing – Acknowledgement Cards Not sent Report to view which registrations are currently Pending and still need to be sent Acknowledgement cards.</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The Pending Period will not begin, and these voters would be prevented </a:t>
            </a:r>
            <a:r>
              <a:rPr lang="en-US" sz="2400" cap="small" spc="25">
                <a:latin typeface="Cambria" panose="02040503050406030204" pitchFamily="18" charset="0"/>
                <a:ea typeface="Cambria" panose="02040503050406030204" pitchFamily="18" charset="0"/>
              </a:rPr>
              <a:t>from potentially moving </a:t>
            </a:r>
            <a:r>
              <a:rPr lang="en-US" sz="2400" cap="small" spc="25" dirty="0">
                <a:latin typeface="Cambria" panose="02040503050406030204" pitchFamily="18" charset="0"/>
                <a:ea typeface="Cambria" panose="02040503050406030204" pitchFamily="18" charset="0"/>
              </a:rPr>
              <a:t>into Active status until the cards are generated and sent.</a:t>
            </a:r>
          </a:p>
        </p:txBody>
      </p:sp>
      <p:pic>
        <p:nvPicPr>
          <p:cNvPr id="11" name="Picture 10">
            <a:extLst>
              <a:ext uri="{FF2B5EF4-FFF2-40B4-BE49-F238E27FC236}">
                <a16:creationId xmlns:a16="http://schemas.microsoft.com/office/drawing/2014/main" id="{F8156C00-1BB5-44B7-4ABC-F75E64B98633}"/>
              </a:ext>
            </a:extLst>
          </p:cNvPr>
          <p:cNvPicPr>
            <a:picLocks noChangeAspect="1"/>
          </p:cNvPicPr>
          <p:nvPr/>
        </p:nvPicPr>
        <p:blipFill>
          <a:blip r:embed="rId3"/>
          <a:stretch>
            <a:fillRect/>
          </a:stretch>
        </p:blipFill>
        <p:spPr>
          <a:xfrm>
            <a:off x="1094677" y="3511208"/>
            <a:ext cx="10002646" cy="2238687"/>
          </a:xfrm>
          <a:prstGeom prst="rect">
            <a:avLst/>
          </a:prstGeom>
          <a:ln>
            <a:solidFill>
              <a:schemeClr val="tx1"/>
            </a:solidFill>
          </a:ln>
        </p:spPr>
      </p:pic>
    </p:spTree>
    <p:extLst>
      <p:ext uri="{BB962C8B-B14F-4D97-AF65-F5344CB8AC3E}">
        <p14:creationId xmlns:p14="http://schemas.microsoft.com/office/powerpoint/2010/main" val="2847883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F0966-FC22-DDF5-79DB-0D5523A326B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DD71BC-9D71-E176-5D54-04FCC5357AB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E68FB996-95D8-461B-54CF-E50FFD936561}"/>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EABB797D-D96F-0072-453D-0D18DE28DFD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242A87A4-C4D9-1AB9-401A-C3A3DE314964}"/>
              </a:ext>
            </a:extLst>
          </p:cNvPr>
          <p:cNvSpPr txBox="1">
            <a:spLocks/>
          </p:cNvSpPr>
          <p:nvPr/>
        </p:nvSpPr>
        <p:spPr>
          <a:xfrm>
            <a:off x="513671" y="158819"/>
            <a:ext cx="11468100" cy="700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Pre-Election Tasks - Locations</a:t>
            </a:r>
          </a:p>
        </p:txBody>
      </p:sp>
      <p:sp>
        <p:nvSpPr>
          <p:cNvPr id="3" name="Rectangle 2">
            <a:extLst>
              <a:ext uri="{FF2B5EF4-FFF2-40B4-BE49-F238E27FC236}">
                <a16:creationId xmlns:a16="http://schemas.microsoft.com/office/drawing/2014/main" id="{6332B851-9C32-4C70-2E51-A8C8358DDA50}"/>
              </a:ext>
            </a:extLst>
          </p:cNvPr>
          <p:cNvSpPr/>
          <p:nvPr/>
        </p:nvSpPr>
        <p:spPr>
          <a:xfrm>
            <a:off x="513671" y="1442744"/>
            <a:ext cx="5930900" cy="4362733"/>
          </a:xfrm>
          <a:prstGeom prst="rect">
            <a:avLst/>
          </a:prstGeom>
        </p:spPr>
        <p:txBody>
          <a:bodyPr wrap="square">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Remember to update your Polling Locations/Vote Center Locations, and their hours.</a:t>
            </a:r>
          </a:p>
          <a:p>
            <a:pPr marL="342900" marR="0" lvl="0" indent="-342900">
              <a:spcBef>
                <a:spcPts val="1200"/>
              </a:spcBef>
              <a:spcAft>
                <a:spcPts val="300"/>
              </a:spcAft>
              <a:buFont typeface="Arial" panose="020B0604020202020204" pitchFamily="34" charset="0"/>
              <a:buChar char="•"/>
            </a:pPr>
            <a:r>
              <a:rPr lang="en-US" sz="2400" b="1" cap="small" spc="25" dirty="0">
                <a:latin typeface="Cambria" panose="02040503050406030204" pitchFamily="18" charset="0"/>
                <a:ea typeface="Cambria" panose="02040503050406030204" pitchFamily="18" charset="0"/>
              </a:rPr>
              <a:t>This information appears on IndianaVoters.com for voters to view.</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For Precinct-Level Polling locations, go to Poll &gt; Location.</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For Early Voting and Vote Center locations, go to Administration &gt; County &gt; Satellite Voting Maintenance</a:t>
            </a:r>
          </a:p>
        </p:txBody>
      </p:sp>
      <p:sp>
        <p:nvSpPr>
          <p:cNvPr id="7" name="TextBox 6">
            <a:extLst>
              <a:ext uri="{FF2B5EF4-FFF2-40B4-BE49-F238E27FC236}">
                <a16:creationId xmlns:a16="http://schemas.microsoft.com/office/drawing/2014/main" id="{31053B7B-A858-DC6E-596A-74E2DD2B02B7}"/>
              </a:ext>
            </a:extLst>
          </p:cNvPr>
          <p:cNvSpPr txBox="1"/>
          <p:nvPr/>
        </p:nvSpPr>
        <p:spPr>
          <a:xfrm>
            <a:off x="558450" y="857872"/>
            <a:ext cx="5615188" cy="369332"/>
          </a:xfrm>
          <a:prstGeom prst="rect">
            <a:avLst/>
          </a:prstGeom>
          <a:noFill/>
        </p:spPr>
        <p:txBody>
          <a:bodyPr wrap="square" rtlCol="0">
            <a:spAutoFit/>
          </a:bodyPr>
          <a:lstStyle/>
          <a:p>
            <a:pPr algn="ctr"/>
            <a:r>
              <a:rPr lang="en-US" b="1" dirty="0">
                <a:solidFill>
                  <a:srgbClr val="FF0000"/>
                </a:solidFill>
              </a:rPr>
              <a:t>Update Poll Locations/Vote Centers and Hours</a:t>
            </a:r>
          </a:p>
        </p:txBody>
      </p:sp>
      <p:pic>
        <p:nvPicPr>
          <p:cNvPr id="8" name="Picture 7">
            <a:extLst>
              <a:ext uri="{FF2B5EF4-FFF2-40B4-BE49-F238E27FC236}">
                <a16:creationId xmlns:a16="http://schemas.microsoft.com/office/drawing/2014/main" id="{3B6B91F0-35DA-2913-7743-FA3C1CF3F7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3449" y="917111"/>
            <a:ext cx="4754880" cy="2429691"/>
          </a:xfrm>
          <a:prstGeom prst="rect">
            <a:avLst/>
          </a:prstGeom>
          <a:ln>
            <a:solidFill>
              <a:schemeClr val="tx1"/>
            </a:solidFill>
          </a:ln>
        </p:spPr>
      </p:pic>
      <p:pic>
        <p:nvPicPr>
          <p:cNvPr id="9" name="Picture 8">
            <a:extLst>
              <a:ext uri="{FF2B5EF4-FFF2-40B4-BE49-F238E27FC236}">
                <a16:creationId xmlns:a16="http://schemas.microsoft.com/office/drawing/2014/main" id="{CBA35533-0620-1D9C-0D90-0361F7593C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3449" y="3471974"/>
            <a:ext cx="4754880" cy="2634079"/>
          </a:xfrm>
          <a:prstGeom prst="rect">
            <a:avLst/>
          </a:prstGeom>
          <a:ln>
            <a:solidFill>
              <a:schemeClr val="tx1"/>
            </a:solidFill>
          </a:ln>
        </p:spPr>
      </p:pic>
    </p:spTree>
    <p:extLst>
      <p:ext uri="{BB962C8B-B14F-4D97-AF65-F5344CB8AC3E}">
        <p14:creationId xmlns:p14="http://schemas.microsoft.com/office/powerpoint/2010/main" val="2189173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4A49D-A294-1F09-C569-5DBA4D7EE38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66E7B4-2735-1390-3998-9092D1FC15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96F8E24F-781C-8612-0640-DA172A2B17A4}"/>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F40D16DD-FE4D-3124-51C9-087A6162FC6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14" name="Title 2">
            <a:extLst>
              <a:ext uri="{FF2B5EF4-FFF2-40B4-BE49-F238E27FC236}">
                <a16:creationId xmlns:a16="http://schemas.microsoft.com/office/drawing/2014/main" id="{E785296E-E0C4-C730-95E1-025CF51D64BA}"/>
              </a:ext>
            </a:extLst>
          </p:cNvPr>
          <p:cNvSpPr txBox="1">
            <a:spLocks/>
          </p:cNvSpPr>
          <p:nvPr/>
        </p:nvSpPr>
        <p:spPr>
          <a:xfrm>
            <a:off x="513671" y="158819"/>
            <a:ext cx="11468100" cy="700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Pre-Election Tasks – Results Reporting</a:t>
            </a:r>
          </a:p>
        </p:txBody>
      </p:sp>
      <p:sp>
        <p:nvSpPr>
          <p:cNvPr id="15" name="TextBox 14">
            <a:extLst>
              <a:ext uri="{FF2B5EF4-FFF2-40B4-BE49-F238E27FC236}">
                <a16:creationId xmlns:a16="http://schemas.microsoft.com/office/drawing/2014/main" id="{D5F59601-4C35-2A57-C5C0-9AED66DD59B0}"/>
              </a:ext>
            </a:extLst>
          </p:cNvPr>
          <p:cNvSpPr txBox="1"/>
          <p:nvPr/>
        </p:nvSpPr>
        <p:spPr>
          <a:xfrm>
            <a:off x="577970" y="772067"/>
            <a:ext cx="11335109" cy="369332"/>
          </a:xfrm>
          <a:prstGeom prst="rect">
            <a:avLst/>
          </a:prstGeom>
          <a:noFill/>
        </p:spPr>
        <p:txBody>
          <a:bodyPr wrap="square" rtlCol="0">
            <a:spAutoFit/>
          </a:bodyPr>
          <a:lstStyle/>
          <a:p>
            <a:pPr algn="ctr"/>
            <a:r>
              <a:rPr lang="en-US" b="1" dirty="0">
                <a:solidFill>
                  <a:srgbClr val="FF0000"/>
                </a:solidFill>
              </a:rPr>
              <a:t>Selecting your Election Night Results Reporting Preference </a:t>
            </a:r>
            <a:r>
              <a:rPr lang="en-US" b="1" i="1" u="sng" dirty="0">
                <a:solidFill>
                  <a:srgbClr val="FF0000"/>
                </a:solidFill>
              </a:rPr>
              <a:t>(no later than 6 p.m., Friday, May 1) </a:t>
            </a:r>
          </a:p>
        </p:txBody>
      </p:sp>
      <p:pic>
        <p:nvPicPr>
          <p:cNvPr id="16" name="Picture 15">
            <a:extLst>
              <a:ext uri="{FF2B5EF4-FFF2-40B4-BE49-F238E27FC236}">
                <a16:creationId xmlns:a16="http://schemas.microsoft.com/office/drawing/2014/main" id="{14B7B238-AA88-C1CE-D8C5-619D700094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4924" y="1451374"/>
            <a:ext cx="9601200" cy="1191390"/>
          </a:xfrm>
          <a:prstGeom prst="rect">
            <a:avLst/>
          </a:prstGeom>
          <a:ln>
            <a:solidFill>
              <a:schemeClr val="tx1"/>
            </a:solidFill>
          </a:ln>
        </p:spPr>
      </p:pic>
      <p:pic>
        <p:nvPicPr>
          <p:cNvPr id="17" name="Picture 16">
            <a:extLst>
              <a:ext uri="{FF2B5EF4-FFF2-40B4-BE49-F238E27FC236}">
                <a16:creationId xmlns:a16="http://schemas.microsoft.com/office/drawing/2014/main" id="{42C3D06B-F412-04B5-03FF-15D1222AD5F2}"/>
              </a:ext>
            </a:extLst>
          </p:cNvPr>
          <p:cNvPicPr>
            <a:picLocks noChangeAspect="1"/>
          </p:cNvPicPr>
          <p:nvPr/>
        </p:nvPicPr>
        <p:blipFill>
          <a:blip r:embed="rId4"/>
          <a:stretch>
            <a:fillRect/>
          </a:stretch>
        </p:blipFill>
        <p:spPr>
          <a:xfrm>
            <a:off x="354226" y="3148222"/>
            <a:ext cx="9601200" cy="1280160"/>
          </a:xfrm>
          <a:prstGeom prst="rect">
            <a:avLst/>
          </a:prstGeom>
          <a:ln>
            <a:solidFill>
              <a:schemeClr val="tx1"/>
            </a:solidFill>
          </a:ln>
        </p:spPr>
      </p:pic>
      <p:pic>
        <p:nvPicPr>
          <p:cNvPr id="18" name="Picture 17">
            <a:extLst>
              <a:ext uri="{FF2B5EF4-FFF2-40B4-BE49-F238E27FC236}">
                <a16:creationId xmlns:a16="http://schemas.microsoft.com/office/drawing/2014/main" id="{6621423E-2BDD-B82D-86C8-E5BA6A8A6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226" y="4900774"/>
            <a:ext cx="9601200" cy="1119699"/>
          </a:xfrm>
          <a:prstGeom prst="rect">
            <a:avLst/>
          </a:prstGeom>
          <a:ln>
            <a:solidFill>
              <a:schemeClr val="tx1"/>
            </a:solidFill>
          </a:ln>
        </p:spPr>
      </p:pic>
      <p:sp>
        <p:nvSpPr>
          <p:cNvPr id="19" name="TextBox 18">
            <a:extLst>
              <a:ext uri="{FF2B5EF4-FFF2-40B4-BE49-F238E27FC236}">
                <a16:creationId xmlns:a16="http://schemas.microsoft.com/office/drawing/2014/main" id="{DE8D1ECB-9EB8-56F6-53EE-B6A19C441BAB}"/>
              </a:ext>
            </a:extLst>
          </p:cNvPr>
          <p:cNvSpPr txBox="1"/>
          <p:nvPr/>
        </p:nvSpPr>
        <p:spPr>
          <a:xfrm>
            <a:off x="1509223" y="1082042"/>
            <a:ext cx="9601200" cy="369332"/>
          </a:xfrm>
          <a:prstGeom prst="rect">
            <a:avLst/>
          </a:prstGeom>
          <a:noFill/>
        </p:spPr>
        <p:txBody>
          <a:bodyPr wrap="square" rtlCol="0">
            <a:spAutoFit/>
          </a:bodyPr>
          <a:lstStyle/>
          <a:p>
            <a:pPr algn="ctr"/>
            <a:r>
              <a:rPr lang="en-US" b="1" u="sng" dirty="0"/>
              <a:t>Summary Level Reporting: Hand Entry of overall Vote Totals</a:t>
            </a:r>
          </a:p>
        </p:txBody>
      </p:sp>
      <p:sp>
        <p:nvSpPr>
          <p:cNvPr id="20" name="TextBox 19">
            <a:extLst>
              <a:ext uri="{FF2B5EF4-FFF2-40B4-BE49-F238E27FC236}">
                <a16:creationId xmlns:a16="http://schemas.microsoft.com/office/drawing/2014/main" id="{E18E04EA-4072-BD11-1B61-95C60586E655}"/>
              </a:ext>
            </a:extLst>
          </p:cNvPr>
          <p:cNvSpPr txBox="1"/>
          <p:nvPr/>
        </p:nvSpPr>
        <p:spPr>
          <a:xfrm>
            <a:off x="354227" y="2737198"/>
            <a:ext cx="10170000" cy="369332"/>
          </a:xfrm>
          <a:prstGeom prst="rect">
            <a:avLst/>
          </a:prstGeom>
          <a:noFill/>
        </p:spPr>
        <p:txBody>
          <a:bodyPr wrap="square" rtlCol="0">
            <a:spAutoFit/>
          </a:bodyPr>
          <a:lstStyle/>
          <a:p>
            <a:pPr algn="ctr"/>
            <a:r>
              <a:rPr lang="en-US" b="1" u="sng" dirty="0"/>
              <a:t>Precinct Level Reporting: Results upload from EMS Vendor on Election Night (Requires Mapping)</a:t>
            </a:r>
          </a:p>
        </p:txBody>
      </p:sp>
      <p:sp>
        <p:nvSpPr>
          <p:cNvPr id="21" name="TextBox 20">
            <a:extLst>
              <a:ext uri="{FF2B5EF4-FFF2-40B4-BE49-F238E27FC236}">
                <a16:creationId xmlns:a16="http://schemas.microsoft.com/office/drawing/2014/main" id="{961CF32E-5970-8B55-A29B-1749A4D6904A}"/>
              </a:ext>
            </a:extLst>
          </p:cNvPr>
          <p:cNvSpPr txBox="1"/>
          <p:nvPr/>
        </p:nvSpPr>
        <p:spPr>
          <a:xfrm>
            <a:off x="354227" y="4522816"/>
            <a:ext cx="9601200" cy="369332"/>
          </a:xfrm>
          <a:prstGeom prst="rect">
            <a:avLst/>
          </a:prstGeom>
          <a:noFill/>
        </p:spPr>
        <p:txBody>
          <a:bodyPr wrap="square" rtlCol="0">
            <a:spAutoFit/>
          </a:bodyPr>
          <a:lstStyle/>
          <a:p>
            <a:pPr algn="ctr"/>
            <a:r>
              <a:rPr lang="en-US" b="1" u="sng" dirty="0"/>
              <a:t>Precinct Level Hand Entry: Hand Entry of Vote Totals from every precinct</a:t>
            </a:r>
          </a:p>
        </p:txBody>
      </p:sp>
      <p:sp>
        <p:nvSpPr>
          <p:cNvPr id="2" name="TextBox 1">
            <a:extLst>
              <a:ext uri="{FF2B5EF4-FFF2-40B4-BE49-F238E27FC236}">
                <a16:creationId xmlns:a16="http://schemas.microsoft.com/office/drawing/2014/main" id="{1ED4B6F3-6E47-A182-3A84-B49460BC2ECA}"/>
              </a:ext>
            </a:extLst>
          </p:cNvPr>
          <p:cNvSpPr txBox="1"/>
          <p:nvPr/>
        </p:nvSpPr>
        <p:spPr>
          <a:xfrm>
            <a:off x="10092906" y="3252999"/>
            <a:ext cx="1820173" cy="2246769"/>
          </a:xfrm>
          <a:prstGeom prst="rect">
            <a:avLst/>
          </a:prstGeom>
          <a:noFill/>
        </p:spPr>
        <p:txBody>
          <a:bodyPr wrap="square" rtlCol="0">
            <a:spAutoFit/>
          </a:bodyPr>
          <a:lstStyle/>
          <a:p>
            <a:pPr algn="ctr"/>
            <a:r>
              <a:rPr lang="en-US" sz="1400" b="1" u="sng" dirty="0">
                <a:solidFill>
                  <a:srgbClr val="FF0000"/>
                </a:solidFill>
              </a:rPr>
              <a:t>NOTE: There is state legislation currently pending that may become final as Indiana law during the next couple of weeks. We will keep you advised if and when that proposal becomes State law.</a:t>
            </a:r>
          </a:p>
        </p:txBody>
      </p:sp>
    </p:spTree>
    <p:extLst>
      <p:ext uri="{BB962C8B-B14F-4D97-AF65-F5344CB8AC3E}">
        <p14:creationId xmlns:p14="http://schemas.microsoft.com/office/powerpoint/2010/main" val="367889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953FB-BB6B-3048-D33D-AA8E0ED714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CB453F-8948-92B5-6CD4-568CEEEC7FC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9229194B-EC0E-46B1-43E8-41DDBAD6437F}"/>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E5D1D393-9BC1-9C34-79F3-A76431AA0AE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1863D82D-4D81-1C8D-19D4-5AE06DB1D2B5}"/>
              </a:ext>
            </a:extLst>
          </p:cNvPr>
          <p:cNvSpPr txBox="1">
            <a:spLocks/>
          </p:cNvSpPr>
          <p:nvPr/>
        </p:nvSpPr>
        <p:spPr>
          <a:xfrm>
            <a:off x="361950" y="402603"/>
            <a:ext cx="11468100" cy="700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Summary Level Results Reporting</a:t>
            </a:r>
          </a:p>
        </p:txBody>
      </p:sp>
      <p:pic>
        <p:nvPicPr>
          <p:cNvPr id="8" name="Picture 7">
            <a:extLst>
              <a:ext uri="{FF2B5EF4-FFF2-40B4-BE49-F238E27FC236}">
                <a16:creationId xmlns:a16="http://schemas.microsoft.com/office/drawing/2014/main" id="{158B1A18-6943-59FA-2260-341478F80D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884" y="1173192"/>
            <a:ext cx="6367026" cy="4813540"/>
          </a:xfrm>
          <a:prstGeom prst="rect">
            <a:avLst/>
          </a:prstGeom>
          <a:ln>
            <a:solidFill>
              <a:schemeClr val="tx1"/>
            </a:solidFill>
          </a:ln>
        </p:spPr>
      </p:pic>
      <p:sp>
        <p:nvSpPr>
          <p:cNvPr id="9" name="Rectangle 8">
            <a:extLst>
              <a:ext uri="{FF2B5EF4-FFF2-40B4-BE49-F238E27FC236}">
                <a16:creationId xmlns:a16="http://schemas.microsoft.com/office/drawing/2014/main" id="{1461C0A1-C503-3690-DBA3-57267F788A30}"/>
              </a:ext>
            </a:extLst>
          </p:cNvPr>
          <p:cNvSpPr/>
          <p:nvPr/>
        </p:nvSpPr>
        <p:spPr>
          <a:xfrm>
            <a:off x="6883878" y="1310110"/>
            <a:ext cx="4860238" cy="4539704"/>
          </a:xfrm>
          <a:prstGeom prst="rect">
            <a:avLst/>
          </a:prstGeom>
        </p:spPr>
        <p:txBody>
          <a:bodyPr wrap="square" lIns="91440" tIns="45720" rIns="91440" bIns="45720" anchor="t">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Manual entry of </a:t>
            </a:r>
            <a:r>
              <a:rPr lang="en-US" sz="2400" b="1" u="sng" cap="small" spc="25" dirty="0">
                <a:latin typeface="Cambria" panose="02040503050406030204" pitchFamily="18" charset="0"/>
                <a:ea typeface="Cambria" panose="02040503050406030204" pitchFamily="18" charset="0"/>
              </a:rPr>
              <a:t>ONLY</a:t>
            </a:r>
            <a:r>
              <a:rPr lang="en-US" sz="2400" cap="small" spc="25" dirty="0">
                <a:latin typeface="Cambria" panose="02040503050406030204" pitchFamily="18" charset="0"/>
                <a:ea typeface="Cambria" panose="02040503050406030204" pitchFamily="18" charset="0"/>
              </a:rPr>
              <a:t> the Total Votes Cast for each Candidate.</a:t>
            </a:r>
          </a:p>
          <a:p>
            <a:pPr marL="342900" indent="-342900">
              <a:spcBef>
                <a:spcPts val="1200"/>
              </a:spcBef>
              <a:spcAft>
                <a:spcPts val="300"/>
              </a:spcAft>
              <a:buFont typeface="Arial" panose="020B0604020202020204" pitchFamily="34" charset="0"/>
              <a:buChar char="•"/>
            </a:pPr>
            <a:r>
              <a:rPr lang="en-US" sz="2400" cap="small" spc="25" dirty="0">
                <a:latin typeface="Cambria"/>
                <a:ea typeface="Cambria"/>
              </a:rPr>
              <a:t>Requires attaching Precinct Level Results to CEB forms during Post-Election Processing.</a:t>
            </a:r>
          </a:p>
          <a:p>
            <a:pPr marL="342900" marR="0" lvl="0" indent="-342900">
              <a:spcBef>
                <a:spcPts val="1200"/>
              </a:spcBef>
              <a:spcAft>
                <a:spcPts val="300"/>
              </a:spcAft>
              <a:buFont typeface="Arial" panose="020B0604020202020204" pitchFamily="34" charset="0"/>
              <a:buChar char="•"/>
            </a:pPr>
            <a:r>
              <a:rPr lang="en-US" sz="2400" u="sng" cap="small" spc="25" dirty="0">
                <a:latin typeface="Cambria" panose="02040503050406030204" pitchFamily="18" charset="0"/>
                <a:ea typeface="Cambria" panose="02040503050406030204" pitchFamily="18" charset="0"/>
              </a:rPr>
              <a:t>Precinct Level (Upload) preferences revert to Summary Level if mapping is not complete by 6 p.m., Friday, November 1.</a:t>
            </a:r>
          </a:p>
        </p:txBody>
      </p:sp>
    </p:spTree>
    <p:extLst>
      <p:ext uri="{BB962C8B-B14F-4D97-AF65-F5344CB8AC3E}">
        <p14:creationId xmlns:p14="http://schemas.microsoft.com/office/powerpoint/2010/main" val="78185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2760-959D-B821-0E63-458E04D6CAF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A329F1-A5AC-3D56-22A4-E8F05022BC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5572C36D-0B34-584E-23C6-1F26A2E0C922}"/>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86738ED2-EF0A-F3F2-B9B5-81AD631A4CC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C7CC3B77-5043-0CF0-FAB0-0C81F6565484}"/>
              </a:ext>
            </a:extLst>
          </p:cNvPr>
          <p:cNvSpPr txBox="1">
            <a:spLocks/>
          </p:cNvSpPr>
          <p:nvPr/>
        </p:nvSpPr>
        <p:spPr>
          <a:xfrm>
            <a:off x="427407" y="331347"/>
            <a:ext cx="11468100" cy="700042"/>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Precinct Level Hand Entry Results Reporting</a:t>
            </a:r>
          </a:p>
        </p:txBody>
      </p:sp>
      <p:sp>
        <p:nvSpPr>
          <p:cNvPr id="3" name="Rectangle 2">
            <a:extLst>
              <a:ext uri="{FF2B5EF4-FFF2-40B4-BE49-F238E27FC236}">
                <a16:creationId xmlns:a16="http://schemas.microsoft.com/office/drawing/2014/main" id="{86B8D2CF-CD37-12CE-73C6-111E8BD85973}"/>
              </a:ext>
            </a:extLst>
          </p:cNvPr>
          <p:cNvSpPr/>
          <p:nvPr/>
        </p:nvSpPr>
        <p:spPr>
          <a:xfrm>
            <a:off x="7458138" y="1474098"/>
            <a:ext cx="4323708" cy="4170372"/>
          </a:xfrm>
          <a:prstGeom prst="rect">
            <a:avLst/>
          </a:prstGeom>
        </p:spPr>
        <p:txBody>
          <a:bodyPr wrap="square">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Manual entry of </a:t>
            </a:r>
            <a:r>
              <a:rPr lang="en-US" sz="2400" b="1" u="sng" cap="small" spc="25" dirty="0">
                <a:latin typeface="Cambria" panose="02040503050406030204" pitchFamily="18" charset="0"/>
                <a:ea typeface="Cambria" panose="02040503050406030204" pitchFamily="18" charset="0"/>
              </a:rPr>
              <a:t>ALL</a:t>
            </a:r>
            <a:r>
              <a:rPr lang="en-US" sz="2400" cap="small" spc="25" dirty="0">
                <a:latin typeface="Cambria" panose="02040503050406030204" pitchFamily="18" charset="0"/>
                <a:ea typeface="Cambria" panose="02040503050406030204" pitchFamily="18" charset="0"/>
              </a:rPr>
              <a:t> vote totals from each precinct for each candidate.</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Change offices in the drop-down box and change pages  for more precincts.</a:t>
            </a:r>
          </a:p>
          <a:p>
            <a:pPr marL="342900" marR="0" lvl="0" indent="-342900">
              <a:spcBef>
                <a:spcPts val="1200"/>
              </a:spcBef>
              <a:spcAft>
                <a:spcPts val="300"/>
              </a:spcAft>
              <a:buFont typeface="Arial" panose="020B0604020202020204" pitchFamily="34" charset="0"/>
              <a:buChar char="•"/>
            </a:pPr>
            <a:r>
              <a:rPr lang="en-US" sz="2400" b="1" u="sng" cap="small" spc="25" dirty="0">
                <a:latin typeface="Cambria" panose="02040503050406030204" pitchFamily="18" charset="0"/>
                <a:ea typeface="Cambria" panose="02040503050406030204" pitchFamily="18" charset="0"/>
              </a:rPr>
              <a:t>DO NOT</a:t>
            </a:r>
            <a:r>
              <a:rPr lang="en-US" sz="2400" b="1" cap="small" spc="25" dirty="0">
                <a:latin typeface="Cambria" panose="02040503050406030204" pitchFamily="18" charset="0"/>
                <a:ea typeface="Cambria" panose="02040503050406030204" pitchFamily="18" charset="0"/>
              </a:rPr>
              <a:t> </a:t>
            </a:r>
            <a:r>
              <a:rPr lang="en-US" sz="2400" cap="small" spc="25" dirty="0">
                <a:latin typeface="Cambria" panose="02040503050406030204" pitchFamily="18" charset="0"/>
                <a:ea typeface="Cambria" panose="02040503050406030204" pitchFamily="18" charset="0"/>
              </a:rPr>
              <a:t>enter Total Votes Cast in first box and come back later to complete entry.</a:t>
            </a:r>
          </a:p>
        </p:txBody>
      </p:sp>
      <p:pic>
        <p:nvPicPr>
          <p:cNvPr id="9" name="Picture 8">
            <a:extLst>
              <a:ext uri="{FF2B5EF4-FFF2-40B4-BE49-F238E27FC236}">
                <a16:creationId xmlns:a16="http://schemas.microsoft.com/office/drawing/2014/main" id="{A6254DC1-2D60-9BA8-89EB-2F11E85C59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390" y="1408956"/>
            <a:ext cx="7013478" cy="4300657"/>
          </a:xfrm>
          <a:prstGeom prst="rect">
            <a:avLst/>
          </a:prstGeom>
          <a:ln>
            <a:solidFill>
              <a:schemeClr val="tx1"/>
            </a:solidFill>
          </a:ln>
        </p:spPr>
      </p:pic>
    </p:spTree>
    <p:extLst>
      <p:ext uri="{BB962C8B-B14F-4D97-AF65-F5344CB8AC3E}">
        <p14:creationId xmlns:p14="http://schemas.microsoft.com/office/powerpoint/2010/main" val="4143346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3142D-6F1F-8CD9-4550-38E96AE13E1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4CEAF7-8B53-25DB-F0BD-833C489D325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1FDB1703-AE8A-B7F4-1BC9-2FE9EF5DD26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D975AD06-0B67-7376-560D-6156040D4EA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D5CD9DB0-253A-63D0-19E6-40D465451CA7}"/>
              </a:ext>
            </a:extLst>
          </p:cNvPr>
          <p:cNvSpPr txBox="1">
            <a:spLocks/>
          </p:cNvSpPr>
          <p:nvPr/>
        </p:nvSpPr>
        <p:spPr>
          <a:xfrm>
            <a:off x="299209" y="217134"/>
            <a:ext cx="11593582" cy="608276"/>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Precinct Level Results (Upload) Reporting</a:t>
            </a:r>
          </a:p>
        </p:txBody>
      </p:sp>
      <p:sp>
        <p:nvSpPr>
          <p:cNvPr id="3" name="Rectangle 2">
            <a:extLst>
              <a:ext uri="{FF2B5EF4-FFF2-40B4-BE49-F238E27FC236}">
                <a16:creationId xmlns:a16="http://schemas.microsoft.com/office/drawing/2014/main" id="{BDD60D8C-711F-AA97-5A40-E74C2D5B1826}"/>
              </a:ext>
            </a:extLst>
          </p:cNvPr>
          <p:cNvSpPr/>
          <p:nvPr/>
        </p:nvSpPr>
        <p:spPr>
          <a:xfrm>
            <a:off x="458529" y="891517"/>
            <a:ext cx="5143021" cy="5101397"/>
          </a:xfrm>
          <a:prstGeom prst="rect">
            <a:avLst/>
          </a:prstGeom>
        </p:spPr>
        <p:txBody>
          <a:bodyPr wrap="square">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Requires mapping of offices, candidates, etc. prior to the election</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Upload of a precinct results file from your voting system vendor’s EMS system.</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CSV is the preferred file Type for uploading</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After validating the upload file, return to the Office Results page to confirm totals, validate and save results</a:t>
            </a:r>
          </a:p>
        </p:txBody>
      </p:sp>
      <p:pic>
        <p:nvPicPr>
          <p:cNvPr id="8" name="Picture 7">
            <a:extLst>
              <a:ext uri="{FF2B5EF4-FFF2-40B4-BE49-F238E27FC236}">
                <a16:creationId xmlns:a16="http://schemas.microsoft.com/office/drawing/2014/main" id="{36A2E7C9-9DC9-F33B-E68B-BE7A7C8B4C00}"/>
              </a:ext>
            </a:extLst>
          </p:cNvPr>
          <p:cNvPicPr>
            <a:picLocks noChangeAspect="1"/>
          </p:cNvPicPr>
          <p:nvPr/>
        </p:nvPicPr>
        <p:blipFill>
          <a:blip r:embed="rId3"/>
          <a:stretch>
            <a:fillRect/>
          </a:stretch>
        </p:blipFill>
        <p:spPr>
          <a:xfrm>
            <a:off x="5601550" y="1490469"/>
            <a:ext cx="5992061" cy="2600688"/>
          </a:xfrm>
          <a:prstGeom prst="rect">
            <a:avLst/>
          </a:prstGeom>
          <a:ln>
            <a:solidFill>
              <a:schemeClr val="tx1"/>
            </a:solidFill>
          </a:ln>
        </p:spPr>
      </p:pic>
      <p:sp>
        <p:nvSpPr>
          <p:cNvPr id="7" name="TextBox 6">
            <a:extLst>
              <a:ext uri="{FF2B5EF4-FFF2-40B4-BE49-F238E27FC236}">
                <a16:creationId xmlns:a16="http://schemas.microsoft.com/office/drawing/2014/main" id="{77D49ABC-BA04-2EB7-48F2-5176BFB121D5}"/>
              </a:ext>
            </a:extLst>
          </p:cNvPr>
          <p:cNvSpPr txBox="1"/>
          <p:nvPr/>
        </p:nvSpPr>
        <p:spPr>
          <a:xfrm>
            <a:off x="5750935" y="1055030"/>
            <a:ext cx="5982536" cy="369332"/>
          </a:xfrm>
          <a:prstGeom prst="rect">
            <a:avLst/>
          </a:prstGeom>
          <a:noFill/>
        </p:spPr>
        <p:txBody>
          <a:bodyPr wrap="square" rtlCol="0">
            <a:spAutoFit/>
          </a:bodyPr>
          <a:lstStyle/>
          <a:p>
            <a:r>
              <a:rPr lang="en-US" b="1" u="sng" dirty="0">
                <a:solidFill>
                  <a:srgbClr val="FF0000"/>
                </a:solidFill>
              </a:rPr>
              <a:t>Election &gt; Election Results &gt; Election Results Upload</a:t>
            </a:r>
          </a:p>
        </p:txBody>
      </p:sp>
      <p:sp>
        <p:nvSpPr>
          <p:cNvPr id="10" name="TextBox 9">
            <a:extLst>
              <a:ext uri="{FF2B5EF4-FFF2-40B4-BE49-F238E27FC236}">
                <a16:creationId xmlns:a16="http://schemas.microsoft.com/office/drawing/2014/main" id="{86FF96CA-7E47-A628-51CE-DEC4877929B3}"/>
              </a:ext>
            </a:extLst>
          </p:cNvPr>
          <p:cNvSpPr txBox="1"/>
          <p:nvPr/>
        </p:nvSpPr>
        <p:spPr>
          <a:xfrm>
            <a:off x="5945422" y="4279162"/>
            <a:ext cx="5143021" cy="1477328"/>
          </a:xfrm>
          <a:prstGeom prst="rect">
            <a:avLst/>
          </a:prstGeom>
          <a:noFill/>
        </p:spPr>
        <p:txBody>
          <a:bodyPr wrap="square" rtlCol="0">
            <a:spAutoFit/>
          </a:bodyPr>
          <a:lstStyle/>
          <a:p>
            <a:pPr algn="ctr"/>
            <a:r>
              <a:rPr lang="en-US" b="1" u="sng" dirty="0">
                <a:solidFill>
                  <a:srgbClr val="FF0000"/>
                </a:solidFill>
              </a:rPr>
              <a:t>NOTE: There is state legislation currently pending that may become final as Indiana law during the next couple of weeks. We will keep you advised if and when that proposal becomes State law. </a:t>
            </a:r>
          </a:p>
        </p:txBody>
      </p:sp>
    </p:spTree>
    <p:extLst>
      <p:ext uri="{BB962C8B-B14F-4D97-AF65-F5344CB8AC3E}">
        <p14:creationId xmlns:p14="http://schemas.microsoft.com/office/powerpoint/2010/main" val="2815154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E4182-FB38-58F4-563A-FBBE534249D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ED8588-346F-4D27-BBE6-8B981ADA794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BC9BA8EF-56EE-AA1E-8F68-B10C44BBBDAB}"/>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1EB68180-2A34-AEDE-C8F9-5E104723469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ECBD4F9A-4A16-B827-4C70-3145CD87BFAD}"/>
              </a:ext>
            </a:extLst>
          </p:cNvPr>
          <p:cNvSpPr txBox="1">
            <a:spLocks/>
          </p:cNvSpPr>
          <p:nvPr/>
        </p:nvSpPr>
        <p:spPr>
          <a:xfrm>
            <a:off x="299209" y="281514"/>
            <a:ext cx="11593582" cy="7000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Precinct Level Results - Mapping</a:t>
            </a:r>
          </a:p>
        </p:txBody>
      </p:sp>
      <p:sp>
        <p:nvSpPr>
          <p:cNvPr id="3" name="Rectangle 2">
            <a:extLst>
              <a:ext uri="{FF2B5EF4-FFF2-40B4-BE49-F238E27FC236}">
                <a16:creationId xmlns:a16="http://schemas.microsoft.com/office/drawing/2014/main" id="{2EA906C8-11D8-B223-67F0-BAB1285C3687}"/>
              </a:ext>
            </a:extLst>
          </p:cNvPr>
          <p:cNvSpPr/>
          <p:nvPr/>
        </p:nvSpPr>
        <p:spPr>
          <a:xfrm>
            <a:off x="545692" y="1302049"/>
            <a:ext cx="5249170" cy="4539704"/>
          </a:xfrm>
          <a:prstGeom prst="rect">
            <a:avLst/>
          </a:prstGeom>
        </p:spPr>
        <p:txBody>
          <a:bodyPr wrap="square">
            <a:spAutoFit/>
          </a:bodyPr>
          <a:lstStyle/>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Upload a “Zero File” from your voting system vendor’s EMS system.</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Match the Vendor Value field from the Zero File to the SVRS value for each category</a:t>
            </a:r>
          </a:p>
          <a:p>
            <a:pPr marL="342900" marR="0" lvl="0" indent="-342900">
              <a:spcBef>
                <a:spcPts val="1200"/>
              </a:spcBef>
              <a:spcAft>
                <a:spcPts val="300"/>
              </a:spcAft>
              <a:buFont typeface="Arial" panose="020B0604020202020204" pitchFamily="34" charset="0"/>
              <a:buChar char="•"/>
            </a:pPr>
            <a:r>
              <a:rPr lang="en-US" sz="2400" cap="small" spc="25" dirty="0">
                <a:latin typeface="Cambria" panose="02040503050406030204" pitchFamily="18" charset="0"/>
                <a:ea typeface="Cambria" panose="02040503050406030204" pitchFamily="18" charset="0"/>
              </a:rPr>
              <a:t>If a candidate is running for multiple offices, the office name for the candidate in the vendor value will display as (Multiple) and may be used in all areas for the candidate during mapping</a:t>
            </a:r>
          </a:p>
        </p:txBody>
      </p:sp>
      <p:pic>
        <p:nvPicPr>
          <p:cNvPr id="10" name="Picture 9">
            <a:extLst>
              <a:ext uri="{FF2B5EF4-FFF2-40B4-BE49-F238E27FC236}">
                <a16:creationId xmlns:a16="http://schemas.microsoft.com/office/drawing/2014/main" id="{FD690DB7-59B4-BD77-CBA4-9C0F62F7F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5825" y="1353293"/>
            <a:ext cx="5715000" cy="2780270"/>
          </a:xfrm>
          <a:prstGeom prst="rect">
            <a:avLst/>
          </a:prstGeom>
          <a:ln>
            <a:solidFill>
              <a:schemeClr val="tx1"/>
            </a:solidFill>
          </a:ln>
        </p:spPr>
      </p:pic>
      <p:pic>
        <p:nvPicPr>
          <p:cNvPr id="12" name="Picture 11">
            <a:extLst>
              <a:ext uri="{FF2B5EF4-FFF2-40B4-BE49-F238E27FC236}">
                <a16:creationId xmlns:a16="http://schemas.microsoft.com/office/drawing/2014/main" id="{D9406381-E153-AC9A-CC05-E0B6F0A4B6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5825" y="4264177"/>
            <a:ext cx="5715000" cy="1692560"/>
          </a:xfrm>
          <a:prstGeom prst="rect">
            <a:avLst/>
          </a:prstGeom>
          <a:ln>
            <a:solidFill>
              <a:schemeClr val="tx1"/>
            </a:solidFill>
          </a:ln>
        </p:spPr>
      </p:pic>
      <p:sp>
        <p:nvSpPr>
          <p:cNvPr id="13" name="TextBox 12">
            <a:extLst>
              <a:ext uri="{FF2B5EF4-FFF2-40B4-BE49-F238E27FC236}">
                <a16:creationId xmlns:a16="http://schemas.microsoft.com/office/drawing/2014/main" id="{A75DED56-39D4-B585-97D7-501C9ED38604}"/>
              </a:ext>
            </a:extLst>
          </p:cNvPr>
          <p:cNvSpPr txBox="1"/>
          <p:nvPr/>
        </p:nvSpPr>
        <p:spPr>
          <a:xfrm>
            <a:off x="5945825" y="983961"/>
            <a:ext cx="5715000" cy="369332"/>
          </a:xfrm>
          <a:prstGeom prst="rect">
            <a:avLst/>
          </a:prstGeom>
          <a:noFill/>
        </p:spPr>
        <p:txBody>
          <a:bodyPr wrap="square" rtlCol="0">
            <a:spAutoFit/>
          </a:bodyPr>
          <a:lstStyle/>
          <a:p>
            <a:pPr algn="ctr"/>
            <a:r>
              <a:rPr lang="en-US" b="1" u="sng" dirty="0">
                <a:solidFill>
                  <a:srgbClr val="FF0000"/>
                </a:solidFill>
              </a:rPr>
              <a:t>Administration &gt; County &gt; Mapping Upload</a:t>
            </a:r>
          </a:p>
        </p:txBody>
      </p:sp>
    </p:spTree>
    <p:extLst>
      <p:ext uri="{BB962C8B-B14F-4D97-AF65-F5344CB8AC3E}">
        <p14:creationId xmlns:p14="http://schemas.microsoft.com/office/powerpoint/2010/main" val="2369469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67667-A4E2-8232-D99C-7D31A405CB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53CF1A-08E3-AC90-6689-065A150BBFD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1A35FC-45F0-B346-A3F9-996739B4601C}" type="slidenum">
              <a:rPr kumimoji="0" lang="en-US" sz="2000" b="0" i="0" u="none" strike="noStrike" kern="1200" cap="none" spc="0" normalizeH="0" baseline="0" noProof="0" smtClean="0">
                <a:ln>
                  <a:noFill/>
                </a:ln>
                <a:solidFill>
                  <a:srgbClr val="2E2E38"/>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2000" b="0" i="0" u="none" strike="noStrike" kern="1200" cap="none" spc="0" normalizeH="0" baseline="0" noProof="0">
              <a:ln>
                <a:noFill/>
              </a:ln>
              <a:solidFill>
                <a:srgbClr val="2E2E38"/>
              </a:solidFill>
              <a:effectLst/>
              <a:uLnTx/>
              <a:uFillTx/>
              <a:latin typeface="Aptos" panose="02110004020202020204"/>
              <a:ea typeface="+mn-ea"/>
              <a:cs typeface="+mn-cs"/>
            </a:endParaRPr>
          </a:p>
        </p:txBody>
      </p:sp>
      <p:sp>
        <p:nvSpPr>
          <p:cNvPr id="5" name="Date Placeholder 4">
            <a:extLst>
              <a:ext uri="{FF2B5EF4-FFF2-40B4-BE49-F238E27FC236}">
                <a16:creationId xmlns:a16="http://schemas.microsoft.com/office/drawing/2014/main" id="{4A4277EC-B328-646E-A615-4F69C9BAF383}"/>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AF098F-E616-134D-A3BD-510C8146229B}" type="datetime4">
              <a:rPr kumimoji="0" lang="en-US" sz="800" b="0" i="0" u="none" strike="noStrike" kern="1200" cap="none" spc="20" normalizeH="0" baseline="0" noProof="0" smtClean="0">
                <a:ln>
                  <a:noFill/>
                </a:ln>
                <a:solidFill>
                  <a:srgbClr val="2E2E38"/>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February 26, 2026</a:t>
            </a:fld>
            <a:endParaRPr kumimoji="0" lang="en-US" sz="800" b="0" i="0" u="none" strike="noStrike" kern="1200" cap="none" spc="20" normalizeH="0" baseline="0" noProof="0">
              <a:ln>
                <a:noFill/>
              </a:ln>
              <a:solidFill>
                <a:srgbClr val="2E2E38"/>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20" normalizeH="0" baseline="0" noProof="0">
                <a:ln>
                  <a:noFill/>
                </a:ln>
                <a:solidFill>
                  <a:srgbClr val="2E2E38"/>
                </a:solidFill>
                <a:effectLst/>
                <a:uLnTx/>
                <a:uFillTx/>
                <a:latin typeface="Aptos" panose="02110004020202020204"/>
                <a:ea typeface="+mn-ea"/>
                <a:cs typeface="+mn-cs"/>
              </a:rPr>
              <a:t>GOCIVIX.COM</a:t>
            </a:r>
          </a:p>
        </p:txBody>
      </p:sp>
      <p:sp>
        <p:nvSpPr>
          <p:cNvPr id="6" name="Footer Placeholder 5">
            <a:extLst>
              <a:ext uri="{FF2B5EF4-FFF2-40B4-BE49-F238E27FC236}">
                <a16:creationId xmlns:a16="http://schemas.microsoft.com/office/drawing/2014/main" id="{AEDF58AD-AEB2-C60E-176C-2CBDC195DBB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PROPRIETARY</a:t>
            </a:r>
            <a:b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br>
            <a:r>
              <a:rPr kumimoji="0" lang="en-US" sz="800" b="0" i="0" u="none" strike="noStrike" kern="1200" cap="none" spc="20" normalizeH="0" baseline="0" noProof="0">
                <a:ln>
                  <a:noFill/>
                </a:ln>
                <a:solidFill>
                  <a:srgbClr val="2E2E38"/>
                </a:solidFill>
                <a:effectLst/>
                <a:uLnTx/>
                <a:uFillTx/>
                <a:latin typeface="Aptos" panose="02110004020202020204"/>
                <a:ea typeface="+mn-ea"/>
                <a:cs typeface="+mn-cs"/>
              </a:rPr>
              <a:t>&amp; CONFIDENTIAL</a:t>
            </a:r>
          </a:p>
        </p:txBody>
      </p:sp>
      <p:sp>
        <p:nvSpPr>
          <p:cNvPr id="2" name="Title 2">
            <a:extLst>
              <a:ext uri="{FF2B5EF4-FFF2-40B4-BE49-F238E27FC236}">
                <a16:creationId xmlns:a16="http://schemas.microsoft.com/office/drawing/2014/main" id="{CCCC9A6F-E41C-E233-1AFD-A32815E34257}"/>
              </a:ext>
            </a:extLst>
          </p:cNvPr>
          <p:cNvSpPr txBox="1">
            <a:spLocks/>
          </p:cNvSpPr>
          <p:nvPr/>
        </p:nvSpPr>
        <p:spPr>
          <a:xfrm>
            <a:off x="299209" y="235825"/>
            <a:ext cx="11593582" cy="62669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7200" kern="1200">
                <a:solidFill>
                  <a:srgbClr val="2E2E38"/>
                </a:solidFill>
                <a:latin typeface="Georgia" panose="02040502050405020303" pitchFamily="18" charset="0"/>
                <a:ea typeface="+mj-ea"/>
                <a:cs typeface="+mj-cs"/>
              </a:defRPr>
            </a:lvl1pPr>
          </a:lstStyle>
          <a:p>
            <a:r>
              <a:rPr lang="en-US" sz="4400" b="1" dirty="0"/>
              <a:t>Public Site – IndianaVoters.com</a:t>
            </a:r>
          </a:p>
        </p:txBody>
      </p:sp>
      <p:sp>
        <p:nvSpPr>
          <p:cNvPr id="3" name="Rectangle 2">
            <a:extLst>
              <a:ext uri="{FF2B5EF4-FFF2-40B4-BE49-F238E27FC236}">
                <a16:creationId xmlns:a16="http://schemas.microsoft.com/office/drawing/2014/main" id="{111453CF-ECA6-A0C8-4D2F-89761D8EABDE}"/>
              </a:ext>
            </a:extLst>
          </p:cNvPr>
          <p:cNvSpPr/>
          <p:nvPr/>
        </p:nvSpPr>
        <p:spPr>
          <a:xfrm>
            <a:off x="562944" y="701330"/>
            <a:ext cx="4474883" cy="5455340"/>
          </a:xfrm>
          <a:prstGeom prst="rect">
            <a:avLst/>
          </a:prstGeom>
        </p:spPr>
        <p:txBody>
          <a:bodyPr wrap="square">
            <a:spAutoFit/>
          </a:bodyPr>
          <a:lstStyle/>
          <a:p>
            <a:pPr marR="0" lvl="0">
              <a:spcBef>
                <a:spcPts val="1200"/>
              </a:spcBef>
              <a:spcAft>
                <a:spcPts val="300"/>
              </a:spcAft>
            </a:pPr>
            <a:r>
              <a:rPr lang="en-US" sz="2400" cap="small" spc="25" dirty="0">
                <a:latin typeface="Cambria" panose="02040503050406030204" pitchFamily="18" charset="0"/>
                <a:ea typeface="Cambria" panose="02040503050406030204" pitchFamily="18" charset="0"/>
              </a:rPr>
              <a:t>IndianaVoters.com is available to the public to view Election Results and perform many other tasks, including updating voter registrations and submitting absentee applications</a:t>
            </a:r>
          </a:p>
          <a:p>
            <a:pPr marR="0" lvl="0">
              <a:spcBef>
                <a:spcPts val="1200"/>
              </a:spcBef>
              <a:spcAft>
                <a:spcPts val="300"/>
              </a:spcAft>
            </a:pPr>
            <a:r>
              <a:rPr lang="en-US" sz="2400" b="1" cap="small" spc="25" dirty="0">
                <a:latin typeface="Cambria" panose="02040503050406030204" pitchFamily="18" charset="0"/>
                <a:ea typeface="Cambria" panose="02040503050406030204" pitchFamily="18" charset="0"/>
              </a:rPr>
              <a:t>Many items entered in SVRS will display on this site </a:t>
            </a:r>
            <a:r>
              <a:rPr lang="en-US" sz="2400" cap="small" spc="25" dirty="0">
                <a:latin typeface="Cambria" panose="02040503050406030204" pitchFamily="18" charset="0"/>
                <a:ea typeface="Cambria" panose="02040503050406030204" pitchFamily="18" charset="0"/>
              </a:rPr>
              <a:t>including, but not limited to: Polling Locations/Vote Centers, Voting Hours, Who’s on the Ballot and a voter portal where voters may track the status of their Absentee Ballot.</a:t>
            </a:r>
          </a:p>
        </p:txBody>
      </p:sp>
      <p:pic>
        <p:nvPicPr>
          <p:cNvPr id="8" name="Picture 7">
            <a:extLst>
              <a:ext uri="{FF2B5EF4-FFF2-40B4-BE49-F238E27FC236}">
                <a16:creationId xmlns:a16="http://schemas.microsoft.com/office/drawing/2014/main" id="{EAAE0550-7105-8651-CA34-FF4C1EF293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1651" y="962079"/>
            <a:ext cx="6683474" cy="806339"/>
          </a:xfrm>
          <a:prstGeom prst="rect">
            <a:avLst/>
          </a:prstGeom>
          <a:ln>
            <a:solidFill>
              <a:schemeClr val="tx1"/>
            </a:solidFill>
          </a:ln>
        </p:spPr>
      </p:pic>
      <p:pic>
        <p:nvPicPr>
          <p:cNvPr id="11" name="Picture 10">
            <a:extLst>
              <a:ext uri="{FF2B5EF4-FFF2-40B4-BE49-F238E27FC236}">
                <a16:creationId xmlns:a16="http://schemas.microsoft.com/office/drawing/2014/main" id="{F3FEE7E9-2BF2-CF37-42EE-82F8DEFC98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1651" y="1931097"/>
            <a:ext cx="6683474" cy="4081060"/>
          </a:xfrm>
          <a:prstGeom prst="rect">
            <a:avLst/>
          </a:prstGeom>
          <a:ln>
            <a:solidFill>
              <a:schemeClr val="tx1"/>
            </a:solidFill>
          </a:ln>
        </p:spPr>
      </p:pic>
    </p:spTree>
    <p:extLst>
      <p:ext uri="{BB962C8B-B14F-4D97-AF65-F5344CB8AC3E}">
        <p14:creationId xmlns:p14="http://schemas.microsoft.com/office/powerpoint/2010/main" val="14707683"/>
      </p:ext>
    </p:extLst>
  </p:cSld>
  <p:clrMapOvr>
    <a:masterClrMapping/>
  </p:clrMapOvr>
</p:sld>
</file>

<file path=ppt/theme/theme1.xml><?xml version="1.0" encoding="utf-8"?>
<a:theme xmlns:a="http://schemas.openxmlformats.org/drawingml/2006/main" name="Covers &amp; Sections">
  <a:themeElements>
    <a:clrScheme name="Civix Go">
      <a:dk1>
        <a:srgbClr val="151621"/>
      </a:dk1>
      <a:lt1>
        <a:srgbClr val="FFFFFF"/>
      </a:lt1>
      <a:dk2>
        <a:srgbClr val="D0D1D3"/>
      </a:dk2>
      <a:lt2>
        <a:srgbClr val="F8F8F8"/>
      </a:lt2>
      <a:accent1>
        <a:srgbClr val="F4991D"/>
      </a:accent1>
      <a:accent2>
        <a:srgbClr val="00A370"/>
      </a:accent2>
      <a:accent3>
        <a:srgbClr val="0097D6"/>
      </a:accent3>
      <a:accent4>
        <a:srgbClr val="802C90"/>
      </a:accent4>
      <a:accent5>
        <a:srgbClr val="F5691D"/>
      </a:accent5>
      <a:accent6>
        <a:srgbClr val="00969E"/>
      </a:accent6>
      <a:hlink>
        <a:srgbClr val="0056FF"/>
      </a:hlink>
      <a:folHlink>
        <a:srgbClr val="AB2C9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ayouts Purpl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Layouts Purpl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712</TotalTime>
  <Words>1276</Words>
  <Application>Microsoft Office PowerPoint</Application>
  <PresentationFormat>Widescreen</PresentationFormat>
  <Paragraphs>158</Paragraphs>
  <Slides>15</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Aptos</vt:lpstr>
      <vt:lpstr>Arial</vt:lpstr>
      <vt:lpstr>Cambria</vt:lpstr>
      <vt:lpstr>Georgia</vt:lpstr>
      <vt:lpstr>Times New Roman</vt:lpstr>
      <vt:lpstr>Covers &amp; Sections</vt:lpstr>
      <vt:lpstr>Layouts Purple</vt:lpstr>
      <vt:lpstr>1_Layouts Purple</vt:lpstr>
      <vt:lpstr>Prepping for the Primary 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Contact CIVIX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Jason Jacobs</dc:creator>
  <cp:lastModifiedBy>Jason Jacobs</cp:lastModifiedBy>
  <cp:revision>14</cp:revision>
  <dcterms:created xsi:type="dcterms:W3CDTF">2025-09-08T15:04:53Z</dcterms:created>
  <dcterms:modified xsi:type="dcterms:W3CDTF">2026-02-26T21:27:53Z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0129c3-1fa3-42a1-be02-c60d17f84f99_Enabled">
    <vt:lpwstr>true</vt:lpwstr>
  </property>
  <property fmtid="{D5CDD505-2E9C-101B-9397-08002B2CF9AE}" pid="3" name="MSIP_Label_9d0129c3-1fa3-42a1-be02-c60d17f84f99_SetDate">
    <vt:lpwstr>2025-09-08T15:31:45Z</vt:lpwstr>
  </property>
  <property fmtid="{D5CDD505-2E9C-101B-9397-08002B2CF9AE}" pid="4" name="MSIP_Label_9d0129c3-1fa3-42a1-be02-c60d17f84f99_Method">
    <vt:lpwstr>Standard</vt:lpwstr>
  </property>
  <property fmtid="{D5CDD505-2E9C-101B-9397-08002B2CF9AE}" pid="5" name="MSIP_Label_9d0129c3-1fa3-42a1-be02-c60d17f84f99_Name">
    <vt:lpwstr>defa4170-0d19-0005-0004-bc88714345d2</vt:lpwstr>
  </property>
  <property fmtid="{D5CDD505-2E9C-101B-9397-08002B2CF9AE}" pid="6" name="MSIP_Label_9d0129c3-1fa3-42a1-be02-c60d17f84f99_SiteId">
    <vt:lpwstr>104c400b-5014-4cb9-83fa-0dacc295448a</vt:lpwstr>
  </property>
  <property fmtid="{D5CDD505-2E9C-101B-9397-08002B2CF9AE}" pid="7" name="MSIP_Label_9d0129c3-1fa3-42a1-be02-c60d17f84f99_ActionId">
    <vt:lpwstr>e5f3714a-3d17-4e55-9267-32ec7038c21b</vt:lpwstr>
  </property>
  <property fmtid="{D5CDD505-2E9C-101B-9397-08002B2CF9AE}" pid="8" name="MSIP_Label_9d0129c3-1fa3-42a1-be02-c60d17f84f99_ContentBits">
    <vt:lpwstr>0</vt:lpwstr>
  </property>
  <property fmtid="{D5CDD505-2E9C-101B-9397-08002B2CF9AE}" pid="9" name="MSIP_Label_9d0129c3-1fa3-42a1-be02-c60d17f84f99_Tag">
    <vt:lpwstr>10, 3, 0, 1</vt:lpwstr>
  </property>
</Properties>
</file>